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Default Extension="mp3" ContentType="audio/mp3"/>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6" r:id="rId2"/>
    <p:sldId id="257" r:id="rId3"/>
    <p:sldId id="258" r:id="rId4"/>
    <p:sldId id="294" r:id="rId5"/>
    <p:sldId id="295" r:id="rId6"/>
    <p:sldId id="296" r:id="rId7"/>
    <p:sldId id="297" r:id="rId8"/>
    <p:sldId id="282" r:id="rId9"/>
    <p:sldId id="298" r:id="rId10"/>
    <p:sldId id="264" r:id="rId11"/>
    <p:sldId id="259" r:id="rId12"/>
    <p:sldId id="265" r:id="rId13"/>
    <p:sldId id="266" r:id="rId14"/>
    <p:sldId id="267" r:id="rId15"/>
    <p:sldId id="268" r:id="rId16"/>
    <p:sldId id="269" r:id="rId17"/>
    <p:sldId id="270" r:id="rId18"/>
    <p:sldId id="260" r:id="rId19"/>
    <p:sldId id="271" r:id="rId20"/>
    <p:sldId id="272" r:id="rId21"/>
    <p:sldId id="273" r:id="rId22"/>
    <p:sldId id="274" r:id="rId23"/>
    <p:sldId id="276" r:id="rId24"/>
    <p:sldId id="277" r:id="rId25"/>
    <p:sldId id="261" r:id="rId26"/>
    <p:sldId id="278" r:id="rId27"/>
    <p:sldId id="280" r:id="rId28"/>
    <p:sldId id="281" r:id="rId29"/>
    <p:sldId id="283" r:id="rId30"/>
    <p:sldId id="284" r:id="rId31"/>
    <p:sldId id="286" r:id="rId32"/>
    <p:sldId id="262" r:id="rId33"/>
    <p:sldId id="287" r:id="rId34"/>
    <p:sldId id="288" r:id="rId35"/>
    <p:sldId id="289" r:id="rId36"/>
    <p:sldId id="291" r:id="rId37"/>
    <p:sldId id="292" r:id="rId38"/>
    <p:sldId id="293" r:id="rId39"/>
    <p:sldId id="299"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9259"/>
    <a:srgbClr val="22603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91" autoAdjust="0"/>
    <p:restoredTop sz="89359" autoAdjust="0"/>
  </p:normalViewPr>
  <p:slideViewPr>
    <p:cSldViewPr snapToGrid="0">
      <p:cViewPr varScale="1">
        <p:scale>
          <a:sx n="98" d="100"/>
          <a:sy n="98" d="100"/>
        </p:scale>
        <p:origin x="-1416" y="-102"/>
      </p:cViewPr>
      <p:guideLst>
        <p:guide orient="horz" pos="2160"/>
        <p:guide pos="3840"/>
      </p:guideLst>
    </p:cSldViewPr>
  </p:slideViewPr>
  <p:notesTextViewPr>
    <p:cViewPr>
      <p:scale>
        <a:sx n="1" d="1"/>
        <a:sy n="1" d="1"/>
      </p:scale>
      <p:origin x="0" y="0"/>
    </p:cViewPr>
  </p:notesTextViewPr>
  <p:sorterViewPr>
    <p:cViewPr>
      <p:scale>
        <a:sx n="46" d="100"/>
        <a:sy n="4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54F1A7-394D-4170-89B6-57C225BB1906}" type="datetimeFigureOut">
              <a:rPr lang="zh-CN" altLang="en-US" smtClean="0"/>
              <a:pPr/>
              <a:t>2017/7/8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87659-75BF-43BB-83F5-B450CD8B4B0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t>亮亮图文旗舰店</a:t>
            </a:r>
            <a:r>
              <a:rPr lang="en-US" altLang="zh-CN" dirty="0" smtClean="0"/>
              <a:t>https://liangliangtuwen.tmall.com</a:t>
            </a:r>
            <a:endParaRPr lang="en-US"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BAE28C-3D3E-4DF5-86CA-388958D9FF29}" type="slidenum">
              <a:rPr lang="zh-CN" altLang="en-US" smtClean="0"/>
              <a:pPr>
                <a:defRPr/>
              </a:pPr>
              <a:t>14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BAE28C-3D3E-4DF5-86CA-388958D9FF29}" type="slidenum">
              <a:rPr lang="zh-CN" altLang="en-US" smtClean="0"/>
              <a:pPr>
                <a:defRPr/>
              </a:pPr>
              <a:t>15</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pPr/>
              <a:t>16</a:t>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BAE28C-3D3E-4DF5-86CA-388958D9FF29}" type="slidenum">
              <a:rPr lang="zh-CN" altLang="en-US" smtClean="0"/>
              <a:pPr>
                <a:defRPr/>
              </a:pPr>
              <a:t>17</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BAE28C-3D3E-4DF5-86CA-388958D9FF29}" type="slidenum">
              <a:rPr lang="zh-CN" altLang="en-US" smtClean="0"/>
              <a:pPr>
                <a:defRPr/>
              </a:pPr>
              <a:t>19</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462657-2903-4ECB-9460-77CF3C8076DA}" type="slidenum">
              <a:rPr lang="zh-CN" altLang="en-US" smtClean="0"/>
              <a:pPr/>
              <a:t>20</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BAE28C-3D3E-4DF5-86CA-388958D9FF29}" type="slidenum">
              <a:rPr lang="zh-CN" altLang="en-US" smtClean="0"/>
              <a:pPr>
                <a:defRPr/>
              </a:pPr>
              <a:t>21</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462657-2903-4ECB-9460-77CF3C8076DA}" type="slidenum">
              <a:rPr lang="zh-CN" altLang="en-US" smtClean="0"/>
              <a:pPr/>
              <a:t>22</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462657-2903-4ECB-9460-77CF3C8076DA}" type="slidenum">
              <a:rPr lang="zh-CN" altLang="en-US" smtClean="0"/>
              <a:pPr/>
              <a:t>23</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6462657-2903-4ECB-9460-77CF3C8076DA}" type="slidenum">
              <a:rPr lang="zh-CN" altLang="en-US" smtClean="0"/>
              <a:pPr/>
              <a:t>24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pPr/>
              <a:t>4</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pPr/>
              <a:t>26</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BAE28C-3D3E-4DF5-86CA-388958D9FF29}" type="slidenum">
              <a:rPr lang="zh-CN" altLang="en-US" smtClean="0"/>
              <a:pPr>
                <a:defRPr/>
              </a:pPr>
              <a:t>27</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7BAE28C-3D3E-4DF5-86CA-388958D9FF29}" type="slidenum">
              <a:rPr lang="zh-CN" altLang="en-US" smtClean="0"/>
              <a:pPr>
                <a:defRPr/>
              </a:pPr>
              <a:t>28</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4B4767-23C8-455B-A219-511EDE072F86}" type="slidenum">
              <a:rPr lang="zh-CN" altLang="en-US" smtClean="0"/>
              <a:pPr/>
              <a:t>30</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31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33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34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35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pPr/>
              <a:t>36</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pPr/>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pPr/>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pPr/>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pPr/>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pPr/>
              <a:t>10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pPr/>
              <a:t>12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pPr/>
              <a:t>13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5" name="矩形 4"/>
          <p:cNvSpPr/>
          <p:nvPr userDrawn="1"/>
        </p:nvSpPr>
        <p:spPr>
          <a:xfrm>
            <a:off x="1" y="0"/>
            <a:ext cx="12192000" cy="6858000"/>
          </a:xfrm>
          <a:prstGeom prst="rect">
            <a:avLst/>
          </a:prstGeom>
          <a:solidFill>
            <a:srgbClr val="282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cSld>
  <p:clrMapOvr>
    <a:masterClrMapping/>
  </p:clrMapOvr>
  <p:transition spd="slow">
    <p:cover dir="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171162"/>
            <a:ext cx="10515600" cy="466148"/>
          </a:xfrm>
        </p:spPr>
        <p:txBody>
          <a:bodyPr>
            <a:normAutofit/>
          </a:bodyPr>
          <a:lstStyle>
            <a:lvl1pPr>
              <a:defRPr sz="2400" b="1">
                <a:solidFill>
                  <a:srgbClr val="226032"/>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
        <p:nvSpPr>
          <p:cNvPr id="6" name="矩形 5"/>
          <p:cNvSpPr/>
          <p:nvPr userDrawn="1"/>
        </p:nvSpPr>
        <p:spPr>
          <a:xfrm>
            <a:off x="0" y="637310"/>
            <a:ext cx="12192000" cy="6220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22.xml"/><Relationship Id="rId7" Type="http://schemas.openxmlformats.org/officeDocument/2006/relationships/image" Target="../media/image25.jpe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5210801" y="3012157"/>
            <a:ext cx="6981199" cy="6774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5400" b="1" dirty="0" smtClean="0">
                <a:solidFill>
                  <a:srgbClr val="226032"/>
                </a:solidFill>
                <a:latin typeface="微软雅黑" panose="020B0503020204020204" pitchFamily="34" charset="-122"/>
                <a:ea typeface="微软雅黑" panose="020B0503020204020204" pitchFamily="34" charset="-122"/>
              </a:rPr>
              <a:t>小清新总结</a:t>
            </a:r>
            <a:r>
              <a:rPr lang="zh-CN" altLang="en-US" sz="5400" b="1" dirty="0">
                <a:solidFill>
                  <a:srgbClr val="226032"/>
                </a:solidFill>
                <a:latin typeface="微软雅黑" panose="020B0503020204020204" pitchFamily="34" charset="-122"/>
                <a:ea typeface="微软雅黑" panose="020B0503020204020204" pitchFamily="34" charset="-122"/>
              </a:rPr>
              <a:t>报告模板</a:t>
            </a:r>
          </a:p>
        </p:txBody>
      </p:sp>
      <p:sp>
        <p:nvSpPr>
          <p:cNvPr id="3" name="Rectangle 3"/>
          <p:cNvSpPr txBox="1">
            <a:spLocks noChangeArrowheads="1"/>
          </p:cNvSpPr>
          <p:nvPr/>
        </p:nvSpPr>
        <p:spPr bwMode="auto">
          <a:xfrm>
            <a:off x="5210073" y="1686953"/>
            <a:ext cx="3669558" cy="13252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en-US" altLang="zh-CN" sz="11500" dirty="0" smtClean="0">
                <a:solidFill>
                  <a:srgbClr val="226032"/>
                </a:solidFill>
                <a:latin typeface="Impact" panose="020B0806030902050204" pitchFamily="34" charset="0"/>
              </a:rPr>
              <a:t>2019</a:t>
            </a:r>
            <a:endParaRPr lang="zh-CN" altLang="en-US" sz="11500" dirty="0">
              <a:solidFill>
                <a:srgbClr val="226032"/>
              </a:solidFill>
              <a:latin typeface="Impact" panose="020B0806030902050204" pitchFamily="34" charset="0"/>
            </a:endParaRPr>
          </a:p>
        </p:txBody>
      </p:sp>
      <p:sp>
        <p:nvSpPr>
          <p:cNvPr id="4" name="矩形 3"/>
          <p:cNvSpPr/>
          <p:nvPr/>
        </p:nvSpPr>
        <p:spPr>
          <a:xfrm>
            <a:off x="5296875" y="3775746"/>
            <a:ext cx="6031029" cy="646331"/>
          </a:xfrm>
          <a:prstGeom prst="rect">
            <a:avLst/>
          </a:prstGeom>
        </p:spPr>
        <p:txBody>
          <a:bodyPr wrap="square">
            <a:spAutoFit/>
          </a:bodyPr>
          <a:lstStyle/>
          <a:p>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Your content to play here, or through your copy, paste in this box, and select only the text. Your content to play here, or through your copy, paste in this box, and select only the text.</a:t>
            </a:r>
          </a:p>
        </p:txBody>
      </p:sp>
      <p:pic>
        <p:nvPicPr>
          <p:cNvPr id="5" name="Blazo - Best Moments (feat. Kondor)">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7282070" y="-1586948"/>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2"/>
                                        </p:tgtEl>
                                        <p:attrNameLst>
                                          <p:attrName>ppt_y</p:attrName>
                                        </p:attrNameLst>
                                      </p:cBhvr>
                                      <p:tavLst>
                                        <p:tav tm="0">
                                          <p:val>
                                            <p:strVal val="#ppt_y"/>
                                          </p:val>
                                        </p:tav>
                                        <p:tav tm="100000">
                                          <p:val>
                                            <p:strVal val="#ppt_y"/>
                                          </p:val>
                                        </p:tav>
                                      </p:tavLst>
                                    </p:anim>
                                    <p:anim calcmode="lin" valueType="num">
                                      <p:cBhvr>
                                        <p:cTn id="1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2"/>
                                        </p:tgtEl>
                                      </p:cBhvr>
                                    </p:animEffect>
                                  </p:childTnLst>
                                </p:cTn>
                              </p:par>
                            </p:childTnLst>
                          </p:cTn>
                        </p:par>
                        <p:par>
                          <p:cTn id="15" fill="hold">
                            <p:stCondLst>
                              <p:cond delay="9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
                                        </p:tgtEl>
                                        <p:attrNameLst>
                                          <p:attrName>ppt_y</p:attrName>
                                        </p:attrNameLst>
                                      </p:cBhvr>
                                      <p:tavLst>
                                        <p:tav tm="0">
                                          <p:val>
                                            <p:strVal val="#ppt_y"/>
                                          </p:val>
                                        </p:tav>
                                        <p:tav tm="100000">
                                          <p:val>
                                            <p:strVal val="#ppt_y"/>
                                          </p:val>
                                        </p:tav>
                                      </p:tavLst>
                                    </p:anim>
                                    <p:anim calcmode="lin" valueType="num">
                                      <p:cBhvr>
                                        <p:cTn id="2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
                                        </p:tgtEl>
                                      </p:cBhvr>
                                    </p:animEffect>
                                  </p:childTnLst>
                                </p:cTn>
                              </p:par>
                            </p:childTnLst>
                          </p:cTn>
                        </p:par>
                        <p:par>
                          <p:cTn id="23" fill="hold">
                            <p:stCondLst>
                              <p:cond delay="1550"/>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1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
                <p:cTn id="27" repeatCount="indefinite" fill="hold" display="0">
                  <p:stCondLst>
                    <p:cond delay="indefinite"/>
                  </p:stCondLst>
                  <p:endCondLst>
                    <p:cond evt="onStopAudio" delay="0">
                      <p:tgtEl>
                        <p:sldTgt/>
                      </p:tgtEl>
                    </p:cond>
                  </p:endCondLst>
                </p:cTn>
                <p:tgtEl>
                  <p:spTgt spid="5"/>
                </p:tgtEl>
              </p:cMediaNode>
            </p:video>
          </p:childTnLst>
        </p:cTn>
      </p:par>
    </p:tnLst>
    <p:bldLst>
      <p:bldP spid="2"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rot="2700000">
            <a:off x="5968495" y="2739162"/>
            <a:ext cx="237760" cy="2127268"/>
            <a:chOff x="7249133" y="2091685"/>
            <a:chExt cx="178320" cy="1595659"/>
          </a:xfrm>
          <a:solidFill>
            <a:schemeClr val="bg1">
              <a:lumMod val="65000"/>
            </a:schemeClr>
          </a:solidFill>
        </p:grpSpPr>
        <p:grpSp>
          <p:nvGrpSpPr>
            <p:cNvPr id="36" name="组合 35"/>
            <p:cNvGrpSpPr/>
            <p:nvPr/>
          </p:nvGrpSpPr>
          <p:grpSpPr>
            <a:xfrm flipV="1">
              <a:off x="7249133" y="2799110"/>
              <a:ext cx="178320" cy="888234"/>
              <a:chOff x="7249133" y="2091685"/>
              <a:chExt cx="178320" cy="888234"/>
            </a:xfrm>
            <a:grpFill/>
          </p:grpSpPr>
          <p:sp>
            <p:nvSpPr>
              <p:cNvPr id="40" name="Freeform 5"/>
              <p:cNvSpPr>
                <a:spLocks noEditPoints="1"/>
              </p:cNvSpPr>
              <p:nvPr/>
            </p:nvSpPr>
            <p:spPr bwMode="auto">
              <a:xfrm>
                <a:off x="7249133" y="2800758"/>
                <a:ext cx="178320" cy="179161"/>
              </a:xfrm>
              <a:custGeom>
                <a:avLst/>
                <a:gdLst>
                  <a:gd name="T0" fmla="*/ 107 w 212"/>
                  <a:gd name="T1" fmla="*/ 213 h 213"/>
                  <a:gd name="T2" fmla="*/ 84 w 212"/>
                  <a:gd name="T3" fmla="*/ 210 h 213"/>
                  <a:gd name="T4" fmla="*/ 64 w 212"/>
                  <a:gd name="T5" fmla="*/ 205 h 213"/>
                  <a:gd name="T6" fmla="*/ 47 w 212"/>
                  <a:gd name="T7" fmla="*/ 195 h 213"/>
                  <a:gd name="T8" fmla="*/ 31 w 212"/>
                  <a:gd name="T9" fmla="*/ 182 h 213"/>
                  <a:gd name="T10" fmla="*/ 17 w 212"/>
                  <a:gd name="T11" fmla="*/ 166 h 213"/>
                  <a:gd name="T12" fmla="*/ 8 w 212"/>
                  <a:gd name="T13" fmla="*/ 148 h 213"/>
                  <a:gd name="T14" fmla="*/ 2 w 212"/>
                  <a:gd name="T15" fmla="*/ 128 h 213"/>
                  <a:gd name="T16" fmla="*/ 0 w 212"/>
                  <a:gd name="T17" fmla="*/ 106 h 213"/>
                  <a:gd name="T18" fmla="*/ 0 w 212"/>
                  <a:gd name="T19" fmla="*/ 95 h 213"/>
                  <a:gd name="T20" fmla="*/ 4 w 212"/>
                  <a:gd name="T21" fmla="*/ 74 h 213"/>
                  <a:gd name="T22" fmla="*/ 13 w 212"/>
                  <a:gd name="T23" fmla="*/ 55 h 213"/>
                  <a:gd name="T24" fmla="*/ 24 w 212"/>
                  <a:gd name="T25" fmla="*/ 39 h 213"/>
                  <a:gd name="T26" fmla="*/ 39 w 212"/>
                  <a:gd name="T27" fmla="*/ 24 h 213"/>
                  <a:gd name="T28" fmla="*/ 55 w 212"/>
                  <a:gd name="T29" fmla="*/ 13 h 213"/>
                  <a:gd name="T30" fmla="*/ 75 w 212"/>
                  <a:gd name="T31" fmla="*/ 5 h 213"/>
                  <a:gd name="T32" fmla="*/ 95 w 212"/>
                  <a:gd name="T33" fmla="*/ 0 h 213"/>
                  <a:gd name="T34" fmla="*/ 107 w 212"/>
                  <a:gd name="T35" fmla="*/ 0 h 213"/>
                  <a:gd name="T36" fmla="*/ 128 w 212"/>
                  <a:gd name="T37" fmla="*/ 3 h 213"/>
                  <a:gd name="T38" fmla="*/ 148 w 212"/>
                  <a:gd name="T39" fmla="*/ 9 h 213"/>
                  <a:gd name="T40" fmla="*/ 165 w 212"/>
                  <a:gd name="T41" fmla="*/ 18 h 213"/>
                  <a:gd name="T42" fmla="*/ 182 w 212"/>
                  <a:gd name="T43" fmla="*/ 31 h 213"/>
                  <a:gd name="T44" fmla="*/ 195 w 212"/>
                  <a:gd name="T45" fmla="*/ 47 h 213"/>
                  <a:gd name="T46" fmla="*/ 204 w 212"/>
                  <a:gd name="T47" fmla="*/ 65 h 213"/>
                  <a:gd name="T48" fmla="*/ 211 w 212"/>
                  <a:gd name="T49" fmla="*/ 85 h 213"/>
                  <a:gd name="T50" fmla="*/ 212 w 212"/>
                  <a:gd name="T51" fmla="*/ 106 h 213"/>
                  <a:gd name="T52" fmla="*/ 212 w 212"/>
                  <a:gd name="T53" fmla="*/ 118 h 213"/>
                  <a:gd name="T54" fmla="*/ 208 w 212"/>
                  <a:gd name="T55" fmla="*/ 138 h 213"/>
                  <a:gd name="T56" fmla="*/ 199 w 212"/>
                  <a:gd name="T57" fmla="*/ 158 h 213"/>
                  <a:gd name="T58" fmla="*/ 189 w 212"/>
                  <a:gd name="T59" fmla="*/ 174 h 213"/>
                  <a:gd name="T60" fmla="*/ 173 w 212"/>
                  <a:gd name="T61" fmla="*/ 188 h 213"/>
                  <a:gd name="T62" fmla="*/ 157 w 212"/>
                  <a:gd name="T63" fmla="*/ 200 h 213"/>
                  <a:gd name="T64" fmla="*/ 138 w 212"/>
                  <a:gd name="T65" fmla="*/ 208 h 213"/>
                  <a:gd name="T66" fmla="*/ 117 w 212"/>
                  <a:gd name="T67" fmla="*/ 213 h 213"/>
                  <a:gd name="T68" fmla="*/ 107 w 212"/>
                  <a:gd name="T69" fmla="*/ 213 h 213"/>
                  <a:gd name="T70" fmla="*/ 107 w 212"/>
                  <a:gd name="T71" fmla="*/ 47 h 213"/>
                  <a:gd name="T72" fmla="*/ 83 w 212"/>
                  <a:gd name="T73" fmla="*/ 52 h 213"/>
                  <a:gd name="T74" fmla="*/ 64 w 212"/>
                  <a:gd name="T75" fmla="*/ 65 h 213"/>
                  <a:gd name="T76" fmla="*/ 51 w 212"/>
                  <a:gd name="T77" fmla="*/ 84 h 213"/>
                  <a:gd name="T78" fmla="*/ 47 w 212"/>
                  <a:gd name="T79" fmla="*/ 106 h 213"/>
                  <a:gd name="T80" fmla="*/ 48 w 212"/>
                  <a:gd name="T81" fmla="*/ 119 h 213"/>
                  <a:gd name="T82" fmla="*/ 57 w 212"/>
                  <a:gd name="T83" fmla="*/ 140 h 213"/>
                  <a:gd name="T84" fmla="*/ 73 w 212"/>
                  <a:gd name="T85" fmla="*/ 155 h 213"/>
                  <a:gd name="T86" fmla="*/ 94 w 212"/>
                  <a:gd name="T87" fmla="*/ 165 h 213"/>
                  <a:gd name="T88" fmla="*/ 107 w 212"/>
                  <a:gd name="T89" fmla="*/ 166 h 213"/>
                  <a:gd name="T90" fmla="*/ 129 w 212"/>
                  <a:gd name="T91" fmla="*/ 161 h 213"/>
                  <a:gd name="T92" fmla="*/ 149 w 212"/>
                  <a:gd name="T93" fmla="*/ 148 h 213"/>
                  <a:gd name="T94" fmla="*/ 161 w 212"/>
                  <a:gd name="T95" fmla="*/ 129 h 213"/>
                  <a:gd name="T96" fmla="*/ 165 w 212"/>
                  <a:gd name="T97" fmla="*/ 106 h 213"/>
                  <a:gd name="T98" fmla="*/ 164 w 212"/>
                  <a:gd name="T99" fmla="*/ 94 h 213"/>
                  <a:gd name="T100" fmla="*/ 156 w 212"/>
                  <a:gd name="T101" fmla="*/ 73 h 213"/>
                  <a:gd name="T102" fmla="*/ 139 w 212"/>
                  <a:gd name="T103" fmla="*/ 57 h 213"/>
                  <a:gd name="T104" fmla="*/ 118 w 212"/>
                  <a:gd name="T105" fmla="*/ 48 h 213"/>
                  <a:gd name="T106" fmla="*/ 107 w 212"/>
                  <a:gd name="T107" fmla="*/ 47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2" h="213">
                    <a:moveTo>
                      <a:pt x="107" y="213"/>
                    </a:moveTo>
                    <a:lnTo>
                      <a:pt x="107" y="213"/>
                    </a:lnTo>
                    <a:lnTo>
                      <a:pt x="95" y="213"/>
                    </a:lnTo>
                    <a:lnTo>
                      <a:pt x="84" y="210"/>
                    </a:lnTo>
                    <a:lnTo>
                      <a:pt x="75" y="208"/>
                    </a:lnTo>
                    <a:lnTo>
                      <a:pt x="64" y="205"/>
                    </a:lnTo>
                    <a:lnTo>
                      <a:pt x="55" y="200"/>
                    </a:lnTo>
                    <a:lnTo>
                      <a:pt x="47" y="195"/>
                    </a:lnTo>
                    <a:lnTo>
                      <a:pt x="39" y="188"/>
                    </a:lnTo>
                    <a:lnTo>
                      <a:pt x="31" y="182"/>
                    </a:lnTo>
                    <a:lnTo>
                      <a:pt x="24" y="174"/>
                    </a:lnTo>
                    <a:lnTo>
                      <a:pt x="17" y="166"/>
                    </a:lnTo>
                    <a:lnTo>
                      <a:pt x="13" y="158"/>
                    </a:lnTo>
                    <a:lnTo>
                      <a:pt x="8" y="148"/>
                    </a:lnTo>
                    <a:lnTo>
                      <a:pt x="4" y="138"/>
                    </a:lnTo>
                    <a:lnTo>
                      <a:pt x="2" y="128"/>
                    </a:lnTo>
                    <a:lnTo>
                      <a:pt x="0" y="118"/>
                    </a:lnTo>
                    <a:lnTo>
                      <a:pt x="0" y="106"/>
                    </a:lnTo>
                    <a:lnTo>
                      <a:pt x="0" y="106"/>
                    </a:lnTo>
                    <a:lnTo>
                      <a:pt x="0" y="95"/>
                    </a:lnTo>
                    <a:lnTo>
                      <a:pt x="2" y="85"/>
                    </a:lnTo>
                    <a:lnTo>
                      <a:pt x="4" y="74"/>
                    </a:lnTo>
                    <a:lnTo>
                      <a:pt x="8" y="65"/>
                    </a:lnTo>
                    <a:lnTo>
                      <a:pt x="13" y="55"/>
                    </a:lnTo>
                    <a:lnTo>
                      <a:pt x="17" y="47"/>
                    </a:lnTo>
                    <a:lnTo>
                      <a:pt x="24" y="39"/>
                    </a:lnTo>
                    <a:lnTo>
                      <a:pt x="31" y="31"/>
                    </a:lnTo>
                    <a:lnTo>
                      <a:pt x="39" y="24"/>
                    </a:lnTo>
                    <a:lnTo>
                      <a:pt x="47" y="18"/>
                    </a:lnTo>
                    <a:lnTo>
                      <a:pt x="55" y="13"/>
                    </a:lnTo>
                    <a:lnTo>
                      <a:pt x="64" y="9"/>
                    </a:lnTo>
                    <a:lnTo>
                      <a:pt x="75" y="5"/>
                    </a:lnTo>
                    <a:lnTo>
                      <a:pt x="84" y="3"/>
                    </a:lnTo>
                    <a:lnTo>
                      <a:pt x="95" y="0"/>
                    </a:lnTo>
                    <a:lnTo>
                      <a:pt x="107" y="0"/>
                    </a:lnTo>
                    <a:lnTo>
                      <a:pt x="107" y="0"/>
                    </a:lnTo>
                    <a:lnTo>
                      <a:pt x="117" y="0"/>
                    </a:lnTo>
                    <a:lnTo>
                      <a:pt x="128" y="3"/>
                    </a:lnTo>
                    <a:lnTo>
                      <a:pt x="138" y="5"/>
                    </a:lnTo>
                    <a:lnTo>
                      <a:pt x="148" y="9"/>
                    </a:lnTo>
                    <a:lnTo>
                      <a:pt x="157" y="13"/>
                    </a:lnTo>
                    <a:lnTo>
                      <a:pt x="165" y="18"/>
                    </a:lnTo>
                    <a:lnTo>
                      <a:pt x="173" y="24"/>
                    </a:lnTo>
                    <a:lnTo>
                      <a:pt x="182" y="31"/>
                    </a:lnTo>
                    <a:lnTo>
                      <a:pt x="189" y="39"/>
                    </a:lnTo>
                    <a:lnTo>
                      <a:pt x="195" y="47"/>
                    </a:lnTo>
                    <a:lnTo>
                      <a:pt x="199" y="55"/>
                    </a:lnTo>
                    <a:lnTo>
                      <a:pt x="204" y="65"/>
                    </a:lnTo>
                    <a:lnTo>
                      <a:pt x="208" y="74"/>
                    </a:lnTo>
                    <a:lnTo>
                      <a:pt x="211" y="85"/>
                    </a:lnTo>
                    <a:lnTo>
                      <a:pt x="212" y="95"/>
                    </a:lnTo>
                    <a:lnTo>
                      <a:pt x="212" y="106"/>
                    </a:lnTo>
                    <a:lnTo>
                      <a:pt x="212" y="106"/>
                    </a:lnTo>
                    <a:lnTo>
                      <a:pt x="212" y="118"/>
                    </a:lnTo>
                    <a:lnTo>
                      <a:pt x="211" y="128"/>
                    </a:lnTo>
                    <a:lnTo>
                      <a:pt x="208" y="138"/>
                    </a:lnTo>
                    <a:lnTo>
                      <a:pt x="204" y="148"/>
                    </a:lnTo>
                    <a:lnTo>
                      <a:pt x="199" y="158"/>
                    </a:lnTo>
                    <a:lnTo>
                      <a:pt x="195" y="166"/>
                    </a:lnTo>
                    <a:lnTo>
                      <a:pt x="189" y="174"/>
                    </a:lnTo>
                    <a:lnTo>
                      <a:pt x="182" y="182"/>
                    </a:lnTo>
                    <a:lnTo>
                      <a:pt x="173" y="188"/>
                    </a:lnTo>
                    <a:lnTo>
                      <a:pt x="165" y="195"/>
                    </a:lnTo>
                    <a:lnTo>
                      <a:pt x="157" y="200"/>
                    </a:lnTo>
                    <a:lnTo>
                      <a:pt x="148" y="205"/>
                    </a:lnTo>
                    <a:lnTo>
                      <a:pt x="138" y="208"/>
                    </a:lnTo>
                    <a:lnTo>
                      <a:pt x="128" y="210"/>
                    </a:lnTo>
                    <a:lnTo>
                      <a:pt x="117" y="213"/>
                    </a:lnTo>
                    <a:lnTo>
                      <a:pt x="107" y="213"/>
                    </a:lnTo>
                    <a:lnTo>
                      <a:pt x="107" y="213"/>
                    </a:lnTo>
                    <a:close/>
                    <a:moveTo>
                      <a:pt x="107" y="47"/>
                    </a:moveTo>
                    <a:lnTo>
                      <a:pt x="107" y="47"/>
                    </a:lnTo>
                    <a:lnTo>
                      <a:pt x="94" y="48"/>
                    </a:lnTo>
                    <a:lnTo>
                      <a:pt x="83" y="52"/>
                    </a:lnTo>
                    <a:lnTo>
                      <a:pt x="73" y="57"/>
                    </a:lnTo>
                    <a:lnTo>
                      <a:pt x="64" y="65"/>
                    </a:lnTo>
                    <a:lnTo>
                      <a:pt x="57" y="73"/>
                    </a:lnTo>
                    <a:lnTo>
                      <a:pt x="51" y="84"/>
                    </a:lnTo>
                    <a:lnTo>
                      <a:pt x="48" y="94"/>
                    </a:lnTo>
                    <a:lnTo>
                      <a:pt x="47" y="106"/>
                    </a:lnTo>
                    <a:lnTo>
                      <a:pt x="47" y="106"/>
                    </a:lnTo>
                    <a:lnTo>
                      <a:pt x="48" y="119"/>
                    </a:lnTo>
                    <a:lnTo>
                      <a:pt x="51" y="129"/>
                    </a:lnTo>
                    <a:lnTo>
                      <a:pt x="57" y="140"/>
                    </a:lnTo>
                    <a:lnTo>
                      <a:pt x="64" y="148"/>
                    </a:lnTo>
                    <a:lnTo>
                      <a:pt x="73" y="155"/>
                    </a:lnTo>
                    <a:lnTo>
                      <a:pt x="83" y="161"/>
                    </a:lnTo>
                    <a:lnTo>
                      <a:pt x="94" y="165"/>
                    </a:lnTo>
                    <a:lnTo>
                      <a:pt x="107" y="166"/>
                    </a:lnTo>
                    <a:lnTo>
                      <a:pt x="107" y="166"/>
                    </a:lnTo>
                    <a:lnTo>
                      <a:pt x="118" y="165"/>
                    </a:lnTo>
                    <a:lnTo>
                      <a:pt x="129" y="161"/>
                    </a:lnTo>
                    <a:lnTo>
                      <a:pt x="139" y="155"/>
                    </a:lnTo>
                    <a:lnTo>
                      <a:pt x="149" y="148"/>
                    </a:lnTo>
                    <a:lnTo>
                      <a:pt x="156" y="140"/>
                    </a:lnTo>
                    <a:lnTo>
                      <a:pt x="161" y="129"/>
                    </a:lnTo>
                    <a:lnTo>
                      <a:pt x="164" y="119"/>
                    </a:lnTo>
                    <a:lnTo>
                      <a:pt x="165" y="106"/>
                    </a:lnTo>
                    <a:lnTo>
                      <a:pt x="165" y="106"/>
                    </a:lnTo>
                    <a:lnTo>
                      <a:pt x="164" y="94"/>
                    </a:lnTo>
                    <a:lnTo>
                      <a:pt x="161" y="84"/>
                    </a:lnTo>
                    <a:lnTo>
                      <a:pt x="156" y="73"/>
                    </a:lnTo>
                    <a:lnTo>
                      <a:pt x="149" y="65"/>
                    </a:lnTo>
                    <a:lnTo>
                      <a:pt x="139" y="57"/>
                    </a:lnTo>
                    <a:lnTo>
                      <a:pt x="129" y="52"/>
                    </a:lnTo>
                    <a:lnTo>
                      <a:pt x="118" y="48"/>
                    </a:lnTo>
                    <a:lnTo>
                      <a:pt x="107" y="47"/>
                    </a:lnTo>
                    <a:lnTo>
                      <a:pt x="107" y="47"/>
                    </a:lnTo>
                    <a:close/>
                  </a:path>
                </a:pathLst>
              </a:custGeom>
              <a:grp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1" name="Freeform 6"/>
              <p:cNvSpPr/>
              <p:nvPr/>
            </p:nvSpPr>
            <p:spPr bwMode="auto">
              <a:xfrm>
                <a:off x="7314741" y="2091685"/>
                <a:ext cx="47944" cy="737671"/>
              </a:xfrm>
              <a:custGeom>
                <a:avLst/>
                <a:gdLst>
                  <a:gd name="T0" fmla="*/ 57 w 57"/>
                  <a:gd name="T1" fmla="*/ 877 h 877"/>
                  <a:gd name="T2" fmla="*/ 0 w 57"/>
                  <a:gd name="T3" fmla="*/ 877 h 877"/>
                  <a:gd name="T4" fmla="*/ 0 w 57"/>
                  <a:gd name="T5" fmla="*/ 877 h 877"/>
                  <a:gd name="T6" fmla="*/ 0 w 57"/>
                  <a:gd name="T7" fmla="*/ 701 h 877"/>
                  <a:gd name="T8" fmla="*/ 3 w 57"/>
                  <a:gd name="T9" fmla="*/ 536 h 877"/>
                  <a:gd name="T10" fmla="*/ 5 w 57"/>
                  <a:gd name="T11" fmla="*/ 387 h 877"/>
                  <a:gd name="T12" fmla="*/ 9 w 57"/>
                  <a:gd name="T13" fmla="*/ 258 h 877"/>
                  <a:gd name="T14" fmla="*/ 12 w 57"/>
                  <a:gd name="T15" fmla="*/ 150 h 877"/>
                  <a:gd name="T16" fmla="*/ 17 w 57"/>
                  <a:gd name="T17" fmla="*/ 69 h 877"/>
                  <a:gd name="T18" fmla="*/ 20 w 57"/>
                  <a:gd name="T19" fmla="*/ 39 h 877"/>
                  <a:gd name="T20" fmla="*/ 23 w 57"/>
                  <a:gd name="T21" fmla="*/ 18 h 877"/>
                  <a:gd name="T22" fmla="*/ 25 w 57"/>
                  <a:gd name="T23" fmla="*/ 5 h 877"/>
                  <a:gd name="T24" fmla="*/ 26 w 57"/>
                  <a:gd name="T25" fmla="*/ 2 h 877"/>
                  <a:gd name="T26" fmla="*/ 29 w 57"/>
                  <a:gd name="T27" fmla="*/ 0 h 877"/>
                  <a:gd name="T28" fmla="*/ 29 w 57"/>
                  <a:gd name="T29" fmla="*/ 0 h 877"/>
                  <a:gd name="T30" fmla="*/ 30 w 57"/>
                  <a:gd name="T31" fmla="*/ 2 h 877"/>
                  <a:gd name="T32" fmla="*/ 31 w 57"/>
                  <a:gd name="T33" fmla="*/ 5 h 877"/>
                  <a:gd name="T34" fmla="*/ 34 w 57"/>
                  <a:gd name="T35" fmla="*/ 18 h 877"/>
                  <a:gd name="T36" fmla="*/ 37 w 57"/>
                  <a:gd name="T37" fmla="*/ 39 h 877"/>
                  <a:gd name="T38" fmla="*/ 39 w 57"/>
                  <a:gd name="T39" fmla="*/ 69 h 877"/>
                  <a:gd name="T40" fmla="*/ 44 w 57"/>
                  <a:gd name="T41" fmla="*/ 150 h 877"/>
                  <a:gd name="T42" fmla="*/ 49 w 57"/>
                  <a:gd name="T43" fmla="*/ 258 h 877"/>
                  <a:gd name="T44" fmla="*/ 52 w 57"/>
                  <a:gd name="T45" fmla="*/ 387 h 877"/>
                  <a:gd name="T46" fmla="*/ 54 w 57"/>
                  <a:gd name="T47" fmla="*/ 536 h 877"/>
                  <a:gd name="T48" fmla="*/ 56 w 57"/>
                  <a:gd name="T49" fmla="*/ 701 h 877"/>
                  <a:gd name="T50" fmla="*/ 57 w 57"/>
                  <a:gd name="T51" fmla="*/ 877 h 877"/>
                  <a:gd name="T52" fmla="*/ 57 w 57"/>
                  <a:gd name="T53" fmla="*/ 877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 h="877">
                    <a:moveTo>
                      <a:pt x="57" y="877"/>
                    </a:moveTo>
                    <a:lnTo>
                      <a:pt x="0" y="877"/>
                    </a:lnTo>
                    <a:lnTo>
                      <a:pt x="0" y="877"/>
                    </a:lnTo>
                    <a:lnTo>
                      <a:pt x="0" y="701"/>
                    </a:lnTo>
                    <a:lnTo>
                      <a:pt x="3" y="536"/>
                    </a:lnTo>
                    <a:lnTo>
                      <a:pt x="5" y="387"/>
                    </a:lnTo>
                    <a:lnTo>
                      <a:pt x="9" y="258"/>
                    </a:lnTo>
                    <a:lnTo>
                      <a:pt x="12" y="150"/>
                    </a:lnTo>
                    <a:lnTo>
                      <a:pt x="17" y="69"/>
                    </a:lnTo>
                    <a:lnTo>
                      <a:pt x="20" y="39"/>
                    </a:lnTo>
                    <a:lnTo>
                      <a:pt x="23" y="18"/>
                    </a:lnTo>
                    <a:lnTo>
                      <a:pt x="25" y="5"/>
                    </a:lnTo>
                    <a:lnTo>
                      <a:pt x="26" y="2"/>
                    </a:lnTo>
                    <a:lnTo>
                      <a:pt x="29" y="0"/>
                    </a:lnTo>
                    <a:lnTo>
                      <a:pt x="29" y="0"/>
                    </a:lnTo>
                    <a:lnTo>
                      <a:pt x="30" y="2"/>
                    </a:lnTo>
                    <a:lnTo>
                      <a:pt x="31" y="5"/>
                    </a:lnTo>
                    <a:lnTo>
                      <a:pt x="34" y="18"/>
                    </a:lnTo>
                    <a:lnTo>
                      <a:pt x="37" y="39"/>
                    </a:lnTo>
                    <a:lnTo>
                      <a:pt x="39" y="69"/>
                    </a:lnTo>
                    <a:lnTo>
                      <a:pt x="44" y="150"/>
                    </a:lnTo>
                    <a:lnTo>
                      <a:pt x="49" y="258"/>
                    </a:lnTo>
                    <a:lnTo>
                      <a:pt x="52" y="387"/>
                    </a:lnTo>
                    <a:lnTo>
                      <a:pt x="54" y="536"/>
                    </a:lnTo>
                    <a:lnTo>
                      <a:pt x="56" y="701"/>
                    </a:lnTo>
                    <a:lnTo>
                      <a:pt x="57" y="877"/>
                    </a:lnTo>
                    <a:lnTo>
                      <a:pt x="57" y="877"/>
                    </a:lnTo>
                    <a:close/>
                  </a:path>
                </a:pathLst>
              </a:custGeom>
              <a:no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37" name="组合 36"/>
            <p:cNvGrpSpPr/>
            <p:nvPr/>
          </p:nvGrpSpPr>
          <p:grpSpPr>
            <a:xfrm>
              <a:off x="7249133" y="2091685"/>
              <a:ext cx="178320" cy="888234"/>
              <a:chOff x="7249133" y="2091685"/>
              <a:chExt cx="178320" cy="888234"/>
            </a:xfrm>
            <a:grpFill/>
          </p:grpSpPr>
          <p:sp>
            <p:nvSpPr>
              <p:cNvPr id="38" name="Freeform 5"/>
              <p:cNvSpPr>
                <a:spLocks noEditPoints="1"/>
              </p:cNvSpPr>
              <p:nvPr/>
            </p:nvSpPr>
            <p:spPr bwMode="auto">
              <a:xfrm>
                <a:off x="7249133" y="2800758"/>
                <a:ext cx="178320" cy="179161"/>
              </a:xfrm>
              <a:custGeom>
                <a:avLst/>
                <a:gdLst>
                  <a:gd name="T0" fmla="*/ 107 w 212"/>
                  <a:gd name="T1" fmla="*/ 213 h 213"/>
                  <a:gd name="T2" fmla="*/ 84 w 212"/>
                  <a:gd name="T3" fmla="*/ 210 h 213"/>
                  <a:gd name="T4" fmla="*/ 64 w 212"/>
                  <a:gd name="T5" fmla="*/ 205 h 213"/>
                  <a:gd name="T6" fmla="*/ 47 w 212"/>
                  <a:gd name="T7" fmla="*/ 195 h 213"/>
                  <a:gd name="T8" fmla="*/ 31 w 212"/>
                  <a:gd name="T9" fmla="*/ 182 h 213"/>
                  <a:gd name="T10" fmla="*/ 17 w 212"/>
                  <a:gd name="T11" fmla="*/ 166 h 213"/>
                  <a:gd name="T12" fmla="*/ 8 w 212"/>
                  <a:gd name="T13" fmla="*/ 148 h 213"/>
                  <a:gd name="T14" fmla="*/ 2 w 212"/>
                  <a:gd name="T15" fmla="*/ 128 h 213"/>
                  <a:gd name="T16" fmla="*/ 0 w 212"/>
                  <a:gd name="T17" fmla="*/ 106 h 213"/>
                  <a:gd name="T18" fmla="*/ 0 w 212"/>
                  <a:gd name="T19" fmla="*/ 95 h 213"/>
                  <a:gd name="T20" fmla="*/ 4 w 212"/>
                  <a:gd name="T21" fmla="*/ 74 h 213"/>
                  <a:gd name="T22" fmla="*/ 13 w 212"/>
                  <a:gd name="T23" fmla="*/ 55 h 213"/>
                  <a:gd name="T24" fmla="*/ 24 w 212"/>
                  <a:gd name="T25" fmla="*/ 39 h 213"/>
                  <a:gd name="T26" fmla="*/ 39 w 212"/>
                  <a:gd name="T27" fmla="*/ 24 h 213"/>
                  <a:gd name="T28" fmla="*/ 55 w 212"/>
                  <a:gd name="T29" fmla="*/ 13 h 213"/>
                  <a:gd name="T30" fmla="*/ 75 w 212"/>
                  <a:gd name="T31" fmla="*/ 5 h 213"/>
                  <a:gd name="T32" fmla="*/ 95 w 212"/>
                  <a:gd name="T33" fmla="*/ 0 h 213"/>
                  <a:gd name="T34" fmla="*/ 107 w 212"/>
                  <a:gd name="T35" fmla="*/ 0 h 213"/>
                  <a:gd name="T36" fmla="*/ 128 w 212"/>
                  <a:gd name="T37" fmla="*/ 3 h 213"/>
                  <a:gd name="T38" fmla="*/ 148 w 212"/>
                  <a:gd name="T39" fmla="*/ 9 h 213"/>
                  <a:gd name="T40" fmla="*/ 165 w 212"/>
                  <a:gd name="T41" fmla="*/ 18 h 213"/>
                  <a:gd name="T42" fmla="*/ 182 w 212"/>
                  <a:gd name="T43" fmla="*/ 31 h 213"/>
                  <a:gd name="T44" fmla="*/ 195 w 212"/>
                  <a:gd name="T45" fmla="*/ 47 h 213"/>
                  <a:gd name="T46" fmla="*/ 204 w 212"/>
                  <a:gd name="T47" fmla="*/ 65 h 213"/>
                  <a:gd name="T48" fmla="*/ 211 w 212"/>
                  <a:gd name="T49" fmla="*/ 85 h 213"/>
                  <a:gd name="T50" fmla="*/ 212 w 212"/>
                  <a:gd name="T51" fmla="*/ 106 h 213"/>
                  <a:gd name="T52" fmla="*/ 212 w 212"/>
                  <a:gd name="T53" fmla="*/ 118 h 213"/>
                  <a:gd name="T54" fmla="*/ 208 w 212"/>
                  <a:gd name="T55" fmla="*/ 138 h 213"/>
                  <a:gd name="T56" fmla="*/ 199 w 212"/>
                  <a:gd name="T57" fmla="*/ 158 h 213"/>
                  <a:gd name="T58" fmla="*/ 189 w 212"/>
                  <a:gd name="T59" fmla="*/ 174 h 213"/>
                  <a:gd name="T60" fmla="*/ 173 w 212"/>
                  <a:gd name="T61" fmla="*/ 188 h 213"/>
                  <a:gd name="T62" fmla="*/ 157 w 212"/>
                  <a:gd name="T63" fmla="*/ 200 h 213"/>
                  <a:gd name="T64" fmla="*/ 138 w 212"/>
                  <a:gd name="T65" fmla="*/ 208 h 213"/>
                  <a:gd name="T66" fmla="*/ 117 w 212"/>
                  <a:gd name="T67" fmla="*/ 213 h 213"/>
                  <a:gd name="T68" fmla="*/ 107 w 212"/>
                  <a:gd name="T69" fmla="*/ 213 h 213"/>
                  <a:gd name="T70" fmla="*/ 107 w 212"/>
                  <a:gd name="T71" fmla="*/ 47 h 213"/>
                  <a:gd name="T72" fmla="*/ 83 w 212"/>
                  <a:gd name="T73" fmla="*/ 52 h 213"/>
                  <a:gd name="T74" fmla="*/ 64 w 212"/>
                  <a:gd name="T75" fmla="*/ 65 h 213"/>
                  <a:gd name="T76" fmla="*/ 51 w 212"/>
                  <a:gd name="T77" fmla="*/ 84 h 213"/>
                  <a:gd name="T78" fmla="*/ 47 w 212"/>
                  <a:gd name="T79" fmla="*/ 106 h 213"/>
                  <a:gd name="T80" fmla="*/ 48 w 212"/>
                  <a:gd name="T81" fmla="*/ 119 h 213"/>
                  <a:gd name="T82" fmla="*/ 57 w 212"/>
                  <a:gd name="T83" fmla="*/ 140 h 213"/>
                  <a:gd name="T84" fmla="*/ 73 w 212"/>
                  <a:gd name="T85" fmla="*/ 155 h 213"/>
                  <a:gd name="T86" fmla="*/ 94 w 212"/>
                  <a:gd name="T87" fmla="*/ 165 h 213"/>
                  <a:gd name="T88" fmla="*/ 107 w 212"/>
                  <a:gd name="T89" fmla="*/ 166 h 213"/>
                  <a:gd name="T90" fmla="*/ 129 w 212"/>
                  <a:gd name="T91" fmla="*/ 161 h 213"/>
                  <a:gd name="T92" fmla="*/ 149 w 212"/>
                  <a:gd name="T93" fmla="*/ 148 h 213"/>
                  <a:gd name="T94" fmla="*/ 161 w 212"/>
                  <a:gd name="T95" fmla="*/ 129 h 213"/>
                  <a:gd name="T96" fmla="*/ 165 w 212"/>
                  <a:gd name="T97" fmla="*/ 106 h 213"/>
                  <a:gd name="T98" fmla="*/ 164 w 212"/>
                  <a:gd name="T99" fmla="*/ 94 h 213"/>
                  <a:gd name="T100" fmla="*/ 156 w 212"/>
                  <a:gd name="T101" fmla="*/ 73 h 213"/>
                  <a:gd name="T102" fmla="*/ 139 w 212"/>
                  <a:gd name="T103" fmla="*/ 57 h 213"/>
                  <a:gd name="T104" fmla="*/ 118 w 212"/>
                  <a:gd name="T105" fmla="*/ 48 h 213"/>
                  <a:gd name="T106" fmla="*/ 107 w 212"/>
                  <a:gd name="T107" fmla="*/ 47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2" h="213">
                    <a:moveTo>
                      <a:pt x="107" y="213"/>
                    </a:moveTo>
                    <a:lnTo>
                      <a:pt x="107" y="213"/>
                    </a:lnTo>
                    <a:lnTo>
                      <a:pt x="95" y="213"/>
                    </a:lnTo>
                    <a:lnTo>
                      <a:pt x="84" y="210"/>
                    </a:lnTo>
                    <a:lnTo>
                      <a:pt x="75" y="208"/>
                    </a:lnTo>
                    <a:lnTo>
                      <a:pt x="64" y="205"/>
                    </a:lnTo>
                    <a:lnTo>
                      <a:pt x="55" y="200"/>
                    </a:lnTo>
                    <a:lnTo>
                      <a:pt x="47" y="195"/>
                    </a:lnTo>
                    <a:lnTo>
                      <a:pt x="39" y="188"/>
                    </a:lnTo>
                    <a:lnTo>
                      <a:pt x="31" y="182"/>
                    </a:lnTo>
                    <a:lnTo>
                      <a:pt x="24" y="174"/>
                    </a:lnTo>
                    <a:lnTo>
                      <a:pt x="17" y="166"/>
                    </a:lnTo>
                    <a:lnTo>
                      <a:pt x="13" y="158"/>
                    </a:lnTo>
                    <a:lnTo>
                      <a:pt x="8" y="148"/>
                    </a:lnTo>
                    <a:lnTo>
                      <a:pt x="4" y="138"/>
                    </a:lnTo>
                    <a:lnTo>
                      <a:pt x="2" y="128"/>
                    </a:lnTo>
                    <a:lnTo>
                      <a:pt x="0" y="118"/>
                    </a:lnTo>
                    <a:lnTo>
                      <a:pt x="0" y="106"/>
                    </a:lnTo>
                    <a:lnTo>
                      <a:pt x="0" y="106"/>
                    </a:lnTo>
                    <a:lnTo>
                      <a:pt x="0" y="95"/>
                    </a:lnTo>
                    <a:lnTo>
                      <a:pt x="2" y="85"/>
                    </a:lnTo>
                    <a:lnTo>
                      <a:pt x="4" y="74"/>
                    </a:lnTo>
                    <a:lnTo>
                      <a:pt x="8" y="65"/>
                    </a:lnTo>
                    <a:lnTo>
                      <a:pt x="13" y="55"/>
                    </a:lnTo>
                    <a:lnTo>
                      <a:pt x="17" y="47"/>
                    </a:lnTo>
                    <a:lnTo>
                      <a:pt x="24" y="39"/>
                    </a:lnTo>
                    <a:lnTo>
                      <a:pt x="31" y="31"/>
                    </a:lnTo>
                    <a:lnTo>
                      <a:pt x="39" y="24"/>
                    </a:lnTo>
                    <a:lnTo>
                      <a:pt x="47" y="18"/>
                    </a:lnTo>
                    <a:lnTo>
                      <a:pt x="55" y="13"/>
                    </a:lnTo>
                    <a:lnTo>
                      <a:pt x="64" y="9"/>
                    </a:lnTo>
                    <a:lnTo>
                      <a:pt x="75" y="5"/>
                    </a:lnTo>
                    <a:lnTo>
                      <a:pt x="84" y="3"/>
                    </a:lnTo>
                    <a:lnTo>
                      <a:pt x="95" y="0"/>
                    </a:lnTo>
                    <a:lnTo>
                      <a:pt x="107" y="0"/>
                    </a:lnTo>
                    <a:lnTo>
                      <a:pt x="107" y="0"/>
                    </a:lnTo>
                    <a:lnTo>
                      <a:pt x="117" y="0"/>
                    </a:lnTo>
                    <a:lnTo>
                      <a:pt x="128" y="3"/>
                    </a:lnTo>
                    <a:lnTo>
                      <a:pt x="138" y="5"/>
                    </a:lnTo>
                    <a:lnTo>
                      <a:pt x="148" y="9"/>
                    </a:lnTo>
                    <a:lnTo>
                      <a:pt x="157" y="13"/>
                    </a:lnTo>
                    <a:lnTo>
                      <a:pt x="165" y="18"/>
                    </a:lnTo>
                    <a:lnTo>
                      <a:pt x="173" y="24"/>
                    </a:lnTo>
                    <a:lnTo>
                      <a:pt x="182" y="31"/>
                    </a:lnTo>
                    <a:lnTo>
                      <a:pt x="189" y="39"/>
                    </a:lnTo>
                    <a:lnTo>
                      <a:pt x="195" y="47"/>
                    </a:lnTo>
                    <a:lnTo>
                      <a:pt x="199" y="55"/>
                    </a:lnTo>
                    <a:lnTo>
                      <a:pt x="204" y="65"/>
                    </a:lnTo>
                    <a:lnTo>
                      <a:pt x="208" y="74"/>
                    </a:lnTo>
                    <a:lnTo>
                      <a:pt x="211" y="85"/>
                    </a:lnTo>
                    <a:lnTo>
                      <a:pt x="212" y="95"/>
                    </a:lnTo>
                    <a:lnTo>
                      <a:pt x="212" y="106"/>
                    </a:lnTo>
                    <a:lnTo>
                      <a:pt x="212" y="106"/>
                    </a:lnTo>
                    <a:lnTo>
                      <a:pt x="212" y="118"/>
                    </a:lnTo>
                    <a:lnTo>
                      <a:pt x="211" y="128"/>
                    </a:lnTo>
                    <a:lnTo>
                      <a:pt x="208" y="138"/>
                    </a:lnTo>
                    <a:lnTo>
                      <a:pt x="204" y="148"/>
                    </a:lnTo>
                    <a:lnTo>
                      <a:pt x="199" y="158"/>
                    </a:lnTo>
                    <a:lnTo>
                      <a:pt x="195" y="166"/>
                    </a:lnTo>
                    <a:lnTo>
                      <a:pt x="189" y="174"/>
                    </a:lnTo>
                    <a:lnTo>
                      <a:pt x="182" y="182"/>
                    </a:lnTo>
                    <a:lnTo>
                      <a:pt x="173" y="188"/>
                    </a:lnTo>
                    <a:lnTo>
                      <a:pt x="165" y="195"/>
                    </a:lnTo>
                    <a:lnTo>
                      <a:pt x="157" y="200"/>
                    </a:lnTo>
                    <a:lnTo>
                      <a:pt x="148" y="205"/>
                    </a:lnTo>
                    <a:lnTo>
                      <a:pt x="138" y="208"/>
                    </a:lnTo>
                    <a:lnTo>
                      <a:pt x="128" y="210"/>
                    </a:lnTo>
                    <a:lnTo>
                      <a:pt x="117" y="213"/>
                    </a:lnTo>
                    <a:lnTo>
                      <a:pt x="107" y="213"/>
                    </a:lnTo>
                    <a:lnTo>
                      <a:pt x="107" y="213"/>
                    </a:lnTo>
                    <a:close/>
                    <a:moveTo>
                      <a:pt x="107" y="47"/>
                    </a:moveTo>
                    <a:lnTo>
                      <a:pt x="107" y="47"/>
                    </a:lnTo>
                    <a:lnTo>
                      <a:pt x="94" y="48"/>
                    </a:lnTo>
                    <a:lnTo>
                      <a:pt x="83" y="52"/>
                    </a:lnTo>
                    <a:lnTo>
                      <a:pt x="73" y="57"/>
                    </a:lnTo>
                    <a:lnTo>
                      <a:pt x="64" y="65"/>
                    </a:lnTo>
                    <a:lnTo>
                      <a:pt x="57" y="73"/>
                    </a:lnTo>
                    <a:lnTo>
                      <a:pt x="51" y="84"/>
                    </a:lnTo>
                    <a:lnTo>
                      <a:pt x="48" y="94"/>
                    </a:lnTo>
                    <a:lnTo>
                      <a:pt x="47" y="106"/>
                    </a:lnTo>
                    <a:lnTo>
                      <a:pt x="47" y="106"/>
                    </a:lnTo>
                    <a:lnTo>
                      <a:pt x="48" y="119"/>
                    </a:lnTo>
                    <a:lnTo>
                      <a:pt x="51" y="129"/>
                    </a:lnTo>
                    <a:lnTo>
                      <a:pt x="57" y="140"/>
                    </a:lnTo>
                    <a:lnTo>
                      <a:pt x="64" y="148"/>
                    </a:lnTo>
                    <a:lnTo>
                      <a:pt x="73" y="155"/>
                    </a:lnTo>
                    <a:lnTo>
                      <a:pt x="83" y="161"/>
                    </a:lnTo>
                    <a:lnTo>
                      <a:pt x="94" y="165"/>
                    </a:lnTo>
                    <a:lnTo>
                      <a:pt x="107" y="166"/>
                    </a:lnTo>
                    <a:lnTo>
                      <a:pt x="107" y="166"/>
                    </a:lnTo>
                    <a:lnTo>
                      <a:pt x="118" y="165"/>
                    </a:lnTo>
                    <a:lnTo>
                      <a:pt x="129" y="161"/>
                    </a:lnTo>
                    <a:lnTo>
                      <a:pt x="139" y="155"/>
                    </a:lnTo>
                    <a:lnTo>
                      <a:pt x="149" y="148"/>
                    </a:lnTo>
                    <a:lnTo>
                      <a:pt x="156" y="140"/>
                    </a:lnTo>
                    <a:lnTo>
                      <a:pt x="161" y="129"/>
                    </a:lnTo>
                    <a:lnTo>
                      <a:pt x="164" y="119"/>
                    </a:lnTo>
                    <a:lnTo>
                      <a:pt x="165" y="106"/>
                    </a:lnTo>
                    <a:lnTo>
                      <a:pt x="165" y="106"/>
                    </a:lnTo>
                    <a:lnTo>
                      <a:pt x="164" y="94"/>
                    </a:lnTo>
                    <a:lnTo>
                      <a:pt x="161" y="84"/>
                    </a:lnTo>
                    <a:lnTo>
                      <a:pt x="156" y="73"/>
                    </a:lnTo>
                    <a:lnTo>
                      <a:pt x="149" y="65"/>
                    </a:lnTo>
                    <a:lnTo>
                      <a:pt x="139" y="57"/>
                    </a:lnTo>
                    <a:lnTo>
                      <a:pt x="129" y="52"/>
                    </a:lnTo>
                    <a:lnTo>
                      <a:pt x="118" y="48"/>
                    </a:lnTo>
                    <a:lnTo>
                      <a:pt x="107" y="47"/>
                    </a:lnTo>
                    <a:lnTo>
                      <a:pt x="107" y="47"/>
                    </a:ln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9" name="Freeform 6"/>
              <p:cNvSpPr/>
              <p:nvPr/>
            </p:nvSpPr>
            <p:spPr bwMode="auto">
              <a:xfrm>
                <a:off x="7314741" y="2091685"/>
                <a:ext cx="47944" cy="737671"/>
              </a:xfrm>
              <a:custGeom>
                <a:avLst/>
                <a:gdLst>
                  <a:gd name="T0" fmla="*/ 57 w 57"/>
                  <a:gd name="T1" fmla="*/ 877 h 877"/>
                  <a:gd name="T2" fmla="*/ 0 w 57"/>
                  <a:gd name="T3" fmla="*/ 877 h 877"/>
                  <a:gd name="T4" fmla="*/ 0 w 57"/>
                  <a:gd name="T5" fmla="*/ 877 h 877"/>
                  <a:gd name="T6" fmla="*/ 0 w 57"/>
                  <a:gd name="T7" fmla="*/ 701 h 877"/>
                  <a:gd name="T8" fmla="*/ 3 w 57"/>
                  <a:gd name="T9" fmla="*/ 536 h 877"/>
                  <a:gd name="T10" fmla="*/ 5 w 57"/>
                  <a:gd name="T11" fmla="*/ 387 h 877"/>
                  <a:gd name="T12" fmla="*/ 9 w 57"/>
                  <a:gd name="T13" fmla="*/ 258 h 877"/>
                  <a:gd name="T14" fmla="*/ 12 w 57"/>
                  <a:gd name="T15" fmla="*/ 150 h 877"/>
                  <a:gd name="T16" fmla="*/ 17 w 57"/>
                  <a:gd name="T17" fmla="*/ 69 h 877"/>
                  <a:gd name="T18" fmla="*/ 20 w 57"/>
                  <a:gd name="T19" fmla="*/ 39 h 877"/>
                  <a:gd name="T20" fmla="*/ 23 w 57"/>
                  <a:gd name="T21" fmla="*/ 18 h 877"/>
                  <a:gd name="T22" fmla="*/ 25 w 57"/>
                  <a:gd name="T23" fmla="*/ 5 h 877"/>
                  <a:gd name="T24" fmla="*/ 26 w 57"/>
                  <a:gd name="T25" fmla="*/ 2 h 877"/>
                  <a:gd name="T26" fmla="*/ 29 w 57"/>
                  <a:gd name="T27" fmla="*/ 0 h 877"/>
                  <a:gd name="T28" fmla="*/ 29 w 57"/>
                  <a:gd name="T29" fmla="*/ 0 h 877"/>
                  <a:gd name="T30" fmla="*/ 30 w 57"/>
                  <a:gd name="T31" fmla="*/ 2 h 877"/>
                  <a:gd name="T32" fmla="*/ 31 w 57"/>
                  <a:gd name="T33" fmla="*/ 5 h 877"/>
                  <a:gd name="T34" fmla="*/ 34 w 57"/>
                  <a:gd name="T35" fmla="*/ 18 h 877"/>
                  <a:gd name="T36" fmla="*/ 37 w 57"/>
                  <a:gd name="T37" fmla="*/ 39 h 877"/>
                  <a:gd name="T38" fmla="*/ 39 w 57"/>
                  <a:gd name="T39" fmla="*/ 69 h 877"/>
                  <a:gd name="T40" fmla="*/ 44 w 57"/>
                  <a:gd name="T41" fmla="*/ 150 h 877"/>
                  <a:gd name="T42" fmla="*/ 49 w 57"/>
                  <a:gd name="T43" fmla="*/ 258 h 877"/>
                  <a:gd name="T44" fmla="*/ 52 w 57"/>
                  <a:gd name="T45" fmla="*/ 387 h 877"/>
                  <a:gd name="T46" fmla="*/ 54 w 57"/>
                  <a:gd name="T47" fmla="*/ 536 h 877"/>
                  <a:gd name="T48" fmla="*/ 56 w 57"/>
                  <a:gd name="T49" fmla="*/ 701 h 877"/>
                  <a:gd name="T50" fmla="*/ 57 w 57"/>
                  <a:gd name="T51" fmla="*/ 877 h 877"/>
                  <a:gd name="T52" fmla="*/ 57 w 57"/>
                  <a:gd name="T53" fmla="*/ 877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 h="877">
                    <a:moveTo>
                      <a:pt x="57" y="877"/>
                    </a:moveTo>
                    <a:lnTo>
                      <a:pt x="0" y="877"/>
                    </a:lnTo>
                    <a:lnTo>
                      <a:pt x="0" y="877"/>
                    </a:lnTo>
                    <a:lnTo>
                      <a:pt x="0" y="701"/>
                    </a:lnTo>
                    <a:lnTo>
                      <a:pt x="3" y="536"/>
                    </a:lnTo>
                    <a:lnTo>
                      <a:pt x="5" y="387"/>
                    </a:lnTo>
                    <a:lnTo>
                      <a:pt x="9" y="258"/>
                    </a:lnTo>
                    <a:lnTo>
                      <a:pt x="12" y="150"/>
                    </a:lnTo>
                    <a:lnTo>
                      <a:pt x="17" y="69"/>
                    </a:lnTo>
                    <a:lnTo>
                      <a:pt x="20" y="39"/>
                    </a:lnTo>
                    <a:lnTo>
                      <a:pt x="23" y="18"/>
                    </a:lnTo>
                    <a:lnTo>
                      <a:pt x="25" y="5"/>
                    </a:lnTo>
                    <a:lnTo>
                      <a:pt x="26" y="2"/>
                    </a:lnTo>
                    <a:lnTo>
                      <a:pt x="29" y="0"/>
                    </a:lnTo>
                    <a:lnTo>
                      <a:pt x="29" y="0"/>
                    </a:lnTo>
                    <a:lnTo>
                      <a:pt x="30" y="2"/>
                    </a:lnTo>
                    <a:lnTo>
                      <a:pt x="31" y="5"/>
                    </a:lnTo>
                    <a:lnTo>
                      <a:pt x="34" y="18"/>
                    </a:lnTo>
                    <a:lnTo>
                      <a:pt x="37" y="39"/>
                    </a:lnTo>
                    <a:lnTo>
                      <a:pt x="39" y="69"/>
                    </a:lnTo>
                    <a:lnTo>
                      <a:pt x="44" y="150"/>
                    </a:lnTo>
                    <a:lnTo>
                      <a:pt x="49" y="258"/>
                    </a:lnTo>
                    <a:lnTo>
                      <a:pt x="52" y="387"/>
                    </a:lnTo>
                    <a:lnTo>
                      <a:pt x="54" y="536"/>
                    </a:lnTo>
                    <a:lnTo>
                      <a:pt x="56" y="701"/>
                    </a:lnTo>
                    <a:lnTo>
                      <a:pt x="57" y="877"/>
                    </a:lnTo>
                    <a:lnTo>
                      <a:pt x="57" y="877"/>
                    </a:ln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grpSp>
        <p:nvGrpSpPr>
          <p:cNvPr id="42" name="组合 41"/>
          <p:cNvGrpSpPr/>
          <p:nvPr/>
        </p:nvGrpSpPr>
        <p:grpSpPr>
          <a:xfrm>
            <a:off x="4415426" y="1842021"/>
            <a:ext cx="3343898" cy="3633683"/>
            <a:chOff x="6084168" y="1419622"/>
            <a:chExt cx="2508250" cy="2725262"/>
          </a:xfrm>
          <a:solidFill>
            <a:srgbClr val="354963"/>
          </a:solidFill>
        </p:grpSpPr>
        <p:sp>
          <p:nvSpPr>
            <p:cNvPr id="43" name="Freeform 7"/>
            <p:cNvSpPr>
              <a:spLocks noEditPoints="1"/>
            </p:cNvSpPr>
            <p:nvPr/>
          </p:nvSpPr>
          <p:spPr bwMode="auto">
            <a:xfrm>
              <a:off x="6084168" y="1419622"/>
              <a:ext cx="2508250" cy="2725262"/>
            </a:xfrm>
            <a:custGeom>
              <a:avLst/>
              <a:gdLst>
                <a:gd name="T0" fmla="*/ 2612 w 2982"/>
                <a:gd name="T1" fmla="*/ 654 h 3240"/>
                <a:gd name="T2" fmla="*/ 2694 w 2982"/>
                <a:gd name="T3" fmla="*/ 572 h 3240"/>
                <a:gd name="T4" fmla="*/ 2517 w 2982"/>
                <a:gd name="T5" fmla="*/ 393 h 3240"/>
                <a:gd name="T6" fmla="*/ 2435 w 2982"/>
                <a:gd name="T7" fmla="*/ 477 h 3240"/>
                <a:gd name="T8" fmla="*/ 2285 w 2982"/>
                <a:gd name="T9" fmla="*/ 486 h 3240"/>
                <a:gd name="T10" fmla="*/ 1764 w 2982"/>
                <a:gd name="T11" fmla="*/ 282 h 3240"/>
                <a:gd name="T12" fmla="*/ 1685 w 2982"/>
                <a:gd name="T13" fmla="*/ 194 h 3240"/>
                <a:gd name="T14" fmla="*/ 1685 w 2982"/>
                <a:gd name="T15" fmla="*/ 13 h 3240"/>
                <a:gd name="T16" fmla="*/ 1298 w 2982"/>
                <a:gd name="T17" fmla="*/ 13 h 3240"/>
                <a:gd name="T18" fmla="*/ 1298 w 2982"/>
                <a:gd name="T19" fmla="*/ 194 h 3240"/>
                <a:gd name="T20" fmla="*/ 1218 w 2982"/>
                <a:gd name="T21" fmla="*/ 282 h 3240"/>
                <a:gd name="T22" fmla="*/ 697 w 2982"/>
                <a:gd name="T23" fmla="*/ 486 h 3240"/>
                <a:gd name="T24" fmla="*/ 548 w 2982"/>
                <a:gd name="T25" fmla="*/ 477 h 3240"/>
                <a:gd name="T26" fmla="*/ 465 w 2982"/>
                <a:gd name="T27" fmla="*/ 393 h 3240"/>
                <a:gd name="T28" fmla="*/ 288 w 2982"/>
                <a:gd name="T29" fmla="*/ 572 h 3240"/>
                <a:gd name="T30" fmla="*/ 371 w 2982"/>
                <a:gd name="T31" fmla="*/ 654 h 3240"/>
                <a:gd name="T32" fmla="*/ 411 w 2982"/>
                <a:gd name="T33" fmla="*/ 721 h 3240"/>
                <a:gd name="T34" fmla="*/ 192 w 2982"/>
                <a:gd name="T35" fmla="*/ 1014 h 3240"/>
                <a:gd name="T36" fmla="*/ 54 w 2982"/>
                <a:gd name="T37" fmla="*/ 1349 h 3240"/>
                <a:gd name="T38" fmla="*/ 1 w 2982"/>
                <a:gd name="T39" fmla="*/ 1712 h 3240"/>
                <a:gd name="T40" fmla="*/ 29 w 2982"/>
                <a:gd name="T41" fmla="*/ 2041 h 3240"/>
                <a:gd name="T42" fmla="*/ 143 w 2982"/>
                <a:gd name="T43" fmla="*/ 2385 h 3240"/>
                <a:gd name="T44" fmla="*/ 338 w 2982"/>
                <a:gd name="T45" fmla="*/ 2693 h 3240"/>
                <a:gd name="T46" fmla="*/ 576 w 2982"/>
                <a:gd name="T47" fmla="*/ 2925 h 3240"/>
                <a:gd name="T48" fmla="*/ 887 w 2982"/>
                <a:gd name="T49" fmla="*/ 3112 h 3240"/>
                <a:gd name="T50" fmla="*/ 1235 w 2982"/>
                <a:gd name="T51" fmla="*/ 3218 h 3240"/>
                <a:gd name="T52" fmla="*/ 1566 w 2982"/>
                <a:gd name="T53" fmla="*/ 3238 h 3240"/>
                <a:gd name="T54" fmla="*/ 1926 w 2982"/>
                <a:gd name="T55" fmla="*/ 3175 h 3240"/>
                <a:gd name="T56" fmla="*/ 2257 w 2982"/>
                <a:gd name="T57" fmla="*/ 3029 h 3240"/>
                <a:gd name="T58" fmla="*/ 2545 w 2982"/>
                <a:gd name="T59" fmla="*/ 2803 h 3240"/>
                <a:gd name="T60" fmla="*/ 2752 w 2982"/>
                <a:gd name="T61" fmla="*/ 2545 h 3240"/>
                <a:gd name="T62" fmla="*/ 2907 w 2982"/>
                <a:gd name="T63" fmla="*/ 2218 h 3240"/>
                <a:gd name="T64" fmla="*/ 2977 w 2982"/>
                <a:gd name="T65" fmla="*/ 1859 h 3240"/>
                <a:gd name="T66" fmla="*/ 2966 w 2982"/>
                <a:gd name="T67" fmla="*/ 1527 h 3240"/>
                <a:gd name="T68" fmla="*/ 2869 w 2982"/>
                <a:gd name="T69" fmla="*/ 1177 h 3240"/>
                <a:gd name="T70" fmla="*/ 2690 w 2982"/>
                <a:gd name="T71" fmla="*/ 862 h 3240"/>
                <a:gd name="T72" fmla="*/ 1459 w 2982"/>
                <a:gd name="T73" fmla="*/ 3004 h 3240"/>
                <a:gd name="T74" fmla="*/ 1148 w 2982"/>
                <a:gd name="T75" fmla="*/ 2957 h 3240"/>
                <a:gd name="T76" fmla="*/ 866 w 2982"/>
                <a:gd name="T77" fmla="*/ 2839 h 3240"/>
                <a:gd name="T78" fmla="*/ 626 w 2982"/>
                <a:gd name="T79" fmla="*/ 2658 h 3240"/>
                <a:gd name="T80" fmla="*/ 433 w 2982"/>
                <a:gd name="T81" fmla="*/ 2425 h 3240"/>
                <a:gd name="T82" fmla="*/ 302 w 2982"/>
                <a:gd name="T83" fmla="*/ 2151 h 3240"/>
                <a:gd name="T84" fmla="*/ 239 w 2982"/>
                <a:gd name="T85" fmla="*/ 1845 h 3240"/>
                <a:gd name="T86" fmla="*/ 250 w 2982"/>
                <a:gd name="T87" fmla="*/ 1558 h 3240"/>
                <a:gd name="T88" fmla="*/ 334 w 2982"/>
                <a:gd name="T89" fmla="*/ 1260 h 3240"/>
                <a:gd name="T90" fmla="*/ 485 w 2982"/>
                <a:gd name="T91" fmla="*/ 997 h 3240"/>
                <a:gd name="T92" fmla="*/ 692 w 2982"/>
                <a:gd name="T93" fmla="*/ 779 h 3240"/>
                <a:gd name="T94" fmla="*/ 947 w 2982"/>
                <a:gd name="T95" fmla="*/ 616 h 3240"/>
                <a:gd name="T96" fmla="*/ 1238 w 2982"/>
                <a:gd name="T97" fmla="*/ 518 h 3240"/>
                <a:gd name="T98" fmla="*/ 1523 w 2982"/>
                <a:gd name="T99" fmla="*/ 493 h 3240"/>
                <a:gd name="T100" fmla="*/ 1834 w 2982"/>
                <a:gd name="T101" fmla="*/ 540 h 3240"/>
                <a:gd name="T102" fmla="*/ 2116 w 2982"/>
                <a:gd name="T103" fmla="*/ 659 h 3240"/>
                <a:gd name="T104" fmla="*/ 2358 w 2982"/>
                <a:gd name="T105" fmla="*/ 839 h 3240"/>
                <a:gd name="T106" fmla="*/ 2549 w 2982"/>
                <a:gd name="T107" fmla="*/ 1072 h 3240"/>
                <a:gd name="T108" fmla="*/ 2682 w 2982"/>
                <a:gd name="T109" fmla="*/ 1346 h 3240"/>
                <a:gd name="T110" fmla="*/ 2744 w 2982"/>
                <a:gd name="T111" fmla="*/ 1652 h 3240"/>
                <a:gd name="T112" fmla="*/ 2733 w 2982"/>
                <a:gd name="T113" fmla="*/ 1939 h 3240"/>
                <a:gd name="T114" fmla="*/ 2649 w 2982"/>
                <a:gd name="T115" fmla="*/ 2237 h 3240"/>
                <a:gd name="T116" fmla="*/ 2497 w 2982"/>
                <a:gd name="T117" fmla="*/ 2499 h 3240"/>
                <a:gd name="T118" fmla="*/ 2290 w 2982"/>
                <a:gd name="T119" fmla="*/ 2718 h 3240"/>
                <a:gd name="T120" fmla="*/ 2035 w 2982"/>
                <a:gd name="T121" fmla="*/ 2881 h 3240"/>
                <a:gd name="T122" fmla="*/ 1744 w 2982"/>
                <a:gd name="T123" fmla="*/ 2979 h 3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82" h="3240">
                  <a:moveTo>
                    <a:pt x="2545" y="694"/>
                  </a:moveTo>
                  <a:lnTo>
                    <a:pt x="2545" y="694"/>
                  </a:lnTo>
                  <a:lnTo>
                    <a:pt x="2508" y="659"/>
                  </a:lnTo>
                  <a:lnTo>
                    <a:pt x="2562" y="615"/>
                  </a:lnTo>
                  <a:lnTo>
                    <a:pt x="2592" y="646"/>
                  </a:lnTo>
                  <a:lnTo>
                    <a:pt x="2592" y="646"/>
                  </a:lnTo>
                  <a:lnTo>
                    <a:pt x="2596" y="649"/>
                  </a:lnTo>
                  <a:lnTo>
                    <a:pt x="2602" y="652"/>
                  </a:lnTo>
                  <a:lnTo>
                    <a:pt x="2606" y="654"/>
                  </a:lnTo>
                  <a:lnTo>
                    <a:pt x="2612" y="654"/>
                  </a:lnTo>
                  <a:lnTo>
                    <a:pt x="2617" y="654"/>
                  </a:lnTo>
                  <a:lnTo>
                    <a:pt x="2623" y="652"/>
                  </a:lnTo>
                  <a:lnTo>
                    <a:pt x="2628" y="649"/>
                  </a:lnTo>
                  <a:lnTo>
                    <a:pt x="2632" y="646"/>
                  </a:lnTo>
                  <a:lnTo>
                    <a:pt x="2686" y="590"/>
                  </a:lnTo>
                  <a:lnTo>
                    <a:pt x="2686" y="590"/>
                  </a:lnTo>
                  <a:lnTo>
                    <a:pt x="2690" y="587"/>
                  </a:lnTo>
                  <a:lnTo>
                    <a:pt x="2693" y="582"/>
                  </a:lnTo>
                  <a:lnTo>
                    <a:pt x="2694" y="576"/>
                  </a:lnTo>
                  <a:lnTo>
                    <a:pt x="2694" y="572"/>
                  </a:lnTo>
                  <a:lnTo>
                    <a:pt x="2694" y="566"/>
                  </a:lnTo>
                  <a:lnTo>
                    <a:pt x="2693" y="560"/>
                  </a:lnTo>
                  <a:lnTo>
                    <a:pt x="2690" y="555"/>
                  </a:lnTo>
                  <a:lnTo>
                    <a:pt x="2686" y="552"/>
                  </a:lnTo>
                  <a:lnTo>
                    <a:pt x="2537" y="401"/>
                  </a:lnTo>
                  <a:lnTo>
                    <a:pt x="2537" y="401"/>
                  </a:lnTo>
                  <a:lnTo>
                    <a:pt x="2533" y="398"/>
                  </a:lnTo>
                  <a:lnTo>
                    <a:pt x="2528" y="396"/>
                  </a:lnTo>
                  <a:lnTo>
                    <a:pt x="2523" y="394"/>
                  </a:lnTo>
                  <a:lnTo>
                    <a:pt x="2517" y="393"/>
                  </a:lnTo>
                  <a:lnTo>
                    <a:pt x="2513" y="394"/>
                  </a:lnTo>
                  <a:lnTo>
                    <a:pt x="2507" y="396"/>
                  </a:lnTo>
                  <a:lnTo>
                    <a:pt x="2502" y="398"/>
                  </a:lnTo>
                  <a:lnTo>
                    <a:pt x="2497" y="401"/>
                  </a:lnTo>
                  <a:lnTo>
                    <a:pt x="2443" y="457"/>
                  </a:lnTo>
                  <a:lnTo>
                    <a:pt x="2443" y="457"/>
                  </a:lnTo>
                  <a:lnTo>
                    <a:pt x="2439" y="461"/>
                  </a:lnTo>
                  <a:lnTo>
                    <a:pt x="2436" y="466"/>
                  </a:lnTo>
                  <a:lnTo>
                    <a:pt x="2435" y="471"/>
                  </a:lnTo>
                  <a:lnTo>
                    <a:pt x="2435" y="477"/>
                  </a:lnTo>
                  <a:lnTo>
                    <a:pt x="2435" y="482"/>
                  </a:lnTo>
                  <a:lnTo>
                    <a:pt x="2436" y="487"/>
                  </a:lnTo>
                  <a:lnTo>
                    <a:pt x="2439" y="492"/>
                  </a:lnTo>
                  <a:lnTo>
                    <a:pt x="2443" y="497"/>
                  </a:lnTo>
                  <a:lnTo>
                    <a:pt x="2473" y="526"/>
                  </a:lnTo>
                  <a:lnTo>
                    <a:pt x="2423" y="585"/>
                  </a:lnTo>
                  <a:lnTo>
                    <a:pt x="2423" y="585"/>
                  </a:lnTo>
                  <a:lnTo>
                    <a:pt x="2379" y="551"/>
                  </a:lnTo>
                  <a:lnTo>
                    <a:pt x="2333" y="517"/>
                  </a:lnTo>
                  <a:lnTo>
                    <a:pt x="2285" y="486"/>
                  </a:lnTo>
                  <a:lnTo>
                    <a:pt x="2237" y="457"/>
                  </a:lnTo>
                  <a:lnTo>
                    <a:pt x="2188" y="430"/>
                  </a:lnTo>
                  <a:lnTo>
                    <a:pt x="2137" y="404"/>
                  </a:lnTo>
                  <a:lnTo>
                    <a:pt x="2087" y="380"/>
                  </a:lnTo>
                  <a:lnTo>
                    <a:pt x="2035" y="359"/>
                  </a:lnTo>
                  <a:lnTo>
                    <a:pt x="1982" y="339"/>
                  </a:lnTo>
                  <a:lnTo>
                    <a:pt x="1928" y="322"/>
                  </a:lnTo>
                  <a:lnTo>
                    <a:pt x="1874" y="306"/>
                  </a:lnTo>
                  <a:lnTo>
                    <a:pt x="1819" y="293"/>
                  </a:lnTo>
                  <a:lnTo>
                    <a:pt x="1764" y="282"/>
                  </a:lnTo>
                  <a:lnTo>
                    <a:pt x="1708" y="274"/>
                  </a:lnTo>
                  <a:lnTo>
                    <a:pt x="1651" y="265"/>
                  </a:lnTo>
                  <a:lnTo>
                    <a:pt x="1595" y="261"/>
                  </a:lnTo>
                  <a:lnTo>
                    <a:pt x="1595" y="207"/>
                  </a:lnTo>
                  <a:lnTo>
                    <a:pt x="1655" y="207"/>
                  </a:lnTo>
                  <a:lnTo>
                    <a:pt x="1655" y="207"/>
                  </a:lnTo>
                  <a:lnTo>
                    <a:pt x="1663" y="205"/>
                  </a:lnTo>
                  <a:lnTo>
                    <a:pt x="1671" y="203"/>
                  </a:lnTo>
                  <a:lnTo>
                    <a:pt x="1678" y="198"/>
                  </a:lnTo>
                  <a:lnTo>
                    <a:pt x="1685" y="194"/>
                  </a:lnTo>
                  <a:lnTo>
                    <a:pt x="1690" y="187"/>
                  </a:lnTo>
                  <a:lnTo>
                    <a:pt x="1695" y="180"/>
                  </a:lnTo>
                  <a:lnTo>
                    <a:pt x="1697" y="171"/>
                  </a:lnTo>
                  <a:lnTo>
                    <a:pt x="1698" y="163"/>
                  </a:lnTo>
                  <a:lnTo>
                    <a:pt x="1698" y="43"/>
                  </a:lnTo>
                  <a:lnTo>
                    <a:pt x="1698" y="43"/>
                  </a:lnTo>
                  <a:lnTo>
                    <a:pt x="1697" y="34"/>
                  </a:lnTo>
                  <a:lnTo>
                    <a:pt x="1695" y="26"/>
                  </a:lnTo>
                  <a:lnTo>
                    <a:pt x="1690" y="19"/>
                  </a:lnTo>
                  <a:lnTo>
                    <a:pt x="1685" y="13"/>
                  </a:lnTo>
                  <a:lnTo>
                    <a:pt x="1678" y="7"/>
                  </a:lnTo>
                  <a:lnTo>
                    <a:pt x="1671" y="4"/>
                  </a:lnTo>
                  <a:lnTo>
                    <a:pt x="1663" y="1"/>
                  </a:lnTo>
                  <a:lnTo>
                    <a:pt x="1655" y="0"/>
                  </a:lnTo>
                  <a:lnTo>
                    <a:pt x="1328" y="0"/>
                  </a:lnTo>
                  <a:lnTo>
                    <a:pt x="1328" y="0"/>
                  </a:lnTo>
                  <a:lnTo>
                    <a:pt x="1319" y="1"/>
                  </a:lnTo>
                  <a:lnTo>
                    <a:pt x="1311" y="4"/>
                  </a:lnTo>
                  <a:lnTo>
                    <a:pt x="1304" y="7"/>
                  </a:lnTo>
                  <a:lnTo>
                    <a:pt x="1298" y="13"/>
                  </a:lnTo>
                  <a:lnTo>
                    <a:pt x="1292" y="19"/>
                  </a:lnTo>
                  <a:lnTo>
                    <a:pt x="1289" y="26"/>
                  </a:lnTo>
                  <a:lnTo>
                    <a:pt x="1285" y="34"/>
                  </a:lnTo>
                  <a:lnTo>
                    <a:pt x="1285" y="43"/>
                  </a:lnTo>
                  <a:lnTo>
                    <a:pt x="1285" y="163"/>
                  </a:lnTo>
                  <a:lnTo>
                    <a:pt x="1285" y="163"/>
                  </a:lnTo>
                  <a:lnTo>
                    <a:pt x="1285" y="171"/>
                  </a:lnTo>
                  <a:lnTo>
                    <a:pt x="1289" y="180"/>
                  </a:lnTo>
                  <a:lnTo>
                    <a:pt x="1292" y="187"/>
                  </a:lnTo>
                  <a:lnTo>
                    <a:pt x="1298" y="194"/>
                  </a:lnTo>
                  <a:lnTo>
                    <a:pt x="1304" y="198"/>
                  </a:lnTo>
                  <a:lnTo>
                    <a:pt x="1311" y="203"/>
                  </a:lnTo>
                  <a:lnTo>
                    <a:pt x="1319" y="205"/>
                  </a:lnTo>
                  <a:lnTo>
                    <a:pt x="1328" y="207"/>
                  </a:lnTo>
                  <a:lnTo>
                    <a:pt x="1388" y="207"/>
                  </a:lnTo>
                  <a:lnTo>
                    <a:pt x="1388" y="261"/>
                  </a:lnTo>
                  <a:lnTo>
                    <a:pt x="1388" y="261"/>
                  </a:lnTo>
                  <a:lnTo>
                    <a:pt x="1331" y="265"/>
                  </a:lnTo>
                  <a:lnTo>
                    <a:pt x="1274" y="274"/>
                  </a:lnTo>
                  <a:lnTo>
                    <a:pt x="1218" y="282"/>
                  </a:lnTo>
                  <a:lnTo>
                    <a:pt x="1163" y="293"/>
                  </a:lnTo>
                  <a:lnTo>
                    <a:pt x="1108" y="306"/>
                  </a:lnTo>
                  <a:lnTo>
                    <a:pt x="1054" y="322"/>
                  </a:lnTo>
                  <a:lnTo>
                    <a:pt x="1001" y="339"/>
                  </a:lnTo>
                  <a:lnTo>
                    <a:pt x="948" y="359"/>
                  </a:lnTo>
                  <a:lnTo>
                    <a:pt x="895" y="380"/>
                  </a:lnTo>
                  <a:lnTo>
                    <a:pt x="845" y="404"/>
                  </a:lnTo>
                  <a:lnTo>
                    <a:pt x="794" y="430"/>
                  </a:lnTo>
                  <a:lnTo>
                    <a:pt x="745" y="457"/>
                  </a:lnTo>
                  <a:lnTo>
                    <a:pt x="697" y="486"/>
                  </a:lnTo>
                  <a:lnTo>
                    <a:pt x="650" y="517"/>
                  </a:lnTo>
                  <a:lnTo>
                    <a:pt x="604" y="551"/>
                  </a:lnTo>
                  <a:lnTo>
                    <a:pt x="559" y="585"/>
                  </a:lnTo>
                  <a:lnTo>
                    <a:pt x="509" y="526"/>
                  </a:lnTo>
                  <a:lnTo>
                    <a:pt x="540" y="497"/>
                  </a:lnTo>
                  <a:lnTo>
                    <a:pt x="540" y="497"/>
                  </a:lnTo>
                  <a:lnTo>
                    <a:pt x="543" y="492"/>
                  </a:lnTo>
                  <a:lnTo>
                    <a:pt x="546" y="487"/>
                  </a:lnTo>
                  <a:lnTo>
                    <a:pt x="547" y="482"/>
                  </a:lnTo>
                  <a:lnTo>
                    <a:pt x="548" y="477"/>
                  </a:lnTo>
                  <a:lnTo>
                    <a:pt x="547" y="471"/>
                  </a:lnTo>
                  <a:lnTo>
                    <a:pt x="546" y="466"/>
                  </a:lnTo>
                  <a:lnTo>
                    <a:pt x="543" y="461"/>
                  </a:lnTo>
                  <a:lnTo>
                    <a:pt x="540" y="457"/>
                  </a:lnTo>
                  <a:lnTo>
                    <a:pt x="485" y="401"/>
                  </a:lnTo>
                  <a:lnTo>
                    <a:pt x="485" y="401"/>
                  </a:lnTo>
                  <a:lnTo>
                    <a:pt x="480" y="398"/>
                  </a:lnTo>
                  <a:lnTo>
                    <a:pt x="475" y="396"/>
                  </a:lnTo>
                  <a:lnTo>
                    <a:pt x="471" y="394"/>
                  </a:lnTo>
                  <a:lnTo>
                    <a:pt x="465" y="393"/>
                  </a:lnTo>
                  <a:lnTo>
                    <a:pt x="460" y="394"/>
                  </a:lnTo>
                  <a:lnTo>
                    <a:pt x="454" y="396"/>
                  </a:lnTo>
                  <a:lnTo>
                    <a:pt x="449" y="398"/>
                  </a:lnTo>
                  <a:lnTo>
                    <a:pt x="445" y="401"/>
                  </a:lnTo>
                  <a:lnTo>
                    <a:pt x="296" y="552"/>
                  </a:lnTo>
                  <a:lnTo>
                    <a:pt x="296" y="552"/>
                  </a:lnTo>
                  <a:lnTo>
                    <a:pt x="292" y="555"/>
                  </a:lnTo>
                  <a:lnTo>
                    <a:pt x="290" y="560"/>
                  </a:lnTo>
                  <a:lnTo>
                    <a:pt x="289" y="566"/>
                  </a:lnTo>
                  <a:lnTo>
                    <a:pt x="288" y="572"/>
                  </a:lnTo>
                  <a:lnTo>
                    <a:pt x="289" y="576"/>
                  </a:lnTo>
                  <a:lnTo>
                    <a:pt x="290" y="582"/>
                  </a:lnTo>
                  <a:lnTo>
                    <a:pt x="292" y="587"/>
                  </a:lnTo>
                  <a:lnTo>
                    <a:pt x="296" y="590"/>
                  </a:lnTo>
                  <a:lnTo>
                    <a:pt x="351" y="646"/>
                  </a:lnTo>
                  <a:lnTo>
                    <a:pt x="351" y="646"/>
                  </a:lnTo>
                  <a:lnTo>
                    <a:pt x="354" y="649"/>
                  </a:lnTo>
                  <a:lnTo>
                    <a:pt x="360" y="652"/>
                  </a:lnTo>
                  <a:lnTo>
                    <a:pt x="365" y="654"/>
                  </a:lnTo>
                  <a:lnTo>
                    <a:pt x="371" y="654"/>
                  </a:lnTo>
                  <a:lnTo>
                    <a:pt x="376" y="654"/>
                  </a:lnTo>
                  <a:lnTo>
                    <a:pt x="381" y="652"/>
                  </a:lnTo>
                  <a:lnTo>
                    <a:pt x="386" y="649"/>
                  </a:lnTo>
                  <a:lnTo>
                    <a:pt x="391" y="646"/>
                  </a:lnTo>
                  <a:lnTo>
                    <a:pt x="421" y="615"/>
                  </a:lnTo>
                  <a:lnTo>
                    <a:pt x="474" y="659"/>
                  </a:lnTo>
                  <a:lnTo>
                    <a:pt x="474" y="659"/>
                  </a:lnTo>
                  <a:lnTo>
                    <a:pt x="438" y="694"/>
                  </a:lnTo>
                  <a:lnTo>
                    <a:pt x="438" y="694"/>
                  </a:lnTo>
                  <a:lnTo>
                    <a:pt x="411" y="721"/>
                  </a:lnTo>
                  <a:lnTo>
                    <a:pt x="386" y="748"/>
                  </a:lnTo>
                  <a:lnTo>
                    <a:pt x="361" y="776"/>
                  </a:lnTo>
                  <a:lnTo>
                    <a:pt x="338" y="804"/>
                  </a:lnTo>
                  <a:lnTo>
                    <a:pt x="315" y="832"/>
                  </a:lnTo>
                  <a:lnTo>
                    <a:pt x="292" y="862"/>
                  </a:lnTo>
                  <a:lnTo>
                    <a:pt x="271" y="891"/>
                  </a:lnTo>
                  <a:lnTo>
                    <a:pt x="250" y="922"/>
                  </a:lnTo>
                  <a:lnTo>
                    <a:pt x="230" y="952"/>
                  </a:lnTo>
                  <a:lnTo>
                    <a:pt x="211" y="984"/>
                  </a:lnTo>
                  <a:lnTo>
                    <a:pt x="192" y="1014"/>
                  </a:lnTo>
                  <a:lnTo>
                    <a:pt x="175" y="1046"/>
                  </a:lnTo>
                  <a:lnTo>
                    <a:pt x="158" y="1079"/>
                  </a:lnTo>
                  <a:lnTo>
                    <a:pt x="143" y="1112"/>
                  </a:lnTo>
                  <a:lnTo>
                    <a:pt x="128" y="1145"/>
                  </a:lnTo>
                  <a:lnTo>
                    <a:pt x="114" y="1177"/>
                  </a:lnTo>
                  <a:lnTo>
                    <a:pt x="100" y="1211"/>
                  </a:lnTo>
                  <a:lnTo>
                    <a:pt x="87" y="1246"/>
                  </a:lnTo>
                  <a:lnTo>
                    <a:pt x="75" y="1280"/>
                  </a:lnTo>
                  <a:lnTo>
                    <a:pt x="65" y="1314"/>
                  </a:lnTo>
                  <a:lnTo>
                    <a:pt x="54" y="1349"/>
                  </a:lnTo>
                  <a:lnTo>
                    <a:pt x="45" y="1384"/>
                  </a:lnTo>
                  <a:lnTo>
                    <a:pt x="36" y="1419"/>
                  </a:lnTo>
                  <a:lnTo>
                    <a:pt x="29" y="1456"/>
                  </a:lnTo>
                  <a:lnTo>
                    <a:pt x="22" y="1491"/>
                  </a:lnTo>
                  <a:lnTo>
                    <a:pt x="16" y="1527"/>
                  </a:lnTo>
                  <a:lnTo>
                    <a:pt x="12" y="1564"/>
                  </a:lnTo>
                  <a:lnTo>
                    <a:pt x="8" y="1600"/>
                  </a:lnTo>
                  <a:lnTo>
                    <a:pt x="5" y="1638"/>
                  </a:lnTo>
                  <a:lnTo>
                    <a:pt x="2" y="1674"/>
                  </a:lnTo>
                  <a:lnTo>
                    <a:pt x="1" y="1712"/>
                  </a:lnTo>
                  <a:lnTo>
                    <a:pt x="0" y="1748"/>
                  </a:lnTo>
                  <a:lnTo>
                    <a:pt x="0" y="1748"/>
                  </a:lnTo>
                  <a:lnTo>
                    <a:pt x="1" y="1786"/>
                  </a:lnTo>
                  <a:lnTo>
                    <a:pt x="2" y="1823"/>
                  </a:lnTo>
                  <a:lnTo>
                    <a:pt x="5" y="1859"/>
                  </a:lnTo>
                  <a:lnTo>
                    <a:pt x="8" y="1897"/>
                  </a:lnTo>
                  <a:lnTo>
                    <a:pt x="12" y="1933"/>
                  </a:lnTo>
                  <a:lnTo>
                    <a:pt x="16" y="1970"/>
                  </a:lnTo>
                  <a:lnTo>
                    <a:pt x="22" y="2006"/>
                  </a:lnTo>
                  <a:lnTo>
                    <a:pt x="29" y="2041"/>
                  </a:lnTo>
                  <a:lnTo>
                    <a:pt x="36" y="2078"/>
                  </a:lnTo>
                  <a:lnTo>
                    <a:pt x="45" y="2113"/>
                  </a:lnTo>
                  <a:lnTo>
                    <a:pt x="54" y="2148"/>
                  </a:lnTo>
                  <a:lnTo>
                    <a:pt x="65" y="2182"/>
                  </a:lnTo>
                  <a:lnTo>
                    <a:pt x="75" y="2218"/>
                  </a:lnTo>
                  <a:lnTo>
                    <a:pt x="87" y="2252"/>
                  </a:lnTo>
                  <a:lnTo>
                    <a:pt x="100" y="2286"/>
                  </a:lnTo>
                  <a:lnTo>
                    <a:pt x="114" y="2320"/>
                  </a:lnTo>
                  <a:lnTo>
                    <a:pt x="128" y="2353"/>
                  </a:lnTo>
                  <a:lnTo>
                    <a:pt x="143" y="2385"/>
                  </a:lnTo>
                  <a:lnTo>
                    <a:pt x="158" y="2418"/>
                  </a:lnTo>
                  <a:lnTo>
                    <a:pt x="175" y="2450"/>
                  </a:lnTo>
                  <a:lnTo>
                    <a:pt x="192" y="2483"/>
                  </a:lnTo>
                  <a:lnTo>
                    <a:pt x="211" y="2513"/>
                  </a:lnTo>
                  <a:lnTo>
                    <a:pt x="230" y="2545"/>
                  </a:lnTo>
                  <a:lnTo>
                    <a:pt x="250" y="2576"/>
                  </a:lnTo>
                  <a:lnTo>
                    <a:pt x="271" y="2605"/>
                  </a:lnTo>
                  <a:lnTo>
                    <a:pt x="292" y="2635"/>
                  </a:lnTo>
                  <a:lnTo>
                    <a:pt x="315" y="2665"/>
                  </a:lnTo>
                  <a:lnTo>
                    <a:pt x="338" y="2693"/>
                  </a:lnTo>
                  <a:lnTo>
                    <a:pt x="361" y="2721"/>
                  </a:lnTo>
                  <a:lnTo>
                    <a:pt x="386" y="2749"/>
                  </a:lnTo>
                  <a:lnTo>
                    <a:pt x="411" y="2776"/>
                  </a:lnTo>
                  <a:lnTo>
                    <a:pt x="438" y="2803"/>
                  </a:lnTo>
                  <a:lnTo>
                    <a:pt x="438" y="2803"/>
                  </a:lnTo>
                  <a:lnTo>
                    <a:pt x="464" y="2829"/>
                  </a:lnTo>
                  <a:lnTo>
                    <a:pt x="491" y="2854"/>
                  </a:lnTo>
                  <a:lnTo>
                    <a:pt x="519" y="2878"/>
                  </a:lnTo>
                  <a:lnTo>
                    <a:pt x="547" y="2902"/>
                  </a:lnTo>
                  <a:lnTo>
                    <a:pt x="576" y="2925"/>
                  </a:lnTo>
                  <a:lnTo>
                    <a:pt x="604" y="2948"/>
                  </a:lnTo>
                  <a:lnTo>
                    <a:pt x="635" y="2969"/>
                  </a:lnTo>
                  <a:lnTo>
                    <a:pt x="664" y="2990"/>
                  </a:lnTo>
                  <a:lnTo>
                    <a:pt x="695" y="3010"/>
                  </a:lnTo>
                  <a:lnTo>
                    <a:pt x="726" y="3029"/>
                  </a:lnTo>
                  <a:lnTo>
                    <a:pt x="758" y="3047"/>
                  </a:lnTo>
                  <a:lnTo>
                    <a:pt x="790" y="3065"/>
                  </a:lnTo>
                  <a:lnTo>
                    <a:pt x="821" y="3082"/>
                  </a:lnTo>
                  <a:lnTo>
                    <a:pt x="854" y="3098"/>
                  </a:lnTo>
                  <a:lnTo>
                    <a:pt x="887" y="3112"/>
                  </a:lnTo>
                  <a:lnTo>
                    <a:pt x="920" y="3127"/>
                  </a:lnTo>
                  <a:lnTo>
                    <a:pt x="954" y="3140"/>
                  </a:lnTo>
                  <a:lnTo>
                    <a:pt x="988" y="3153"/>
                  </a:lnTo>
                  <a:lnTo>
                    <a:pt x="1022" y="3165"/>
                  </a:lnTo>
                  <a:lnTo>
                    <a:pt x="1057" y="3175"/>
                  </a:lnTo>
                  <a:lnTo>
                    <a:pt x="1091" y="3186"/>
                  </a:lnTo>
                  <a:lnTo>
                    <a:pt x="1127" y="3195"/>
                  </a:lnTo>
                  <a:lnTo>
                    <a:pt x="1163" y="3204"/>
                  </a:lnTo>
                  <a:lnTo>
                    <a:pt x="1198" y="3211"/>
                  </a:lnTo>
                  <a:lnTo>
                    <a:pt x="1235" y="3218"/>
                  </a:lnTo>
                  <a:lnTo>
                    <a:pt x="1270" y="3224"/>
                  </a:lnTo>
                  <a:lnTo>
                    <a:pt x="1306" y="3228"/>
                  </a:lnTo>
                  <a:lnTo>
                    <a:pt x="1344" y="3233"/>
                  </a:lnTo>
                  <a:lnTo>
                    <a:pt x="1380" y="3235"/>
                  </a:lnTo>
                  <a:lnTo>
                    <a:pt x="1416" y="3238"/>
                  </a:lnTo>
                  <a:lnTo>
                    <a:pt x="1454" y="3239"/>
                  </a:lnTo>
                  <a:lnTo>
                    <a:pt x="1492" y="3240"/>
                  </a:lnTo>
                  <a:lnTo>
                    <a:pt x="1492" y="3240"/>
                  </a:lnTo>
                  <a:lnTo>
                    <a:pt x="1528" y="3239"/>
                  </a:lnTo>
                  <a:lnTo>
                    <a:pt x="1566" y="3238"/>
                  </a:lnTo>
                  <a:lnTo>
                    <a:pt x="1603" y="3235"/>
                  </a:lnTo>
                  <a:lnTo>
                    <a:pt x="1639" y="3233"/>
                  </a:lnTo>
                  <a:lnTo>
                    <a:pt x="1676" y="3228"/>
                  </a:lnTo>
                  <a:lnTo>
                    <a:pt x="1712" y="3224"/>
                  </a:lnTo>
                  <a:lnTo>
                    <a:pt x="1749" y="3218"/>
                  </a:lnTo>
                  <a:lnTo>
                    <a:pt x="1784" y="3211"/>
                  </a:lnTo>
                  <a:lnTo>
                    <a:pt x="1820" y="3204"/>
                  </a:lnTo>
                  <a:lnTo>
                    <a:pt x="1855" y="3195"/>
                  </a:lnTo>
                  <a:lnTo>
                    <a:pt x="1891" y="3186"/>
                  </a:lnTo>
                  <a:lnTo>
                    <a:pt x="1926" y="3175"/>
                  </a:lnTo>
                  <a:lnTo>
                    <a:pt x="1960" y="3165"/>
                  </a:lnTo>
                  <a:lnTo>
                    <a:pt x="1994" y="3153"/>
                  </a:lnTo>
                  <a:lnTo>
                    <a:pt x="2028" y="3140"/>
                  </a:lnTo>
                  <a:lnTo>
                    <a:pt x="2062" y="3127"/>
                  </a:lnTo>
                  <a:lnTo>
                    <a:pt x="2095" y="3112"/>
                  </a:lnTo>
                  <a:lnTo>
                    <a:pt x="2129" y="3098"/>
                  </a:lnTo>
                  <a:lnTo>
                    <a:pt x="2161" y="3082"/>
                  </a:lnTo>
                  <a:lnTo>
                    <a:pt x="2193" y="3065"/>
                  </a:lnTo>
                  <a:lnTo>
                    <a:pt x="2225" y="3047"/>
                  </a:lnTo>
                  <a:lnTo>
                    <a:pt x="2257" y="3029"/>
                  </a:lnTo>
                  <a:lnTo>
                    <a:pt x="2287" y="3010"/>
                  </a:lnTo>
                  <a:lnTo>
                    <a:pt x="2318" y="2990"/>
                  </a:lnTo>
                  <a:lnTo>
                    <a:pt x="2348" y="2969"/>
                  </a:lnTo>
                  <a:lnTo>
                    <a:pt x="2378" y="2948"/>
                  </a:lnTo>
                  <a:lnTo>
                    <a:pt x="2407" y="2925"/>
                  </a:lnTo>
                  <a:lnTo>
                    <a:pt x="2435" y="2902"/>
                  </a:lnTo>
                  <a:lnTo>
                    <a:pt x="2463" y="2878"/>
                  </a:lnTo>
                  <a:lnTo>
                    <a:pt x="2491" y="2854"/>
                  </a:lnTo>
                  <a:lnTo>
                    <a:pt x="2518" y="2829"/>
                  </a:lnTo>
                  <a:lnTo>
                    <a:pt x="2545" y="2803"/>
                  </a:lnTo>
                  <a:lnTo>
                    <a:pt x="2545" y="2803"/>
                  </a:lnTo>
                  <a:lnTo>
                    <a:pt x="2571" y="2776"/>
                  </a:lnTo>
                  <a:lnTo>
                    <a:pt x="2597" y="2749"/>
                  </a:lnTo>
                  <a:lnTo>
                    <a:pt x="2621" y="2721"/>
                  </a:lnTo>
                  <a:lnTo>
                    <a:pt x="2645" y="2693"/>
                  </a:lnTo>
                  <a:lnTo>
                    <a:pt x="2667" y="2665"/>
                  </a:lnTo>
                  <a:lnTo>
                    <a:pt x="2690" y="2635"/>
                  </a:lnTo>
                  <a:lnTo>
                    <a:pt x="2712" y="2605"/>
                  </a:lnTo>
                  <a:lnTo>
                    <a:pt x="2732" y="2576"/>
                  </a:lnTo>
                  <a:lnTo>
                    <a:pt x="2752" y="2545"/>
                  </a:lnTo>
                  <a:lnTo>
                    <a:pt x="2771" y="2513"/>
                  </a:lnTo>
                  <a:lnTo>
                    <a:pt x="2790" y="2483"/>
                  </a:lnTo>
                  <a:lnTo>
                    <a:pt x="2807" y="2450"/>
                  </a:lnTo>
                  <a:lnTo>
                    <a:pt x="2824" y="2418"/>
                  </a:lnTo>
                  <a:lnTo>
                    <a:pt x="2840" y="2385"/>
                  </a:lnTo>
                  <a:lnTo>
                    <a:pt x="2855" y="2353"/>
                  </a:lnTo>
                  <a:lnTo>
                    <a:pt x="2869" y="2320"/>
                  </a:lnTo>
                  <a:lnTo>
                    <a:pt x="2882" y="2286"/>
                  </a:lnTo>
                  <a:lnTo>
                    <a:pt x="2895" y="2252"/>
                  </a:lnTo>
                  <a:lnTo>
                    <a:pt x="2907" y="2218"/>
                  </a:lnTo>
                  <a:lnTo>
                    <a:pt x="2917" y="2182"/>
                  </a:lnTo>
                  <a:lnTo>
                    <a:pt x="2928" y="2148"/>
                  </a:lnTo>
                  <a:lnTo>
                    <a:pt x="2937" y="2113"/>
                  </a:lnTo>
                  <a:lnTo>
                    <a:pt x="2946" y="2078"/>
                  </a:lnTo>
                  <a:lnTo>
                    <a:pt x="2954" y="2041"/>
                  </a:lnTo>
                  <a:lnTo>
                    <a:pt x="2960" y="2006"/>
                  </a:lnTo>
                  <a:lnTo>
                    <a:pt x="2966" y="1970"/>
                  </a:lnTo>
                  <a:lnTo>
                    <a:pt x="2970" y="1933"/>
                  </a:lnTo>
                  <a:lnTo>
                    <a:pt x="2975" y="1897"/>
                  </a:lnTo>
                  <a:lnTo>
                    <a:pt x="2977" y="1859"/>
                  </a:lnTo>
                  <a:lnTo>
                    <a:pt x="2980" y="1823"/>
                  </a:lnTo>
                  <a:lnTo>
                    <a:pt x="2982" y="1786"/>
                  </a:lnTo>
                  <a:lnTo>
                    <a:pt x="2982" y="1748"/>
                  </a:lnTo>
                  <a:lnTo>
                    <a:pt x="2982" y="1748"/>
                  </a:lnTo>
                  <a:lnTo>
                    <a:pt x="2982" y="1712"/>
                  </a:lnTo>
                  <a:lnTo>
                    <a:pt x="2980" y="1674"/>
                  </a:lnTo>
                  <a:lnTo>
                    <a:pt x="2977" y="1638"/>
                  </a:lnTo>
                  <a:lnTo>
                    <a:pt x="2975" y="1600"/>
                  </a:lnTo>
                  <a:lnTo>
                    <a:pt x="2970" y="1564"/>
                  </a:lnTo>
                  <a:lnTo>
                    <a:pt x="2966" y="1527"/>
                  </a:lnTo>
                  <a:lnTo>
                    <a:pt x="2960" y="1491"/>
                  </a:lnTo>
                  <a:lnTo>
                    <a:pt x="2954" y="1456"/>
                  </a:lnTo>
                  <a:lnTo>
                    <a:pt x="2946" y="1419"/>
                  </a:lnTo>
                  <a:lnTo>
                    <a:pt x="2937" y="1384"/>
                  </a:lnTo>
                  <a:lnTo>
                    <a:pt x="2928" y="1349"/>
                  </a:lnTo>
                  <a:lnTo>
                    <a:pt x="2917" y="1314"/>
                  </a:lnTo>
                  <a:lnTo>
                    <a:pt x="2907" y="1280"/>
                  </a:lnTo>
                  <a:lnTo>
                    <a:pt x="2895" y="1246"/>
                  </a:lnTo>
                  <a:lnTo>
                    <a:pt x="2882" y="1211"/>
                  </a:lnTo>
                  <a:lnTo>
                    <a:pt x="2869" y="1177"/>
                  </a:lnTo>
                  <a:lnTo>
                    <a:pt x="2855" y="1145"/>
                  </a:lnTo>
                  <a:lnTo>
                    <a:pt x="2840" y="1112"/>
                  </a:lnTo>
                  <a:lnTo>
                    <a:pt x="2824" y="1079"/>
                  </a:lnTo>
                  <a:lnTo>
                    <a:pt x="2807" y="1046"/>
                  </a:lnTo>
                  <a:lnTo>
                    <a:pt x="2790" y="1014"/>
                  </a:lnTo>
                  <a:lnTo>
                    <a:pt x="2771" y="984"/>
                  </a:lnTo>
                  <a:lnTo>
                    <a:pt x="2752" y="952"/>
                  </a:lnTo>
                  <a:lnTo>
                    <a:pt x="2732" y="922"/>
                  </a:lnTo>
                  <a:lnTo>
                    <a:pt x="2712" y="891"/>
                  </a:lnTo>
                  <a:lnTo>
                    <a:pt x="2690" y="862"/>
                  </a:lnTo>
                  <a:lnTo>
                    <a:pt x="2667" y="832"/>
                  </a:lnTo>
                  <a:lnTo>
                    <a:pt x="2645" y="804"/>
                  </a:lnTo>
                  <a:lnTo>
                    <a:pt x="2621" y="776"/>
                  </a:lnTo>
                  <a:lnTo>
                    <a:pt x="2597" y="748"/>
                  </a:lnTo>
                  <a:lnTo>
                    <a:pt x="2571" y="721"/>
                  </a:lnTo>
                  <a:lnTo>
                    <a:pt x="2545" y="694"/>
                  </a:lnTo>
                  <a:lnTo>
                    <a:pt x="2545" y="694"/>
                  </a:lnTo>
                  <a:close/>
                  <a:moveTo>
                    <a:pt x="1492" y="3005"/>
                  </a:moveTo>
                  <a:lnTo>
                    <a:pt x="1492" y="3005"/>
                  </a:lnTo>
                  <a:lnTo>
                    <a:pt x="1459" y="3004"/>
                  </a:lnTo>
                  <a:lnTo>
                    <a:pt x="1427" y="3003"/>
                  </a:lnTo>
                  <a:lnTo>
                    <a:pt x="1394" y="3002"/>
                  </a:lnTo>
                  <a:lnTo>
                    <a:pt x="1362" y="2998"/>
                  </a:lnTo>
                  <a:lnTo>
                    <a:pt x="1332" y="2995"/>
                  </a:lnTo>
                  <a:lnTo>
                    <a:pt x="1300" y="2990"/>
                  </a:lnTo>
                  <a:lnTo>
                    <a:pt x="1269" y="2985"/>
                  </a:lnTo>
                  <a:lnTo>
                    <a:pt x="1238" y="2979"/>
                  </a:lnTo>
                  <a:lnTo>
                    <a:pt x="1208" y="2972"/>
                  </a:lnTo>
                  <a:lnTo>
                    <a:pt x="1178" y="2965"/>
                  </a:lnTo>
                  <a:lnTo>
                    <a:pt x="1148" y="2957"/>
                  </a:lnTo>
                  <a:lnTo>
                    <a:pt x="1118" y="2948"/>
                  </a:lnTo>
                  <a:lnTo>
                    <a:pt x="1089" y="2938"/>
                  </a:lnTo>
                  <a:lnTo>
                    <a:pt x="1060" y="2929"/>
                  </a:lnTo>
                  <a:lnTo>
                    <a:pt x="1032" y="2917"/>
                  </a:lnTo>
                  <a:lnTo>
                    <a:pt x="1003" y="2905"/>
                  </a:lnTo>
                  <a:lnTo>
                    <a:pt x="975" y="2894"/>
                  </a:lnTo>
                  <a:lnTo>
                    <a:pt x="947" y="2881"/>
                  </a:lnTo>
                  <a:lnTo>
                    <a:pt x="920" y="2867"/>
                  </a:lnTo>
                  <a:lnTo>
                    <a:pt x="893" y="2853"/>
                  </a:lnTo>
                  <a:lnTo>
                    <a:pt x="866" y="2839"/>
                  </a:lnTo>
                  <a:lnTo>
                    <a:pt x="840" y="2822"/>
                  </a:lnTo>
                  <a:lnTo>
                    <a:pt x="814" y="2807"/>
                  </a:lnTo>
                  <a:lnTo>
                    <a:pt x="790" y="2790"/>
                  </a:lnTo>
                  <a:lnTo>
                    <a:pt x="765" y="2773"/>
                  </a:lnTo>
                  <a:lnTo>
                    <a:pt x="741" y="2755"/>
                  </a:lnTo>
                  <a:lnTo>
                    <a:pt x="716" y="2736"/>
                  </a:lnTo>
                  <a:lnTo>
                    <a:pt x="692" y="2718"/>
                  </a:lnTo>
                  <a:lnTo>
                    <a:pt x="670" y="2698"/>
                  </a:lnTo>
                  <a:lnTo>
                    <a:pt x="647" y="2678"/>
                  </a:lnTo>
                  <a:lnTo>
                    <a:pt x="626" y="2658"/>
                  </a:lnTo>
                  <a:lnTo>
                    <a:pt x="603" y="2637"/>
                  </a:lnTo>
                  <a:lnTo>
                    <a:pt x="582" y="2614"/>
                  </a:lnTo>
                  <a:lnTo>
                    <a:pt x="562" y="2593"/>
                  </a:lnTo>
                  <a:lnTo>
                    <a:pt x="542" y="2570"/>
                  </a:lnTo>
                  <a:lnTo>
                    <a:pt x="522" y="2547"/>
                  </a:lnTo>
                  <a:lnTo>
                    <a:pt x="503" y="2524"/>
                  </a:lnTo>
                  <a:lnTo>
                    <a:pt x="485" y="2499"/>
                  </a:lnTo>
                  <a:lnTo>
                    <a:pt x="467" y="2476"/>
                  </a:lnTo>
                  <a:lnTo>
                    <a:pt x="449" y="2450"/>
                  </a:lnTo>
                  <a:lnTo>
                    <a:pt x="433" y="2425"/>
                  </a:lnTo>
                  <a:lnTo>
                    <a:pt x="418" y="2399"/>
                  </a:lnTo>
                  <a:lnTo>
                    <a:pt x="401" y="2374"/>
                  </a:lnTo>
                  <a:lnTo>
                    <a:pt x="387" y="2347"/>
                  </a:lnTo>
                  <a:lnTo>
                    <a:pt x="373" y="2320"/>
                  </a:lnTo>
                  <a:lnTo>
                    <a:pt x="359" y="2293"/>
                  </a:lnTo>
                  <a:lnTo>
                    <a:pt x="346" y="2264"/>
                  </a:lnTo>
                  <a:lnTo>
                    <a:pt x="334" y="2237"/>
                  </a:lnTo>
                  <a:lnTo>
                    <a:pt x="323" y="2208"/>
                  </a:lnTo>
                  <a:lnTo>
                    <a:pt x="312" y="2180"/>
                  </a:lnTo>
                  <a:lnTo>
                    <a:pt x="302" y="2151"/>
                  </a:lnTo>
                  <a:lnTo>
                    <a:pt x="292" y="2121"/>
                  </a:lnTo>
                  <a:lnTo>
                    <a:pt x="283" y="2092"/>
                  </a:lnTo>
                  <a:lnTo>
                    <a:pt x="275" y="2063"/>
                  </a:lnTo>
                  <a:lnTo>
                    <a:pt x="268" y="2032"/>
                  </a:lnTo>
                  <a:lnTo>
                    <a:pt x="261" y="2002"/>
                  </a:lnTo>
                  <a:lnTo>
                    <a:pt x="255" y="1971"/>
                  </a:lnTo>
                  <a:lnTo>
                    <a:pt x="250" y="1939"/>
                  </a:lnTo>
                  <a:lnTo>
                    <a:pt x="245" y="1909"/>
                  </a:lnTo>
                  <a:lnTo>
                    <a:pt x="242" y="1877"/>
                  </a:lnTo>
                  <a:lnTo>
                    <a:pt x="239" y="1845"/>
                  </a:lnTo>
                  <a:lnTo>
                    <a:pt x="237" y="1813"/>
                  </a:lnTo>
                  <a:lnTo>
                    <a:pt x="236" y="1781"/>
                  </a:lnTo>
                  <a:lnTo>
                    <a:pt x="235" y="1748"/>
                  </a:lnTo>
                  <a:lnTo>
                    <a:pt x="235" y="1748"/>
                  </a:lnTo>
                  <a:lnTo>
                    <a:pt x="236" y="1716"/>
                  </a:lnTo>
                  <a:lnTo>
                    <a:pt x="237" y="1683"/>
                  </a:lnTo>
                  <a:lnTo>
                    <a:pt x="239" y="1652"/>
                  </a:lnTo>
                  <a:lnTo>
                    <a:pt x="242" y="1620"/>
                  </a:lnTo>
                  <a:lnTo>
                    <a:pt x="245" y="1588"/>
                  </a:lnTo>
                  <a:lnTo>
                    <a:pt x="250" y="1558"/>
                  </a:lnTo>
                  <a:lnTo>
                    <a:pt x="255" y="1526"/>
                  </a:lnTo>
                  <a:lnTo>
                    <a:pt x="261" y="1496"/>
                  </a:lnTo>
                  <a:lnTo>
                    <a:pt x="268" y="1465"/>
                  </a:lnTo>
                  <a:lnTo>
                    <a:pt x="275" y="1435"/>
                  </a:lnTo>
                  <a:lnTo>
                    <a:pt x="283" y="1405"/>
                  </a:lnTo>
                  <a:lnTo>
                    <a:pt x="292" y="1376"/>
                  </a:lnTo>
                  <a:lnTo>
                    <a:pt x="302" y="1346"/>
                  </a:lnTo>
                  <a:lnTo>
                    <a:pt x="312" y="1317"/>
                  </a:lnTo>
                  <a:lnTo>
                    <a:pt x="323" y="1288"/>
                  </a:lnTo>
                  <a:lnTo>
                    <a:pt x="334" y="1260"/>
                  </a:lnTo>
                  <a:lnTo>
                    <a:pt x="346" y="1231"/>
                  </a:lnTo>
                  <a:lnTo>
                    <a:pt x="359" y="1204"/>
                  </a:lnTo>
                  <a:lnTo>
                    <a:pt x="373" y="1177"/>
                  </a:lnTo>
                  <a:lnTo>
                    <a:pt x="387" y="1150"/>
                  </a:lnTo>
                  <a:lnTo>
                    <a:pt x="401" y="1123"/>
                  </a:lnTo>
                  <a:lnTo>
                    <a:pt x="418" y="1098"/>
                  </a:lnTo>
                  <a:lnTo>
                    <a:pt x="433" y="1072"/>
                  </a:lnTo>
                  <a:lnTo>
                    <a:pt x="449" y="1046"/>
                  </a:lnTo>
                  <a:lnTo>
                    <a:pt x="467" y="1021"/>
                  </a:lnTo>
                  <a:lnTo>
                    <a:pt x="485" y="997"/>
                  </a:lnTo>
                  <a:lnTo>
                    <a:pt x="503" y="973"/>
                  </a:lnTo>
                  <a:lnTo>
                    <a:pt x="522" y="950"/>
                  </a:lnTo>
                  <a:lnTo>
                    <a:pt x="542" y="926"/>
                  </a:lnTo>
                  <a:lnTo>
                    <a:pt x="562" y="904"/>
                  </a:lnTo>
                  <a:lnTo>
                    <a:pt x="582" y="882"/>
                  </a:lnTo>
                  <a:lnTo>
                    <a:pt x="603" y="860"/>
                  </a:lnTo>
                  <a:lnTo>
                    <a:pt x="626" y="839"/>
                  </a:lnTo>
                  <a:lnTo>
                    <a:pt x="647" y="819"/>
                  </a:lnTo>
                  <a:lnTo>
                    <a:pt x="670" y="798"/>
                  </a:lnTo>
                  <a:lnTo>
                    <a:pt x="692" y="779"/>
                  </a:lnTo>
                  <a:lnTo>
                    <a:pt x="716" y="761"/>
                  </a:lnTo>
                  <a:lnTo>
                    <a:pt x="741" y="742"/>
                  </a:lnTo>
                  <a:lnTo>
                    <a:pt x="765" y="724"/>
                  </a:lnTo>
                  <a:lnTo>
                    <a:pt x="790" y="707"/>
                  </a:lnTo>
                  <a:lnTo>
                    <a:pt x="814" y="690"/>
                  </a:lnTo>
                  <a:lnTo>
                    <a:pt x="840" y="674"/>
                  </a:lnTo>
                  <a:lnTo>
                    <a:pt x="866" y="659"/>
                  </a:lnTo>
                  <a:lnTo>
                    <a:pt x="893" y="644"/>
                  </a:lnTo>
                  <a:lnTo>
                    <a:pt x="920" y="629"/>
                  </a:lnTo>
                  <a:lnTo>
                    <a:pt x="947" y="616"/>
                  </a:lnTo>
                  <a:lnTo>
                    <a:pt x="975" y="603"/>
                  </a:lnTo>
                  <a:lnTo>
                    <a:pt x="1003" y="590"/>
                  </a:lnTo>
                  <a:lnTo>
                    <a:pt x="1032" y="580"/>
                  </a:lnTo>
                  <a:lnTo>
                    <a:pt x="1060" y="568"/>
                  </a:lnTo>
                  <a:lnTo>
                    <a:pt x="1089" y="559"/>
                  </a:lnTo>
                  <a:lnTo>
                    <a:pt x="1118" y="548"/>
                  </a:lnTo>
                  <a:lnTo>
                    <a:pt x="1148" y="540"/>
                  </a:lnTo>
                  <a:lnTo>
                    <a:pt x="1178" y="532"/>
                  </a:lnTo>
                  <a:lnTo>
                    <a:pt x="1208" y="525"/>
                  </a:lnTo>
                  <a:lnTo>
                    <a:pt x="1238" y="518"/>
                  </a:lnTo>
                  <a:lnTo>
                    <a:pt x="1269" y="512"/>
                  </a:lnTo>
                  <a:lnTo>
                    <a:pt x="1300" y="507"/>
                  </a:lnTo>
                  <a:lnTo>
                    <a:pt x="1332" y="502"/>
                  </a:lnTo>
                  <a:lnTo>
                    <a:pt x="1362" y="499"/>
                  </a:lnTo>
                  <a:lnTo>
                    <a:pt x="1394" y="495"/>
                  </a:lnTo>
                  <a:lnTo>
                    <a:pt x="1427" y="494"/>
                  </a:lnTo>
                  <a:lnTo>
                    <a:pt x="1459" y="493"/>
                  </a:lnTo>
                  <a:lnTo>
                    <a:pt x="1492" y="492"/>
                  </a:lnTo>
                  <a:lnTo>
                    <a:pt x="1492" y="492"/>
                  </a:lnTo>
                  <a:lnTo>
                    <a:pt x="1523" y="493"/>
                  </a:lnTo>
                  <a:lnTo>
                    <a:pt x="1556" y="494"/>
                  </a:lnTo>
                  <a:lnTo>
                    <a:pt x="1588" y="495"/>
                  </a:lnTo>
                  <a:lnTo>
                    <a:pt x="1620" y="499"/>
                  </a:lnTo>
                  <a:lnTo>
                    <a:pt x="1651" y="502"/>
                  </a:lnTo>
                  <a:lnTo>
                    <a:pt x="1682" y="507"/>
                  </a:lnTo>
                  <a:lnTo>
                    <a:pt x="1713" y="512"/>
                  </a:lnTo>
                  <a:lnTo>
                    <a:pt x="1744" y="518"/>
                  </a:lnTo>
                  <a:lnTo>
                    <a:pt x="1774" y="525"/>
                  </a:lnTo>
                  <a:lnTo>
                    <a:pt x="1805" y="532"/>
                  </a:lnTo>
                  <a:lnTo>
                    <a:pt x="1834" y="540"/>
                  </a:lnTo>
                  <a:lnTo>
                    <a:pt x="1865" y="548"/>
                  </a:lnTo>
                  <a:lnTo>
                    <a:pt x="1894" y="559"/>
                  </a:lnTo>
                  <a:lnTo>
                    <a:pt x="1922" y="568"/>
                  </a:lnTo>
                  <a:lnTo>
                    <a:pt x="1952" y="580"/>
                  </a:lnTo>
                  <a:lnTo>
                    <a:pt x="1980" y="590"/>
                  </a:lnTo>
                  <a:lnTo>
                    <a:pt x="2008" y="603"/>
                  </a:lnTo>
                  <a:lnTo>
                    <a:pt x="2035" y="616"/>
                  </a:lnTo>
                  <a:lnTo>
                    <a:pt x="2063" y="629"/>
                  </a:lnTo>
                  <a:lnTo>
                    <a:pt x="2089" y="644"/>
                  </a:lnTo>
                  <a:lnTo>
                    <a:pt x="2116" y="659"/>
                  </a:lnTo>
                  <a:lnTo>
                    <a:pt x="2142" y="674"/>
                  </a:lnTo>
                  <a:lnTo>
                    <a:pt x="2168" y="690"/>
                  </a:lnTo>
                  <a:lnTo>
                    <a:pt x="2193" y="707"/>
                  </a:lnTo>
                  <a:lnTo>
                    <a:pt x="2218" y="724"/>
                  </a:lnTo>
                  <a:lnTo>
                    <a:pt x="2243" y="742"/>
                  </a:lnTo>
                  <a:lnTo>
                    <a:pt x="2266" y="761"/>
                  </a:lnTo>
                  <a:lnTo>
                    <a:pt x="2290" y="779"/>
                  </a:lnTo>
                  <a:lnTo>
                    <a:pt x="2313" y="798"/>
                  </a:lnTo>
                  <a:lnTo>
                    <a:pt x="2335" y="819"/>
                  </a:lnTo>
                  <a:lnTo>
                    <a:pt x="2358" y="839"/>
                  </a:lnTo>
                  <a:lnTo>
                    <a:pt x="2379" y="860"/>
                  </a:lnTo>
                  <a:lnTo>
                    <a:pt x="2400" y="882"/>
                  </a:lnTo>
                  <a:lnTo>
                    <a:pt x="2421" y="904"/>
                  </a:lnTo>
                  <a:lnTo>
                    <a:pt x="2441" y="926"/>
                  </a:lnTo>
                  <a:lnTo>
                    <a:pt x="2460" y="950"/>
                  </a:lnTo>
                  <a:lnTo>
                    <a:pt x="2479" y="973"/>
                  </a:lnTo>
                  <a:lnTo>
                    <a:pt x="2497" y="997"/>
                  </a:lnTo>
                  <a:lnTo>
                    <a:pt x="2515" y="1021"/>
                  </a:lnTo>
                  <a:lnTo>
                    <a:pt x="2533" y="1046"/>
                  </a:lnTo>
                  <a:lnTo>
                    <a:pt x="2549" y="1072"/>
                  </a:lnTo>
                  <a:lnTo>
                    <a:pt x="2565" y="1098"/>
                  </a:lnTo>
                  <a:lnTo>
                    <a:pt x="2581" y="1123"/>
                  </a:lnTo>
                  <a:lnTo>
                    <a:pt x="2596" y="1150"/>
                  </a:lnTo>
                  <a:lnTo>
                    <a:pt x="2610" y="1177"/>
                  </a:lnTo>
                  <a:lnTo>
                    <a:pt x="2623" y="1204"/>
                  </a:lnTo>
                  <a:lnTo>
                    <a:pt x="2636" y="1231"/>
                  </a:lnTo>
                  <a:lnTo>
                    <a:pt x="2649" y="1260"/>
                  </a:lnTo>
                  <a:lnTo>
                    <a:pt x="2660" y="1288"/>
                  </a:lnTo>
                  <a:lnTo>
                    <a:pt x="2671" y="1317"/>
                  </a:lnTo>
                  <a:lnTo>
                    <a:pt x="2682" y="1346"/>
                  </a:lnTo>
                  <a:lnTo>
                    <a:pt x="2691" y="1376"/>
                  </a:lnTo>
                  <a:lnTo>
                    <a:pt x="2699" y="1405"/>
                  </a:lnTo>
                  <a:lnTo>
                    <a:pt x="2707" y="1435"/>
                  </a:lnTo>
                  <a:lnTo>
                    <a:pt x="2714" y="1465"/>
                  </a:lnTo>
                  <a:lnTo>
                    <a:pt x="2721" y="1496"/>
                  </a:lnTo>
                  <a:lnTo>
                    <a:pt x="2727" y="1526"/>
                  </a:lnTo>
                  <a:lnTo>
                    <a:pt x="2733" y="1558"/>
                  </a:lnTo>
                  <a:lnTo>
                    <a:pt x="2737" y="1588"/>
                  </a:lnTo>
                  <a:lnTo>
                    <a:pt x="2740" y="1620"/>
                  </a:lnTo>
                  <a:lnTo>
                    <a:pt x="2744" y="1652"/>
                  </a:lnTo>
                  <a:lnTo>
                    <a:pt x="2746" y="1683"/>
                  </a:lnTo>
                  <a:lnTo>
                    <a:pt x="2747" y="1716"/>
                  </a:lnTo>
                  <a:lnTo>
                    <a:pt x="2747" y="1748"/>
                  </a:lnTo>
                  <a:lnTo>
                    <a:pt x="2747" y="1748"/>
                  </a:lnTo>
                  <a:lnTo>
                    <a:pt x="2747" y="1781"/>
                  </a:lnTo>
                  <a:lnTo>
                    <a:pt x="2746" y="1813"/>
                  </a:lnTo>
                  <a:lnTo>
                    <a:pt x="2744" y="1845"/>
                  </a:lnTo>
                  <a:lnTo>
                    <a:pt x="2740" y="1877"/>
                  </a:lnTo>
                  <a:lnTo>
                    <a:pt x="2737" y="1909"/>
                  </a:lnTo>
                  <a:lnTo>
                    <a:pt x="2733" y="1939"/>
                  </a:lnTo>
                  <a:lnTo>
                    <a:pt x="2727" y="1971"/>
                  </a:lnTo>
                  <a:lnTo>
                    <a:pt x="2721" y="2002"/>
                  </a:lnTo>
                  <a:lnTo>
                    <a:pt x="2714" y="2032"/>
                  </a:lnTo>
                  <a:lnTo>
                    <a:pt x="2707" y="2063"/>
                  </a:lnTo>
                  <a:lnTo>
                    <a:pt x="2699" y="2092"/>
                  </a:lnTo>
                  <a:lnTo>
                    <a:pt x="2691" y="2121"/>
                  </a:lnTo>
                  <a:lnTo>
                    <a:pt x="2682" y="2151"/>
                  </a:lnTo>
                  <a:lnTo>
                    <a:pt x="2671" y="2180"/>
                  </a:lnTo>
                  <a:lnTo>
                    <a:pt x="2660" y="2208"/>
                  </a:lnTo>
                  <a:lnTo>
                    <a:pt x="2649" y="2237"/>
                  </a:lnTo>
                  <a:lnTo>
                    <a:pt x="2636" y="2264"/>
                  </a:lnTo>
                  <a:lnTo>
                    <a:pt x="2623" y="2293"/>
                  </a:lnTo>
                  <a:lnTo>
                    <a:pt x="2610" y="2320"/>
                  </a:lnTo>
                  <a:lnTo>
                    <a:pt x="2596" y="2347"/>
                  </a:lnTo>
                  <a:lnTo>
                    <a:pt x="2581" y="2374"/>
                  </a:lnTo>
                  <a:lnTo>
                    <a:pt x="2565" y="2399"/>
                  </a:lnTo>
                  <a:lnTo>
                    <a:pt x="2549" y="2425"/>
                  </a:lnTo>
                  <a:lnTo>
                    <a:pt x="2533" y="2450"/>
                  </a:lnTo>
                  <a:lnTo>
                    <a:pt x="2515" y="2476"/>
                  </a:lnTo>
                  <a:lnTo>
                    <a:pt x="2497" y="2499"/>
                  </a:lnTo>
                  <a:lnTo>
                    <a:pt x="2479" y="2524"/>
                  </a:lnTo>
                  <a:lnTo>
                    <a:pt x="2460" y="2547"/>
                  </a:lnTo>
                  <a:lnTo>
                    <a:pt x="2441" y="2570"/>
                  </a:lnTo>
                  <a:lnTo>
                    <a:pt x="2421" y="2593"/>
                  </a:lnTo>
                  <a:lnTo>
                    <a:pt x="2400" y="2614"/>
                  </a:lnTo>
                  <a:lnTo>
                    <a:pt x="2379" y="2637"/>
                  </a:lnTo>
                  <a:lnTo>
                    <a:pt x="2358" y="2658"/>
                  </a:lnTo>
                  <a:lnTo>
                    <a:pt x="2335" y="2678"/>
                  </a:lnTo>
                  <a:lnTo>
                    <a:pt x="2313" y="2698"/>
                  </a:lnTo>
                  <a:lnTo>
                    <a:pt x="2290" y="2718"/>
                  </a:lnTo>
                  <a:lnTo>
                    <a:pt x="2266" y="2736"/>
                  </a:lnTo>
                  <a:lnTo>
                    <a:pt x="2243" y="2755"/>
                  </a:lnTo>
                  <a:lnTo>
                    <a:pt x="2218" y="2773"/>
                  </a:lnTo>
                  <a:lnTo>
                    <a:pt x="2193" y="2790"/>
                  </a:lnTo>
                  <a:lnTo>
                    <a:pt x="2168" y="2807"/>
                  </a:lnTo>
                  <a:lnTo>
                    <a:pt x="2142" y="2822"/>
                  </a:lnTo>
                  <a:lnTo>
                    <a:pt x="2116" y="2839"/>
                  </a:lnTo>
                  <a:lnTo>
                    <a:pt x="2089" y="2853"/>
                  </a:lnTo>
                  <a:lnTo>
                    <a:pt x="2063" y="2867"/>
                  </a:lnTo>
                  <a:lnTo>
                    <a:pt x="2035" y="2881"/>
                  </a:lnTo>
                  <a:lnTo>
                    <a:pt x="2008" y="2894"/>
                  </a:lnTo>
                  <a:lnTo>
                    <a:pt x="1980" y="2905"/>
                  </a:lnTo>
                  <a:lnTo>
                    <a:pt x="1952" y="2917"/>
                  </a:lnTo>
                  <a:lnTo>
                    <a:pt x="1922" y="2929"/>
                  </a:lnTo>
                  <a:lnTo>
                    <a:pt x="1894" y="2938"/>
                  </a:lnTo>
                  <a:lnTo>
                    <a:pt x="1865" y="2948"/>
                  </a:lnTo>
                  <a:lnTo>
                    <a:pt x="1834" y="2957"/>
                  </a:lnTo>
                  <a:lnTo>
                    <a:pt x="1805" y="2965"/>
                  </a:lnTo>
                  <a:lnTo>
                    <a:pt x="1774" y="2972"/>
                  </a:lnTo>
                  <a:lnTo>
                    <a:pt x="1744" y="2979"/>
                  </a:lnTo>
                  <a:lnTo>
                    <a:pt x="1713" y="2985"/>
                  </a:lnTo>
                  <a:lnTo>
                    <a:pt x="1682" y="2990"/>
                  </a:lnTo>
                  <a:lnTo>
                    <a:pt x="1651" y="2995"/>
                  </a:lnTo>
                  <a:lnTo>
                    <a:pt x="1620" y="2998"/>
                  </a:lnTo>
                  <a:lnTo>
                    <a:pt x="1588" y="3002"/>
                  </a:lnTo>
                  <a:lnTo>
                    <a:pt x="1556" y="3003"/>
                  </a:lnTo>
                  <a:lnTo>
                    <a:pt x="1523" y="3004"/>
                  </a:lnTo>
                  <a:lnTo>
                    <a:pt x="1492" y="3005"/>
                  </a:lnTo>
                  <a:lnTo>
                    <a:pt x="1492" y="3005"/>
                  </a:lnTo>
                  <a:close/>
                </a:path>
              </a:pathLst>
            </a:custGeom>
            <a:solidFill>
              <a:schemeClr val="accent4"/>
            </a:solidFill>
            <a:ln w="28575">
              <a:solidFill>
                <a:schemeClr val="bg1">
                  <a:lumMod val="75000"/>
                </a:schemeClr>
              </a:solid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4" name="Freeform 8"/>
            <p:cNvSpPr/>
            <p:nvPr/>
          </p:nvSpPr>
          <p:spPr bwMode="auto">
            <a:xfrm>
              <a:off x="7265115" y="1866262"/>
              <a:ext cx="148039" cy="74019"/>
            </a:xfrm>
            <a:custGeom>
              <a:avLst/>
              <a:gdLst>
                <a:gd name="T0" fmla="*/ 88 w 176"/>
                <a:gd name="T1" fmla="*/ 88 h 88"/>
                <a:gd name="T2" fmla="*/ 176 w 176"/>
                <a:gd name="T3" fmla="*/ 0 h 88"/>
                <a:gd name="T4" fmla="*/ 0 w 176"/>
                <a:gd name="T5" fmla="*/ 0 h 88"/>
                <a:gd name="T6" fmla="*/ 88 w 176"/>
                <a:gd name="T7" fmla="*/ 88 h 88"/>
              </a:gdLst>
              <a:ahLst/>
              <a:cxnLst>
                <a:cxn ang="0">
                  <a:pos x="T0" y="T1"/>
                </a:cxn>
                <a:cxn ang="0">
                  <a:pos x="T2" y="T3"/>
                </a:cxn>
                <a:cxn ang="0">
                  <a:pos x="T4" y="T5"/>
                </a:cxn>
                <a:cxn ang="0">
                  <a:pos x="T6" y="T7"/>
                </a:cxn>
              </a:cxnLst>
              <a:rect l="0" t="0" r="r" b="b"/>
              <a:pathLst>
                <a:path w="176" h="88">
                  <a:moveTo>
                    <a:pt x="88" y="88"/>
                  </a:moveTo>
                  <a:lnTo>
                    <a:pt x="176" y="0"/>
                  </a:lnTo>
                  <a:lnTo>
                    <a:pt x="0" y="0"/>
                  </a:lnTo>
                  <a:lnTo>
                    <a:pt x="88" y="88"/>
                  </a:lnTo>
                  <a:close/>
                </a:path>
              </a:pathLst>
            </a:custGeom>
            <a:solidFill>
              <a:schemeClr val="accent3"/>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5" name="Freeform 9"/>
            <p:cNvSpPr/>
            <p:nvPr/>
          </p:nvSpPr>
          <p:spPr bwMode="auto">
            <a:xfrm>
              <a:off x="7265115" y="3839554"/>
              <a:ext cx="148039" cy="74019"/>
            </a:xfrm>
            <a:custGeom>
              <a:avLst/>
              <a:gdLst>
                <a:gd name="T0" fmla="*/ 0 w 176"/>
                <a:gd name="T1" fmla="*/ 88 h 88"/>
                <a:gd name="T2" fmla="*/ 176 w 176"/>
                <a:gd name="T3" fmla="*/ 88 h 88"/>
                <a:gd name="T4" fmla="*/ 88 w 176"/>
                <a:gd name="T5" fmla="*/ 0 h 88"/>
                <a:gd name="T6" fmla="*/ 0 w 176"/>
                <a:gd name="T7" fmla="*/ 88 h 88"/>
              </a:gdLst>
              <a:ahLst/>
              <a:cxnLst>
                <a:cxn ang="0">
                  <a:pos x="T0" y="T1"/>
                </a:cxn>
                <a:cxn ang="0">
                  <a:pos x="T2" y="T3"/>
                </a:cxn>
                <a:cxn ang="0">
                  <a:pos x="T4" y="T5"/>
                </a:cxn>
                <a:cxn ang="0">
                  <a:pos x="T6" y="T7"/>
                </a:cxn>
              </a:cxnLst>
              <a:rect l="0" t="0" r="r" b="b"/>
              <a:pathLst>
                <a:path w="176" h="88">
                  <a:moveTo>
                    <a:pt x="0" y="88"/>
                  </a:moveTo>
                  <a:lnTo>
                    <a:pt x="176" y="88"/>
                  </a:lnTo>
                  <a:lnTo>
                    <a:pt x="88" y="0"/>
                  </a:lnTo>
                  <a:lnTo>
                    <a:pt x="0" y="88"/>
                  </a:lnTo>
                  <a:close/>
                </a:path>
              </a:pathLst>
            </a:custGeom>
            <a:solidFill>
              <a:schemeClr val="accent3"/>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6" name="Freeform 10"/>
            <p:cNvSpPr/>
            <p:nvPr/>
          </p:nvSpPr>
          <p:spPr bwMode="auto">
            <a:xfrm>
              <a:off x="8288770" y="2815898"/>
              <a:ext cx="74019" cy="148039"/>
            </a:xfrm>
            <a:custGeom>
              <a:avLst/>
              <a:gdLst>
                <a:gd name="T0" fmla="*/ 0 w 88"/>
                <a:gd name="T1" fmla="*/ 88 h 176"/>
                <a:gd name="T2" fmla="*/ 88 w 88"/>
                <a:gd name="T3" fmla="*/ 176 h 176"/>
                <a:gd name="T4" fmla="*/ 88 w 88"/>
                <a:gd name="T5" fmla="*/ 0 h 176"/>
                <a:gd name="T6" fmla="*/ 0 w 88"/>
                <a:gd name="T7" fmla="*/ 88 h 176"/>
              </a:gdLst>
              <a:ahLst/>
              <a:cxnLst>
                <a:cxn ang="0">
                  <a:pos x="T0" y="T1"/>
                </a:cxn>
                <a:cxn ang="0">
                  <a:pos x="T2" y="T3"/>
                </a:cxn>
                <a:cxn ang="0">
                  <a:pos x="T4" y="T5"/>
                </a:cxn>
                <a:cxn ang="0">
                  <a:pos x="T6" y="T7"/>
                </a:cxn>
              </a:cxnLst>
              <a:rect l="0" t="0" r="r" b="b"/>
              <a:pathLst>
                <a:path w="88" h="176">
                  <a:moveTo>
                    <a:pt x="0" y="88"/>
                  </a:moveTo>
                  <a:lnTo>
                    <a:pt x="88" y="176"/>
                  </a:lnTo>
                  <a:lnTo>
                    <a:pt x="88" y="0"/>
                  </a:lnTo>
                  <a:lnTo>
                    <a:pt x="0" y="88"/>
                  </a:lnTo>
                  <a:close/>
                </a:path>
              </a:pathLst>
            </a:custGeom>
            <a:solidFill>
              <a:schemeClr val="accent3"/>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7" name="Freeform 11"/>
            <p:cNvSpPr/>
            <p:nvPr/>
          </p:nvSpPr>
          <p:spPr bwMode="auto">
            <a:xfrm>
              <a:off x="6315479" y="2815898"/>
              <a:ext cx="74019" cy="148039"/>
            </a:xfrm>
            <a:custGeom>
              <a:avLst/>
              <a:gdLst>
                <a:gd name="T0" fmla="*/ 0 w 88"/>
                <a:gd name="T1" fmla="*/ 176 h 176"/>
                <a:gd name="T2" fmla="*/ 88 w 88"/>
                <a:gd name="T3" fmla="*/ 88 h 176"/>
                <a:gd name="T4" fmla="*/ 0 w 88"/>
                <a:gd name="T5" fmla="*/ 0 h 176"/>
                <a:gd name="T6" fmla="*/ 0 w 88"/>
                <a:gd name="T7" fmla="*/ 176 h 176"/>
              </a:gdLst>
              <a:ahLst/>
              <a:cxnLst>
                <a:cxn ang="0">
                  <a:pos x="T0" y="T1"/>
                </a:cxn>
                <a:cxn ang="0">
                  <a:pos x="T2" y="T3"/>
                </a:cxn>
                <a:cxn ang="0">
                  <a:pos x="T4" y="T5"/>
                </a:cxn>
                <a:cxn ang="0">
                  <a:pos x="T6" y="T7"/>
                </a:cxn>
              </a:cxnLst>
              <a:rect l="0" t="0" r="r" b="b"/>
              <a:pathLst>
                <a:path w="88" h="176">
                  <a:moveTo>
                    <a:pt x="0" y="176"/>
                  </a:moveTo>
                  <a:lnTo>
                    <a:pt x="88" y="88"/>
                  </a:lnTo>
                  <a:lnTo>
                    <a:pt x="0" y="0"/>
                  </a:lnTo>
                  <a:lnTo>
                    <a:pt x="0" y="176"/>
                  </a:lnTo>
                  <a:close/>
                </a:path>
              </a:pathLst>
            </a:custGeom>
            <a:solidFill>
              <a:schemeClr val="accent3"/>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48" name="矩形 47"/>
          <p:cNvSpPr/>
          <p:nvPr/>
        </p:nvSpPr>
        <p:spPr>
          <a:xfrm>
            <a:off x="5452507" y="4503994"/>
            <a:ext cx="1271977" cy="328295"/>
          </a:xfrm>
          <a:prstGeom prst="rect">
            <a:avLst/>
          </a:prstGeom>
        </p:spPr>
        <p:txBody>
          <a:bodyPr wrap="none" lIns="121908" tIns="60954" rIns="121908" bIns="60954">
            <a:spAutoFit/>
          </a:bodyPr>
          <a:lstStyle/>
          <a:p>
            <a:pPr algn="ct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在此输入文字</a:t>
            </a:r>
          </a:p>
        </p:txBody>
      </p:sp>
      <p:sp>
        <p:nvSpPr>
          <p:cNvPr id="49" name="矩形 48"/>
          <p:cNvSpPr/>
          <p:nvPr/>
        </p:nvSpPr>
        <p:spPr>
          <a:xfrm>
            <a:off x="1073937" y="1667529"/>
            <a:ext cx="2879945" cy="1908716"/>
          </a:xfrm>
          <a:prstGeom prst="rect">
            <a:avLst/>
          </a:prstGeom>
        </p:spPr>
        <p:txBody>
          <a:bodyPr wrap="square" lIns="121908" tIns="60954" rIns="121908" bIns="60954">
            <a:spAutoFit/>
          </a:bodyPr>
          <a:lstStyle/>
          <a:p>
            <a:pPr algn="just">
              <a:lnSpc>
                <a:spcPct val="130000"/>
              </a:lnSpc>
              <a:spcAft>
                <a:spcPts val="800"/>
              </a:spcAft>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gn="just">
              <a:lnSpc>
                <a:spcPct val="130000"/>
              </a:lnSpc>
              <a:spcAft>
                <a:spcPts val="800"/>
              </a:spcAft>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在此输入您的文字，在此输入您的文字，在此输入您的文字，在此输入您的文字，在此输入您的文字，在此输入您的文字，在此输入您的文字，在此输入您的文字</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lnSpc>
                <a:spcPct val="130000"/>
              </a:lnSpc>
              <a:spcAft>
                <a:spcPts val="800"/>
              </a:spcAft>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p>
        </p:txBody>
      </p:sp>
      <p:sp>
        <p:nvSpPr>
          <p:cNvPr id="50" name="矩形 49"/>
          <p:cNvSpPr/>
          <p:nvPr/>
        </p:nvSpPr>
        <p:spPr>
          <a:xfrm>
            <a:off x="1073937" y="3897316"/>
            <a:ext cx="2879945" cy="1908716"/>
          </a:xfrm>
          <a:prstGeom prst="rect">
            <a:avLst/>
          </a:prstGeom>
        </p:spPr>
        <p:txBody>
          <a:bodyPr wrap="square" lIns="121908" tIns="60954" rIns="121908" bIns="60954">
            <a:spAutoFit/>
          </a:bodyPr>
          <a:lstStyle/>
          <a:p>
            <a:pPr algn="just">
              <a:lnSpc>
                <a:spcPct val="130000"/>
              </a:lnSpc>
              <a:spcAft>
                <a:spcPts val="800"/>
              </a:spcAft>
            </a:pPr>
            <a:r>
              <a:rPr lang="zh-CN" altLang="en-US" sz="1300" dirty="0">
                <a:solidFill>
                  <a:schemeClr val="accent1"/>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1"/>
              </a:solidFill>
              <a:latin typeface="微软雅黑" panose="020B0503020204020204" pitchFamily="34" charset="-122"/>
              <a:ea typeface="微软雅黑" panose="020B0503020204020204" pitchFamily="34" charset="-122"/>
            </a:endParaRPr>
          </a:p>
          <a:p>
            <a:pPr algn="just">
              <a:lnSpc>
                <a:spcPct val="130000"/>
              </a:lnSpc>
              <a:spcAft>
                <a:spcPts val="800"/>
              </a:spcAft>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在此输入您的文字，在此输入您的文字，在此输入您的文字，在此输入您的文字，在此输入您的文字，在此输入您的文字，在此输入您的文字，在此输入您的文字</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lnSpc>
                <a:spcPct val="130000"/>
              </a:lnSpc>
              <a:spcAft>
                <a:spcPts val="800"/>
              </a:spcAft>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p>
        </p:txBody>
      </p:sp>
      <p:sp>
        <p:nvSpPr>
          <p:cNvPr id="51" name="等腰三角形 50"/>
          <p:cNvSpPr/>
          <p:nvPr/>
        </p:nvSpPr>
        <p:spPr>
          <a:xfrm rot="5400000">
            <a:off x="938190" y="1809072"/>
            <a:ext cx="240000" cy="14398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52" name="等腰三角形 51"/>
          <p:cNvSpPr/>
          <p:nvPr/>
        </p:nvSpPr>
        <p:spPr>
          <a:xfrm rot="5400000">
            <a:off x="938190" y="4030425"/>
            <a:ext cx="240000" cy="14398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53" name="矩形 52"/>
          <p:cNvSpPr/>
          <p:nvPr/>
        </p:nvSpPr>
        <p:spPr>
          <a:xfrm>
            <a:off x="8224975" y="1667529"/>
            <a:ext cx="2879945" cy="1908716"/>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在此输入您的文字，在此输入您的文字，在此输入您的文字，在此输入您的文字，在此输入您的文字，在此输入您的文字，在此输入您的文字，在此输入您的文字</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p>
        </p:txBody>
      </p:sp>
      <p:sp>
        <p:nvSpPr>
          <p:cNvPr id="54" name="矩形 53"/>
          <p:cNvSpPr/>
          <p:nvPr/>
        </p:nvSpPr>
        <p:spPr>
          <a:xfrm>
            <a:off x="8224975" y="3897316"/>
            <a:ext cx="2879945" cy="1908716"/>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在此输入您的文字，在此输入您的文字，在此输入您的文字，在此输入您的文字，在此输入您的文字，在此输入您的文字，在此输入您的文字，在此输入您的文字</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p>
        </p:txBody>
      </p:sp>
      <p:sp>
        <p:nvSpPr>
          <p:cNvPr id="55" name="等腰三角形 54"/>
          <p:cNvSpPr/>
          <p:nvPr/>
        </p:nvSpPr>
        <p:spPr>
          <a:xfrm rot="16200000">
            <a:off x="10994443" y="1809072"/>
            <a:ext cx="240000" cy="14398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r"/>
            <a:endParaRPr lang="zh-CN" altLang="en-US">
              <a:solidFill>
                <a:schemeClr val="tx1">
                  <a:lumMod val="50000"/>
                  <a:lumOff val="50000"/>
                </a:schemeClr>
              </a:solidFill>
            </a:endParaRPr>
          </a:p>
        </p:txBody>
      </p:sp>
      <p:sp>
        <p:nvSpPr>
          <p:cNvPr id="56" name="等腰三角形 55"/>
          <p:cNvSpPr/>
          <p:nvPr/>
        </p:nvSpPr>
        <p:spPr>
          <a:xfrm rot="16200000">
            <a:off x="10994443" y="4030425"/>
            <a:ext cx="240000" cy="14398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r"/>
            <a:endParaRPr lang="zh-CN" altLang="en-US">
              <a:solidFill>
                <a:schemeClr val="tx1">
                  <a:lumMod val="50000"/>
                  <a:lumOff val="50000"/>
                </a:schemeClr>
              </a:solidFill>
            </a:endParaRPr>
          </a:p>
        </p:txBody>
      </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290">
                                          <p:stCondLst>
                                            <p:cond delay="0"/>
                                          </p:stCondLst>
                                        </p:cTn>
                                        <p:tgtEl>
                                          <p:spTgt spid="35"/>
                                        </p:tgtEl>
                                      </p:cBhvr>
                                    </p:animEffect>
                                    <p:anim calcmode="lin" valueType="num">
                                      <p:cBhvr>
                                        <p:cTn id="8" dur="911"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5"/>
                                        </p:tgtEl>
                                        <p:attrNameLst>
                                          <p:attrName>ppt_y</p:attrName>
                                        </p:attrNameLst>
                                      </p:cBhvr>
                                      <p:tavLst>
                                        <p:tav tm="0" fmla="#ppt_y-sin(pi*$)/81">
                                          <p:val>
                                            <p:fltVal val="0"/>
                                          </p:val>
                                        </p:tav>
                                        <p:tav tm="100000">
                                          <p:val>
                                            <p:fltVal val="1"/>
                                          </p:val>
                                        </p:tav>
                                      </p:tavLst>
                                    </p:anim>
                                    <p:animScale>
                                      <p:cBhvr>
                                        <p:cTn id="13" dur="13">
                                          <p:stCondLst>
                                            <p:cond delay="325"/>
                                          </p:stCondLst>
                                        </p:cTn>
                                        <p:tgtEl>
                                          <p:spTgt spid="35"/>
                                        </p:tgtEl>
                                      </p:cBhvr>
                                      <p:to x="100000" y="60000"/>
                                    </p:animScale>
                                    <p:animScale>
                                      <p:cBhvr>
                                        <p:cTn id="14" dur="83" decel="50000">
                                          <p:stCondLst>
                                            <p:cond delay="338"/>
                                          </p:stCondLst>
                                        </p:cTn>
                                        <p:tgtEl>
                                          <p:spTgt spid="35"/>
                                        </p:tgtEl>
                                      </p:cBhvr>
                                      <p:to x="100000" y="100000"/>
                                    </p:animScale>
                                    <p:animScale>
                                      <p:cBhvr>
                                        <p:cTn id="15" dur="13">
                                          <p:stCondLst>
                                            <p:cond delay="656"/>
                                          </p:stCondLst>
                                        </p:cTn>
                                        <p:tgtEl>
                                          <p:spTgt spid="35"/>
                                        </p:tgtEl>
                                      </p:cBhvr>
                                      <p:to x="100000" y="80000"/>
                                    </p:animScale>
                                    <p:animScale>
                                      <p:cBhvr>
                                        <p:cTn id="16" dur="83" decel="50000">
                                          <p:stCondLst>
                                            <p:cond delay="669"/>
                                          </p:stCondLst>
                                        </p:cTn>
                                        <p:tgtEl>
                                          <p:spTgt spid="35"/>
                                        </p:tgtEl>
                                      </p:cBhvr>
                                      <p:to x="100000" y="100000"/>
                                    </p:animScale>
                                    <p:animScale>
                                      <p:cBhvr>
                                        <p:cTn id="17" dur="13">
                                          <p:stCondLst>
                                            <p:cond delay="821"/>
                                          </p:stCondLst>
                                        </p:cTn>
                                        <p:tgtEl>
                                          <p:spTgt spid="35"/>
                                        </p:tgtEl>
                                      </p:cBhvr>
                                      <p:to x="100000" y="90000"/>
                                    </p:animScale>
                                    <p:animScale>
                                      <p:cBhvr>
                                        <p:cTn id="18" dur="83" decel="50000">
                                          <p:stCondLst>
                                            <p:cond delay="834"/>
                                          </p:stCondLst>
                                        </p:cTn>
                                        <p:tgtEl>
                                          <p:spTgt spid="35"/>
                                        </p:tgtEl>
                                      </p:cBhvr>
                                      <p:to x="100000" y="100000"/>
                                    </p:animScale>
                                    <p:animScale>
                                      <p:cBhvr>
                                        <p:cTn id="19" dur="13">
                                          <p:stCondLst>
                                            <p:cond delay="904"/>
                                          </p:stCondLst>
                                        </p:cTn>
                                        <p:tgtEl>
                                          <p:spTgt spid="35"/>
                                        </p:tgtEl>
                                      </p:cBhvr>
                                      <p:to x="100000" y="95000"/>
                                    </p:animScale>
                                    <p:animScale>
                                      <p:cBhvr>
                                        <p:cTn id="20" dur="83" decel="50000">
                                          <p:stCondLst>
                                            <p:cond delay="917"/>
                                          </p:stCondLst>
                                        </p:cTn>
                                        <p:tgtEl>
                                          <p:spTgt spid="3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down)">
                                      <p:cBhvr>
                                        <p:cTn id="23" dur="290">
                                          <p:stCondLst>
                                            <p:cond delay="0"/>
                                          </p:stCondLst>
                                        </p:cTn>
                                        <p:tgtEl>
                                          <p:spTgt spid="42"/>
                                        </p:tgtEl>
                                      </p:cBhvr>
                                    </p:animEffect>
                                    <p:anim calcmode="lin" valueType="num">
                                      <p:cBhvr>
                                        <p:cTn id="24" dur="911"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42"/>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42"/>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42"/>
                                        </p:tgtEl>
                                        <p:attrNameLst>
                                          <p:attrName>ppt_y</p:attrName>
                                        </p:attrNameLst>
                                      </p:cBhvr>
                                      <p:tavLst>
                                        <p:tav tm="0" fmla="#ppt_y-sin(pi*$)/81">
                                          <p:val>
                                            <p:fltVal val="0"/>
                                          </p:val>
                                        </p:tav>
                                        <p:tav tm="100000">
                                          <p:val>
                                            <p:fltVal val="1"/>
                                          </p:val>
                                        </p:tav>
                                      </p:tavLst>
                                    </p:anim>
                                    <p:animScale>
                                      <p:cBhvr>
                                        <p:cTn id="29" dur="13">
                                          <p:stCondLst>
                                            <p:cond delay="325"/>
                                          </p:stCondLst>
                                        </p:cTn>
                                        <p:tgtEl>
                                          <p:spTgt spid="42"/>
                                        </p:tgtEl>
                                      </p:cBhvr>
                                      <p:to x="100000" y="60000"/>
                                    </p:animScale>
                                    <p:animScale>
                                      <p:cBhvr>
                                        <p:cTn id="30" dur="83" decel="50000">
                                          <p:stCondLst>
                                            <p:cond delay="338"/>
                                          </p:stCondLst>
                                        </p:cTn>
                                        <p:tgtEl>
                                          <p:spTgt spid="42"/>
                                        </p:tgtEl>
                                      </p:cBhvr>
                                      <p:to x="100000" y="100000"/>
                                    </p:animScale>
                                    <p:animScale>
                                      <p:cBhvr>
                                        <p:cTn id="31" dur="13">
                                          <p:stCondLst>
                                            <p:cond delay="656"/>
                                          </p:stCondLst>
                                        </p:cTn>
                                        <p:tgtEl>
                                          <p:spTgt spid="42"/>
                                        </p:tgtEl>
                                      </p:cBhvr>
                                      <p:to x="100000" y="80000"/>
                                    </p:animScale>
                                    <p:animScale>
                                      <p:cBhvr>
                                        <p:cTn id="32" dur="83" decel="50000">
                                          <p:stCondLst>
                                            <p:cond delay="669"/>
                                          </p:stCondLst>
                                        </p:cTn>
                                        <p:tgtEl>
                                          <p:spTgt spid="42"/>
                                        </p:tgtEl>
                                      </p:cBhvr>
                                      <p:to x="100000" y="100000"/>
                                    </p:animScale>
                                    <p:animScale>
                                      <p:cBhvr>
                                        <p:cTn id="33" dur="13">
                                          <p:stCondLst>
                                            <p:cond delay="821"/>
                                          </p:stCondLst>
                                        </p:cTn>
                                        <p:tgtEl>
                                          <p:spTgt spid="42"/>
                                        </p:tgtEl>
                                      </p:cBhvr>
                                      <p:to x="100000" y="90000"/>
                                    </p:animScale>
                                    <p:animScale>
                                      <p:cBhvr>
                                        <p:cTn id="34" dur="83" decel="50000">
                                          <p:stCondLst>
                                            <p:cond delay="834"/>
                                          </p:stCondLst>
                                        </p:cTn>
                                        <p:tgtEl>
                                          <p:spTgt spid="42"/>
                                        </p:tgtEl>
                                      </p:cBhvr>
                                      <p:to x="100000" y="100000"/>
                                    </p:animScale>
                                    <p:animScale>
                                      <p:cBhvr>
                                        <p:cTn id="35" dur="13">
                                          <p:stCondLst>
                                            <p:cond delay="904"/>
                                          </p:stCondLst>
                                        </p:cTn>
                                        <p:tgtEl>
                                          <p:spTgt spid="42"/>
                                        </p:tgtEl>
                                      </p:cBhvr>
                                      <p:to x="100000" y="95000"/>
                                    </p:animScale>
                                    <p:animScale>
                                      <p:cBhvr>
                                        <p:cTn id="36" dur="83" decel="50000">
                                          <p:stCondLst>
                                            <p:cond delay="917"/>
                                          </p:stCondLst>
                                        </p:cTn>
                                        <p:tgtEl>
                                          <p:spTgt spid="42"/>
                                        </p:tgtEl>
                                      </p:cBhvr>
                                      <p:to x="100000" y="100000"/>
                                    </p:animScale>
                                  </p:childTnLst>
                                </p:cTn>
                              </p:par>
                            </p:childTnLst>
                          </p:cTn>
                        </p:par>
                        <p:par>
                          <p:cTn id="37" fill="hold">
                            <p:stCondLst>
                              <p:cond delay="1000"/>
                            </p:stCondLst>
                            <p:childTnLst>
                              <p:par>
                                <p:cTn id="38" presetID="8" presetClass="emph" presetSubtype="0" fill="hold" nodeType="afterEffect">
                                  <p:stCondLst>
                                    <p:cond delay="0"/>
                                  </p:stCondLst>
                                  <p:childTnLst>
                                    <p:animRot by="21600000">
                                      <p:cBhvr>
                                        <p:cTn id="39" dur="1000" fill="hold"/>
                                        <p:tgtEl>
                                          <p:spTgt spid="35"/>
                                        </p:tgtEl>
                                        <p:attrNameLst>
                                          <p:attrName>r</p:attrName>
                                        </p:attrNameLst>
                                      </p:cBhvr>
                                    </p:animRot>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p:cTn id="43" dur="250" fill="hold"/>
                                        <p:tgtEl>
                                          <p:spTgt spid="48"/>
                                        </p:tgtEl>
                                        <p:attrNameLst>
                                          <p:attrName>ppt_w</p:attrName>
                                        </p:attrNameLst>
                                      </p:cBhvr>
                                      <p:tavLst>
                                        <p:tav tm="0">
                                          <p:val>
                                            <p:fltVal val="0"/>
                                          </p:val>
                                        </p:tav>
                                        <p:tav tm="100000">
                                          <p:val>
                                            <p:strVal val="#ppt_w"/>
                                          </p:val>
                                        </p:tav>
                                      </p:tavLst>
                                    </p:anim>
                                    <p:anim calcmode="lin" valueType="num">
                                      <p:cBhvr>
                                        <p:cTn id="44" dur="250" fill="hold"/>
                                        <p:tgtEl>
                                          <p:spTgt spid="48"/>
                                        </p:tgtEl>
                                        <p:attrNameLst>
                                          <p:attrName>ppt_h</p:attrName>
                                        </p:attrNameLst>
                                      </p:cBhvr>
                                      <p:tavLst>
                                        <p:tav tm="0">
                                          <p:val>
                                            <p:fltVal val="0"/>
                                          </p:val>
                                        </p:tav>
                                        <p:tav tm="100000">
                                          <p:val>
                                            <p:strVal val="#ppt_h"/>
                                          </p:val>
                                        </p:tav>
                                      </p:tavLst>
                                    </p:anim>
                                    <p:animEffect transition="in" filter="fade">
                                      <p:cBhvr>
                                        <p:cTn id="45" dur="250"/>
                                        <p:tgtEl>
                                          <p:spTgt spid="48"/>
                                        </p:tgtEl>
                                      </p:cBhvr>
                                    </p:animEffect>
                                  </p:childTnLst>
                                </p:cTn>
                              </p:par>
                            </p:childTnLst>
                          </p:cTn>
                        </p:par>
                        <p:par>
                          <p:cTn id="46" fill="hold">
                            <p:stCondLst>
                              <p:cond delay="2500"/>
                            </p:stCondLst>
                            <p:childTnLst>
                              <p:par>
                                <p:cTn id="47" presetID="2" presetClass="entr" presetSubtype="8" fill="hold" grpId="0" nodeType="afterEffect">
                                  <p:stCondLst>
                                    <p:cond delay="0"/>
                                  </p:stCondLst>
                                  <p:childTnLst>
                                    <p:set>
                                      <p:cBhvr>
                                        <p:cTn id="48" dur="1" fill="hold">
                                          <p:stCondLst>
                                            <p:cond delay="0"/>
                                          </p:stCondLst>
                                        </p:cTn>
                                        <p:tgtEl>
                                          <p:spTgt spid="51"/>
                                        </p:tgtEl>
                                        <p:attrNameLst>
                                          <p:attrName>style.visibility</p:attrName>
                                        </p:attrNameLst>
                                      </p:cBhvr>
                                      <p:to>
                                        <p:strVal val="visible"/>
                                      </p:to>
                                    </p:set>
                                    <p:anim calcmode="lin" valueType="num">
                                      <p:cBhvr additive="base">
                                        <p:cTn id="49" dur="300" fill="hold"/>
                                        <p:tgtEl>
                                          <p:spTgt spid="51"/>
                                        </p:tgtEl>
                                        <p:attrNameLst>
                                          <p:attrName>ppt_x</p:attrName>
                                        </p:attrNameLst>
                                      </p:cBhvr>
                                      <p:tavLst>
                                        <p:tav tm="0">
                                          <p:val>
                                            <p:strVal val="0-#ppt_w/2"/>
                                          </p:val>
                                        </p:tav>
                                        <p:tav tm="100000">
                                          <p:val>
                                            <p:strVal val="#ppt_x"/>
                                          </p:val>
                                        </p:tav>
                                      </p:tavLst>
                                    </p:anim>
                                    <p:anim calcmode="lin" valueType="num">
                                      <p:cBhvr additive="base">
                                        <p:cTn id="50" dur="300" fill="hold"/>
                                        <p:tgtEl>
                                          <p:spTgt spid="51"/>
                                        </p:tgtEl>
                                        <p:attrNameLst>
                                          <p:attrName>ppt_y</p:attrName>
                                        </p:attrNameLst>
                                      </p:cBhvr>
                                      <p:tavLst>
                                        <p:tav tm="0">
                                          <p:val>
                                            <p:strVal val="#ppt_y"/>
                                          </p:val>
                                        </p:tav>
                                        <p:tav tm="100000">
                                          <p:val>
                                            <p:strVal val="#ppt_y"/>
                                          </p:val>
                                        </p:tav>
                                      </p:tavLst>
                                    </p:anim>
                                  </p:childTnLst>
                                </p:cTn>
                              </p:par>
                            </p:childTnLst>
                          </p:cTn>
                        </p:par>
                        <p:par>
                          <p:cTn id="51" fill="hold">
                            <p:stCondLst>
                              <p:cond delay="3000"/>
                            </p:stCondLst>
                            <p:childTnLst>
                              <p:par>
                                <p:cTn id="52" presetID="42" presetClass="entr" presetSubtype="0" fill="hold" grpId="0" nodeType="after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300"/>
                                        <p:tgtEl>
                                          <p:spTgt spid="49"/>
                                        </p:tgtEl>
                                      </p:cBhvr>
                                    </p:animEffect>
                                    <p:anim calcmode="lin" valueType="num">
                                      <p:cBhvr>
                                        <p:cTn id="55" dur="300" fill="hold"/>
                                        <p:tgtEl>
                                          <p:spTgt spid="49"/>
                                        </p:tgtEl>
                                        <p:attrNameLst>
                                          <p:attrName>ppt_x</p:attrName>
                                        </p:attrNameLst>
                                      </p:cBhvr>
                                      <p:tavLst>
                                        <p:tav tm="0">
                                          <p:val>
                                            <p:strVal val="#ppt_x"/>
                                          </p:val>
                                        </p:tav>
                                        <p:tav tm="100000">
                                          <p:val>
                                            <p:strVal val="#ppt_x"/>
                                          </p:val>
                                        </p:tav>
                                      </p:tavLst>
                                    </p:anim>
                                    <p:anim calcmode="lin" valueType="num">
                                      <p:cBhvr>
                                        <p:cTn id="56" dur="300" fill="hold"/>
                                        <p:tgtEl>
                                          <p:spTgt spid="49"/>
                                        </p:tgtEl>
                                        <p:attrNameLst>
                                          <p:attrName>ppt_y</p:attrName>
                                        </p:attrNameLst>
                                      </p:cBhvr>
                                      <p:tavLst>
                                        <p:tav tm="0">
                                          <p:val>
                                            <p:strVal val="#ppt_y+.1"/>
                                          </p:val>
                                        </p:tav>
                                        <p:tav tm="100000">
                                          <p:val>
                                            <p:strVal val="#ppt_y"/>
                                          </p:val>
                                        </p:tav>
                                      </p:tavLst>
                                    </p:anim>
                                  </p:childTnLst>
                                </p:cTn>
                              </p:par>
                            </p:childTnLst>
                          </p:cTn>
                        </p:par>
                        <p:par>
                          <p:cTn id="57" fill="hold">
                            <p:stCondLst>
                              <p:cond delay="3500"/>
                            </p:stCondLst>
                            <p:childTnLst>
                              <p:par>
                                <p:cTn id="58" presetID="2" presetClass="entr" presetSubtype="8" fill="hold" grpId="0" nodeType="afterEffect">
                                  <p:stCondLst>
                                    <p:cond delay="0"/>
                                  </p:stCondLst>
                                  <p:childTnLst>
                                    <p:set>
                                      <p:cBhvr>
                                        <p:cTn id="59" dur="1" fill="hold">
                                          <p:stCondLst>
                                            <p:cond delay="0"/>
                                          </p:stCondLst>
                                        </p:cTn>
                                        <p:tgtEl>
                                          <p:spTgt spid="52"/>
                                        </p:tgtEl>
                                        <p:attrNameLst>
                                          <p:attrName>style.visibility</p:attrName>
                                        </p:attrNameLst>
                                      </p:cBhvr>
                                      <p:to>
                                        <p:strVal val="visible"/>
                                      </p:to>
                                    </p:set>
                                    <p:anim calcmode="lin" valueType="num">
                                      <p:cBhvr additive="base">
                                        <p:cTn id="60" dur="300" fill="hold"/>
                                        <p:tgtEl>
                                          <p:spTgt spid="52"/>
                                        </p:tgtEl>
                                        <p:attrNameLst>
                                          <p:attrName>ppt_x</p:attrName>
                                        </p:attrNameLst>
                                      </p:cBhvr>
                                      <p:tavLst>
                                        <p:tav tm="0">
                                          <p:val>
                                            <p:strVal val="0-#ppt_w/2"/>
                                          </p:val>
                                        </p:tav>
                                        <p:tav tm="100000">
                                          <p:val>
                                            <p:strVal val="#ppt_x"/>
                                          </p:val>
                                        </p:tav>
                                      </p:tavLst>
                                    </p:anim>
                                    <p:anim calcmode="lin" valueType="num">
                                      <p:cBhvr additive="base">
                                        <p:cTn id="61" dur="300" fill="hold"/>
                                        <p:tgtEl>
                                          <p:spTgt spid="52"/>
                                        </p:tgtEl>
                                        <p:attrNameLst>
                                          <p:attrName>ppt_y</p:attrName>
                                        </p:attrNameLst>
                                      </p:cBhvr>
                                      <p:tavLst>
                                        <p:tav tm="0">
                                          <p:val>
                                            <p:strVal val="#ppt_y"/>
                                          </p:val>
                                        </p:tav>
                                        <p:tav tm="100000">
                                          <p:val>
                                            <p:strVal val="#ppt_y"/>
                                          </p:val>
                                        </p:tav>
                                      </p:tavLst>
                                    </p:anim>
                                  </p:childTnLst>
                                </p:cTn>
                              </p:par>
                            </p:childTnLst>
                          </p:cTn>
                        </p:par>
                        <p:par>
                          <p:cTn id="62" fill="hold">
                            <p:stCondLst>
                              <p:cond delay="4000"/>
                            </p:stCondLst>
                            <p:childTnLst>
                              <p:par>
                                <p:cTn id="63" presetID="42" presetClass="entr" presetSubtype="0" fill="hold" grpId="0" nodeType="after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fade">
                                      <p:cBhvr>
                                        <p:cTn id="65" dur="300"/>
                                        <p:tgtEl>
                                          <p:spTgt spid="50"/>
                                        </p:tgtEl>
                                      </p:cBhvr>
                                    </p:animEffect>
                                    <p:anim calcmode="lin" valueType="num">
                                      <p:cBhvr>
                                        <p:cTn id="66" dur="300" fill="hold"/>
                                        <p:tgtEl>
                                          <p:spTgt spid="50"/>
                                        </p:tgtEl>
                                        <p:attrNameLst>
                                          <p:attrName>ppt_x</p:attrName>
                                        </p:attrNameLst>
                                      </p:cBhvr>
                                      <p:tavLst>
                                        <p:tav tm="0">
                                          <p:val>
                                            <p:strVal val="#ppt_x"/>
                                          </p:val>
                                        </p:tav>
                                        <p:tav tm="100000">
                                          <p:val>
                                            <p:strVal val="#ppt_x"/>
                                          </p:val>
                                        </p:tav>
                                      </p:tavLst>
                                    </p:anim>
                                    <p:anim calcmode="lin" valueType="num">
                                      <p:cBhvr>
                                        <p:cTn id="67" dur="300" fill="hold"/>
                                        <p:tgtEl>
                                          <p:spTgt spid="50"/>
                                        </p:tgtEl>
                                        <p:attrNameLst>
                                          <p:attrName>ppt_y</p:attrName>
                                        </p:attrNameLst>
                                      </p:cBhvr>
                                      <p:tavLst>
                                        <p:tav tm="0">
                                          <p:val>
                                            <p:strVal val="#ppt_y+.1"/>
                                          </p:val>
                                        </p:tav>
                                        <p:tav tm="100000">
                                          <p:val>
                                            <p:strVal val="#ppt_y"/>
                                          </p:val>
                                        </p:tav>
                                      </p:tavLst>
                                    </p:anim>
                                  </p:childTnLst>
                                </p:cTn>
                              </p:par>
                            </p:childTnLst>
                          </p:cTn>
                        </p:par>
                        <p:par>
                          <p:cTn id="68" fill="hold">
                            <p:stCondLst>
                              <p:cond delay="4500"/>
                            </p:stCondLst>
                            <p:childTnLst>
                              <p:par>
                                <p:cTn id="69" presetID="2" presetClass="entr" presetSubtype="2" fill="hold" grpId="0" nodeType="afterEffect">
                                  <p:stCondLst>
                                    <p:cond delay="0"/>
                                  </p:stCondLst>
                                  <p:childTnLst>
                                    <p:set>
                                      <p:cBhvr>
                                        <p:cTn id="70" dur="1" fill="hold">
                                          <p:stCondLst>
                                            <p:cond delay="0"/>
                                          </p:stCondLst>
                                        </p:cTn>
                                        <p:tgtEl>
                                          <p:spTgt spid="55"/>
                                        </p:tgtEl>
                                        <p:attrNameLst>
                                          <p:attrName>style.visibility</p:attrName>
                                        </p:attrNameLst>
                                      </p:cBhvr>
                                      <p:to>
                                        <p:strVal val="visible"/>
                                      </p:to>
                                    </p:set>
                                    <p:anim calcmode="lin" valueType="num">
                                      <p:cBhvr additive="base">
                                        <p:cTn id="71" dur="300" fill="hold"/>
                                        <p:tgtEl>
                                          <p:spTgt spid="55"/>
                                        </p:tgtEl>
                                        <p:attrNameLst>
                                          <p:attrName>ppt_x</p:attrName>
                                        </p:attrNameLst>
                                      </p:cBhvr>
                                      <p:tavLst>
                                        <p:tav tm="0">
                                          <p:val>
                                            <p:strVal val="1+#ppt_w/2"/>
                                          </p:val>
                                        </p:tav>
                                        <p:tav tm="100000">
                                          <p:val>
                                            <p:strVal val="#ppt_x"/>
                                          </p:val>
                                        </p:tav>
                                      </p:tavLst>
                                    </p:anim>
                                    <p:anim calcmode="lin" valueType="num">
                                      <p:cBhvr additive="base">
                                        <p:cTn id="72" dur="300" fill="hold"/>
                                        <p:tgtEl>
                                          <p:spTgt spid="55"/>
                                        </p:tgtEl>
                                        <p:attrNameLst>
                                          <p:attrName>ppt_y</p:attrName>
                                        </p:attrNameLst>
                                      </p:cBhvr>
                                      <p:tavLst>
                                        <p:tav tm="0">
                                          <p:val>
                                            <p:strVal val="#ppt_y"/>
                                          </p:val>
                                        </p:tav>
                                        <p:tav tm="100000">
                                          <p:val>
                                            <p:strVal val="#ppt_y"/>
                                          </p:val>
                                        </p:tav>
                                      </p:tavLst>
                                    </p:anim>
                                  </p:childTnLst>
                                </p:cTn>
                              </p:par>
                            </p:childTnLst>
                          </p:cTn>
                        </p:par>
                        <p:par>
                          <p:cTn id="73" fill="hold">
                            <p:stCondLst>
                              <p:cond delay="5000"/>
                            </p:stCondLst>
                            <p:childTnLst>
                              <p:par>
                                <p:cTn id="74" presetID="42" presetClass="entr" presetSubtype="0" fill="hold" grpId="0" nodeType="after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fade">
                                      <p:cBhvr>
                                        <p:cTn id="76" dur="300"/>
                                        <p:tgtEl>
                                          <p:spTgt spid="53"/>
                                        </p:tgtEl>
                                      </p:cBhvr>
                                    </p:animEffect>
                                    <p:anim calcmode="lin" valueType="num">
                                      <p:cBhvr>
                                        <p:cTn id="77" dur="300" fill="hold"/>
                                        <p:tgtEl>
                                          <p:spTgt spid="53"/>
                                        </p:tgtEl>
                                        <p:attrNameLst>
                                          <p:attrName>ppt_x</p:attrName>
                                        </p:attrNameLst>
                                      </p:cBhvr>
                                      <p:tavLst>
                                        <p:tav tm="0">
                                          <p:val>
                                            <p:strVal val="#ppt_x"/>
                                          </p:val>
                                        </p:tav>
                                        <p:tav tm="100000">
                                          <p:val>
                                            <p:strVal val="#ppt_x"/>
                                          </p:val>
                                        </p:tav>
                                      </p:tavLst>
                                    </p:anim>
                                    <p:anim calcmode="lin" valueType="num">
                                      <p:cBhvr>
                                        <p:cTn id="78" dur="300" fill="hold"/>
                                        <p:tgtEl>
                                          <p:spTgt spid="53"/>
                                        </p:tgtEl>
                                        <p:attrNameLst>
                                          <p:attrName>ppt_y</p:attrName>
                                        </p:attrNameLst>
                                      </p:cBhvr>
                                      <p:tavLst>
                                        <p:tav tm="0">
                                          <p:val>
                                            <p:strVal val="#ppt_y+.1"/>
                                          </p:val>
                                        </p:tav>
                                        <p:tav tm="100000">
                                          <p:val>
                                            <p:strVal val="#ppt_y"/>
                                          </p:val>
                                        </p:tav>
                                      </p:tavLst>
                                    </p:anim>
                                  </p:childTnLst>
                                </p:cTn>
                              </p:par>
                            </p:childTnLst>
                          </p:cTn>
                        </p:par>
                        <p:par>
                          <p:cTn id="79" fill="hold">
                            <p:stCondLst>
                              <p:cond delay="5500"/>
                            </p:stCondLst>
                            <p:childTnLst>
                              <p:par>
                                <p:cTn id="80" presetID="2" presetClass="entr" presetSubtype="2" fill="hold" grpId="0" nodeType="afterEffect">
                                  <p:stCondLst>
                                    <p:cond delay="0"/>
                                  </p:stCondLst>
                                  <p:childTnLst>
                                    <p:set>
                                      <p:cBhvr>
                                        <p:cTn id="81" dur="1" fill="hold">
                                          <p:stCondLst>
                                            <p:cond delay="0"/>
                                          </p:stCondLst>
                                        </p:cTn>
                                        <p:tgtEl>
                                          <p:spTgt spid="56"/>
                                        </p:tgtEl>
                                        <p:attrNameLst>
                                          <p:attrName>style.visibility</p:attrName>
                                        </p:attrNameLst>
                                      </p:cBhvr>
                                      <p:to>
                                        <p:strVal val="visible"/>
                                      </p:to>
                                    </p:set>
                                    <p:anim calcmode="lin" valueType="num">
                                      <p:cBhvr additive="base">
                                        <p:cTn id="82" dur="300" fill="hold"/>
                                        <p:tgtEl>
                                          <p:spTgt spid="56"/>
                                        </p:tgtEl>
                                        <p:attrNameLst>
                                          <p:attrName>ppt_x</p:attrName>
                                        </p:attrNameLst>
                                      </p:cBhvr>
                                      <p:tavLst>
                                        <p:tav tm="0">
                                          <p:val>
                                            <p:strVal val="1+#ppt_w/2"/>
                                          </p:val>
                                        </p:tav>
                                        <p:tav tm="100000">
                                          <p:val>
                                            <p:strVal val="#ppt_x"/>
                                          </p:val>
                                        </p:tav>
                                      </p:tavLst>
                                    </p:anim>
                                    <p:anim calcmode="lin" valueType="num">
                                      <p:cBhvr additive="base">
                                        <p:cTn id="83" dur="300" fill="hold"/>
                                        <p:tgtEl>
                                          <p:spTgt spid="56"/>
                                        </p:tgtEl>
                                        <p:attrNameLst>
                                          <p:attrName>ppt_y</p:attrName>
                                        </p:attrNameLst>
                                      </p:cBhvr>
                                      <p:tavLst>
                                        <p:tav tm="0">
                                          <p:val>
                                            <p:strVal val="#ppt_y"/>
                                          </p:val>
                                        </p:tav>
                                        <p:tav tm="100000">
                                          <p:val>
                                            <p:strVal val="#ppt_y"/>
                                          </p:val>
                                        </p:tav>
                                      </p:tavLst>
                                    </p:anim>
                                  </p:childTnLst>
                                </p:cTn>
                              </p:par>
                            </p:childTnLst>
                          </p:cTn>
                        </p:par>
                        <p:par>
                          <p:cTn id="84" fill="hold">
                            <p:stCondLst>
                              <p:cond delay="6000"/>
                            </p:stCondLst>
                            <p:childTnLst>
                              <p:par>
                                <p:cTn id="85" presetID="42" presetClass="entr" presetSubtype="0" fill="hold" grpId="0" nodeType="after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fade">
                                      <p:cBhvr>
                                        <p:cTn id="87" dur="300"/>
                                        <p:tgtEl>
                                          <p:spTgt spid="54"/>
                                        </p:tgtEl>
                                      </p:cBhvr>
                                    </p:animEffect>
                                    <p:anim calcmode="lin" valueType="num">
                                      <p:cBhvr>
                                        <p:cTn id="88" dur="300" fill="hold"/>
                                        <p:tgtEl>
                                          <p:spTgt spid="54"/>
                                        </p:tgtEl>
                                        <p:attrNameLst>
                                          <p:attrName>ppt_x</p:attrName>
                                        </p:attrNameLst>
                                      </p:cBhvr>
                                      <p:tavLst>
                                        <p:tav tm="0">
                                          <p:val>
                                            <p:strVal val="#ppt_x"/>
                                          </p:val>
                                        </p:tav>
                                        <p:tav tm="100000">
                                          <p:val>
                                            <p:strVal val="#ppt_x"/>
                                          </p:val>
                                        </p:tav>
                                      </p:tavLst>
                                    </p:anim>
                                    <p:anim calcmode="lin" valueType="num">
                                      <p:cBhvr>
                                        <p:cTn id="89" dur="3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animBg="1"/>
      <p:bldP spid="52" grpId="0" animBg="1"/>
      <p:bldP spid="53" grpId="0"/>
      <p:bldP spid="54" grpId="0"/>
      <p:bldP spid="55" grpId="0" animBg="1"/>
      <p:bldP spid="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9255599" y="1557700"/>
            <a:ext cx="2052483" cy="1771148"/>
          </a:xfrm>
          <a:prstGeom prst="rect">
            <a:avLst/>
          </a:prstGeom>
        </p:spPr>
        <p:txBody>
          <a:bodyPr wrap="square" lIns="128987" tIns="64495" rIns="128987" bIns="64495">
            <a:spAutoFit/>
          </a:bodyPr>
          <a:lstStyle/>
          <a:p>
            <a:pPr>
              <a:defRPr/>
            </a:pPr>
            <a:r>
              <a:rPr lang="en-US" altLang="zh-CN" sz="10665" kern="0" dirty="0" smtClean="0">
                <a:solidFill>
                  <a:srgbClr val="226032"/>
                </a:solidFill>
                <a:effectLst>
                  <a:glow rad="63500">
                    <a:schemeClr val="bg1">
                      <a:lumMod val="65000"/>
                      <a:alpha val="40000"/>
                    </a:schemeClr>
                  </a:glow>
                </a:effectLst>
                <a:latin typeface="Impact" panose="020B0806030902050204" pitchFamily="34" charset="0"/>
              </a:rPr>
              <a:t>02</a:t>
            </a:r>
            <a:endParaRPr lang="zh-CN" altLang="en-US" sz="10665" kern="0" dirty="0">
              <a:solidFill>
                <a:srgbClr val="226032"/>
              </a:solidFill>
              <a:effectLst>
                <a:glow rad="63500">
                  <a:schemeClr val="bg1">
                    <a:lumMod val="65000"/>
                    <a:alpha val="40000"/>
                  </a:schemeClr>
                </a:glow>
              </a:effectLst>
              <a:latin typeface="Impact" panose="020B0806030902050204" pitchFamily="34" charset="0"/>
            </a:endParaRPr>
          </a:p>
        </p:txBody>
      </p:sp>
      <p:sp>
        <p:nvSpPr>
          <p:cNvPr id="7" name="TextBox 21"/>
          <p:cNvSpPr txBox="1"/>
          <p:nvPr/>
        </p:nvSpPr>
        <p:spPr>
          <a:xfrm>
            <a:off x="5192523" y="2299539"/>
            <a:ext cx="3812932" cy="697015"/>
          </a:xfrm>
          <a:prstGeom prst="rect">
            <a:avLst/>
          </a:prstGeom>
          <a:noFill/>
        </p:spPr>
        <p:txBody>
          <a:bodyPr wrap="square" lIns="121549" tIns="60752" rIns="121549" bIns="60752" rtlCol="0">
            <a:spAutoFit/>
          </a:bodyPr>
          <a:lstStyle/>
          <a:p>
            <a:pPr algn="dist" eaLnBrk="1" hangingPunct="1"/>
            <a:r>
              <a:rPr lang="zh-CN" altLang="en-US" sz="3730" b="1" dirty="0" smtClean="0">
                <a:solidFill>
                  <a:srgbClr val="226032"/>
                </a:solidFill>
                <a:latin typeface="微软雅黑" panose="020B0503020204020204" pitchFamily="34" charset="-122"/>
                <a:ea typeface="微软雅黑" panose="020B0503020204020204" pitchFamily="34" charset="-122"/>
              </a:rPr>
              <a:t>工作完成情况</a:t>
            </a:r>
            <a:endParaRPr lang="zh-CN" altLang="en-US" sz="3730" b="1" dirty="0">
              <a:solidFill>
                <a:srgbClr val="226032"/>
              </a:solidFill>
              <a:latin typeface="微软雅黑" panose="020B0503020204020204" pitchFamily="34" charset="-122"/>
              <a:ea typeface="微软雅黑" panose="020B0503020204020204" pitchFamily="34" charset="-122"/>
            </a:endParaRPr>
          </a:p>
        </p:txBody>
      </p:sp>
      <p:sp>
        <p:nvSpPr>
          <p:cNvPr id="8" name="矩形 7"/>
          <p:cNvSpPr/>
          <p:nvPr/>
        </p:nvSpPr>
        <p:spPr>
          <a:xfrm>
            <a:off x="6712151" y="1791695"/>
            <a:ext cx="2543448" cy="684119"/>
          </a:xfrm>
          <a:prstGeom prst="rect">
            <a:avLst/>
          </a:prstGeom>
        </p:spPr>
        <p:txBody>
          <a:bodyPr wrap="square" lIns="128987" tIns="64495" rIns="128987" bIns="64495">
            <a:spAutoFit/>
          </a:bodyPr>
          <a:lstStyle/>
          <a:p>
            <a:pPr>
              <a:defRPr/>
            </a:pPr>
            <a:r>
              <a:rPr lang="en-US" altLang="zh-CN" sz="3600" kern="0" dirty="0">
                <a:solidFill>
                  <a:srgbClr val="226032"/>
                </a:solidFill>
                <a:effectLst>
                  <a:glow rad="63500">
                    <a:schemeClr val="bg1">
                      <a:lumMod val="65000"/>
                      <a:alpha val="40000"/>
                    </a:schemeClr>
                  </a:glow>
                </a:effectLst>
                <a:latin typeface="Impact" panose="020B0806030902050204" pitchFamily="34" charset="0"/>
              </a:rPr>
              <a:t>PowerPoint</a:t>
            </a:r>
            <a:endParaRPr lang="zh-CN" altLang="en-US" sz="3600" kern="0" dirty="0">
              <a:solidFill>
                <a:srgbClr val="226032"/>
              </a:solidFill>
              <a:effectLst>
                <a:glow rad="63500">
                  <a:schemeClr val="bg1">
                    <a:lumMod val="65000"/>
                    <a:alpha val="40000"/>
                  </a:schemeClr>
                </a:glow>
              </a:effectLst>
              <a:latin typeface="Impact" panose="020B0806030902050204" pitchFamily="34" charset="0"/>
            </a:endParaRPr>
          </a:p>
        </p:txBody>
      </p:sp>
      <p:sp>
        <p:nvSpPr>
          <p:cNvPr id="9" name="Text Box 40"/>
          <p:cNvSpPr txBox="1">
            <a:spLocks noChangeArrowheads="1"/>
          </p:cNvSpPr>
          <p:nvPr/>
        </p:nvSpPr>
        <p:spPr bwMode="gray">
          <a:xfrm>
            <a:off x="5173759" y="3026049"/>
            <a:ext cx="4032114" cy="633763"/>
          </a:xfrm>
          <a:prstGeom prst="rect">
            <a:avLst/>
          </a:prstGeom>
          <a:noFill/>
          <a:ln w="9525">
            <a:noFill/>
            <a:miter lim="800000"/>
          </a:ln>
        </p:spPr>
        <p:txBody>
          <a:bodyPr wrap="square">
            <a:spAutoFit/>
          </a:bodyPr>
          <a:lstStyle/>
          <a:p>
            <a:pPr lvl="0" algn="r">
              <a:lnSpc>
                <a:spcPct val="120000"/>
              </a:lnSpc>
              <a:defRPr/>
            </a:pPr>
            <a:r>
              <a:rPr lang="zh-CN" altLang="en-US" sz="1465" kern="0" dirty="0">
                <a:solidFill>
                  <a:srgbClr val="226032"/>
                </a:solidFill>
                <a:latin typeface="微软雅黑" panose="020B0503020204020204" pitchFamily="34" charset="-122"/>
                <a:ea typeface="微软雅黑" panose="020B0503020204020204" pitchFamily="34" charset="-122"/>
              </a:rPr>
              <a:t>在此单击此处输入文字单击此处输入文字单击此处输入文字单击此处输入文字单击此处输入</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type="lt">
                                    <p:tmPct val="18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par>
                          <p:cTn id="9" fill="hold">
                            <p:stCondLst>
                              <p:cond delay="589"/>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1089"/>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1589"/>
                            </p:stCondLst>
                            <p:childTnLst>
                              <p:par>
                                <p:cTn id="18" presetID="42"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750"/>
                                        <p:tgtEl>
                                          <p:spTgt spid="9"/>
                                        </p:tgtEl>
                                      </p:cBhvr>
                                    </p:animEffect>
                                    <p:anim calcmode="lin" valueType="num">
                                      <p:cBhvr>
                                        <p:cTn id="21" dur="750" fill="hold"/>
                                        <p:tgtEl>
                                          <p:spTgt spid="9"/>
                                        </p:tgtEl>
                                        <p:attrNameLst>
                                          <p:attrName>ppt_x</p:attrName>
                                        </p:attrNameLst>
                                      </p:cBhvr>
                                      <p:tavLst>
                                        <p:tav tm="0">
                                          <p:val>
                                            <p:strVal val="#ppt_x"/>
                                          </p:val>
                                        </p:tav>
                                        <p:tav tm="100000">
                                          <p:val>
                                            <p:strVal val="#ppt_x"/>
                                          </p:val>
                                        </p:tav>
                                      </p:tavLst>
                                    </p:anim>
                                    <p:anim calcmode="lin" valueType="num">
                                      <p:cBhvr>
                                        <p:cTn id="22"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组合 100"/>
          <p:cNvGrpSpPr/>
          <p:nvPr/>
        </p:nvGrpSpPr>
        <p:grpSpPr>
          <a:xfrm>
            <a:off x="7847592" y="3183938"/>
            <a:ext cx="1408234" cy="1214153"/>
            <a:chOff x="3981149" y="2503275"/>
            <a:chExt cx="1056313" cy="910615"/>
          </a:xfrm>
        </p:grpSpPr>
        <p:sp>
          <p:nvSpPr>
            <p:cNvPr id="102" name="六边形 101"/>
            <p:cNvSpPr/>
            <p:nvPr/>
          </p:nvSpPr>
          <p:spPr>
            <a:xfrm>
              <a:off x="3981149" y="2503275"/>
              <a:ext cx="1056313" cy="910615"/>
            </a:xfrm>
            <a:prstGeom prst="hexagon">
              <a:avLst/>
            </a:prstGeom>
            <a:solidFill>
              <a:schemeClr val="accent2"/>
            </a:solidFill>
            <a:ln w="28575">
              <a:solidFill>
                <a:srgbClr val="D1D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103" name="组合 102"/>
            <p:cNvGrpSpPr/>
            <p:nvPr/>
          </p:nvGrpSpPr>
          <p:grpSpPr>
            <a:xfrm>
              <a:off x="4282859" y="2732136"/>
              <a:ext cx="452892" cy="452892"/>
              <a:chOff x="2409825" y="6532563"/>
              <a:chExt cx="885825" cy="885825"/>
            </a:xfrm>
            <a:solidFill>
              <a:schemeClr val="bg1"/>
            </a:solidFill>
          </p:grpSpPr>
          <p:sp>
            <p:nvSpPr>
              <p:cNvPr id="104" name="Freeform 8"/>
              <p:cNvSpPr>
                <a:spLocks noEditPoints="1"/>
              </p:cNvSpPr>
              <p:nvPr/>
            </p:nvSpPr>
            <p:spPr bwMode="auto">
              <a:xfrm>
                <a:off x="2724150" y="6846888"/>
                <a:ext cx="257175" cy="257175"/>
              </a:xfrm>
              <a:custGeom>
                <a:avLst/>
                <a:gdLst>
                  <a:gd name="T0" fmla="*/ 146 w 324"/>
                  <a:gd name="T1" fmla="*/ 0 h 324"/>
                  <a:gd name="T2" fmla="*/ 99 w 324"/>
                  <a:gd name="T3" fmla="*/ 13 h 324"/>
                  <a:gd name="T4" fmla="*/ 59 w 324"/>
                  <a:gd name="T5" fmla="*/ 36 h 324"/>
                  <a:gd name="T6" fmla="*/ 29 w 324"/>
                  <a:gd name="T7" fmla="*/ 72 h 324"/>
                  <a:gd name="T8" fmla="*/ 7 w 324"/>
                  <a:gd name="T9" fmla="*/ 113 h 324"/>
                  <a:gd name="T10" fmla="*/ 0 w 324"/>
                  <a:gd name="T11" fmla="*/ 162 h 324"/>
                  <a:gd name="T12" fmla="*/ 4 w 324"/>
                  <a:gd name="T13" fmla="*/ 194 h 324"/>
                  <a:gd name="T14" fmla="*/ 20 w 324"/>
                  <a:gd name="T15" fmla="*/ 239 h 324"/>
                  <a:gd name="T16" fmla="*/ 49 w 324"/>
                  <a:gd name="T17" fmla="*/ 275 h 324"/>
                  <a:gd name="T18" fmla="*/ 85 w 324"/>
                  <a:gd name="T19" fmla="*/ 304 h 324"/>
                  <a:gd name="T20" fmla="*/ 130 w 324"/>
                  <a:gd name="T21" fmla="*/ 320 h 324"/>
                  <a:gd name="T22" fmla="*/ 162 w 324"/>
                  <a:gd name="T23" fmla="*/ 324 h 324"/>
                  <a:gd name="T24" fmla="*/ 211 w 324"/>
                  <a:gd name="T25" fmla="*/ 317 h 324"/>
                  <a:gd name="T26" fmla="*/ 252 w 324"/>
                  <a:gd name="T27" fmla="*/ 295 h 324"/>
                  <a:gd name="T28" fmla="*/ 286 w 324"/>
                  <a:gd name="T29" fmla="*/ 265 h 324"/>
                  <a:gd name="T30" fmla="*/ 311 w 324"/>
                  <a:gd name="T31" fmla="*/ 225 h 324"/>
                  <a:gd name="T32" fmla="*/ 324 w 324"/>
                  <a:gd name="T33" fmla="*/ 178 h 324"/>
                  <a:gd name="T34" fmla="*/ 324 w 324"/>
                  <a:gd name="T35" fmla="*/ 146 h 324"/>
                  <a:gd name="T36" fmla="*/ 311 w 324"/>
                  <a:gd name="T37" fmla="*/ 99 h 324"/>
                  <a:gd name="T38" fmla="*/ 286 w 324"/>
                  <a:gd name="T39" fmla="*/ 60 h 324"/>
                  <a:gd name="T40" fmla="*/ 252 w 324"/>
                  <a:gd name="T41" fmla="*/ 27 h 324"/>
                  <a:gd name="T42" fmla="*/ 211 w 324"/>
                  <a:gd name="T43" fmla="*/ 7 h 324"/>
                  <a:gd name="T44" fmla="*/ 162 w 324"/>
                  <a:gd name="T45" fmla="*/ 0 h 324"/>
                  <a:gd name="T46" fmla="*/ 162 w 324"/>
                  <a:gd name="T47" fmla="*/ 277 h 324"/>
                  <a:gd name="T48" fmla="*/ 128 w 324"/>
                  <a:gd name="T49" fmla="*/ 272 h 324"/>
                  <a:gd name="T50" fmla="*/ 97 w 324"/>
                  <a:gd name="T51" fmla="*/ 257 h 324"/>
                  <a:gd name="T52" fmla="*/ 61 w 324"/>
                  <a:gd name="T53" fmla="*/ 216 h 324"/>
                  <a:gd name="T54" fmla="*/ 50 w 324"/>
                  <a:gd name="T55" fmla="*/ 185 h 324"/>
                  <a:gd name="T56" fmla="*/ 47 w 324"/>
                  <a:gd name="T57" fmla="*/ 162 h 324"/>
                  <a:gd name="T58" fmla="*/ 52 w 324"/>
                  <a:gd name="T59" fmla="*/ 128 h 324"/>
                  <a:gd name="T60" fmla="*/ 67 w 324"/>
                  <a:gd name="T61" fmla="*/ 97 h 324"/>
                  <a:gd name="T62" fmla="*/ 108 w 324"/>
                  <a:gd name="T63" fmla="*/ 61 h 324"/>
                  <a:gd name="T64" fmla="*/ 139 w 324"/>
                  <a:gd name="T65" fmla="*/ 49 h 324"/>
                  <a:gd name="T66" fmla="*/ 162 w 324"/>
                  <a:gd name="T67" fmla="*/ 47 h 324"/>
                  <a:gd name="T68" fmla="*/ 196 w 324"/>
                  <a:gd name="T69" fmla="*/ 52 h 324"/>
                  <a:gd name="T70" fmla="*/ 227 w 324"/>
                  <a:gd name="T71" fmla="*/ 67 h 324"/>
                  <a:gd name="T72" fmla="*/ 263 w 324"/>
                  <a:gd name="T73" fmla="*/ 106 h 324"/>
                  <a:gd name="T74" fmla="*/ 275 w 324"/>
                  <a:gd name="T75" fmla="*/ 139 h 324"/>
                  <a:gd name="T76" fmla="*/ 277 w 324"/>
                  <a:gd name="T77" fmla="*/ 162 h 324"/>
                  <a:gd name="T78" fmla="*/ 272 w 324"/>
                  <a:gd name="T79" fmla="*/ 196 h 324"/>
                  <a:gd name="T80" fmla="*/ 257 w 324"/>
                  <a:gd name="T81" fmla="*/ 227 h 324"/>
                  <a:gd name="T82" fmla="*/ 216 w 324"/>
                  <a:gd name="T83" fmla="*/ 263 h 324"/>
                  <a:gd name="T84" fmla="*/ 185 w 324"/>
                  <a:gd name="T85" fmla="*/ 274 h 324"/>
                  <a:gd name="T86" fmla="*/ 162 w 324"/>
                  <a:gd name="T87" fmla="*/ 27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4" h="324">
                    <a:moveTo>
                      <a:pt x="162" y="0"/>
                    </a:moveTo>
                    <a:lnTo>
                      <a:pt x="162" y="0"/>
                    </a:lnTo>
                    <a:lnTo>
                      <a:pt x="146" y="0"/>
                    </a:lnTo>
                    <a:lnTo>
                      <a:pt x="130" y="4"/>
                    </a:lnTo>
                    <a:lnTo>
                      <a:pt x="113" y="7"/>
                    </a:lnTo>
                    <a:lnTo>
                      <a:pt x="99" y="13"/>
                    </a:lnTo>
                    <a:lnTo>
                      <a:pt x="85" y="20"/>
                    </a:lnTo>
                    <a:lnTo>
                      <a:pt x="72" y="27"/>
                    </a:lnTo>
                    <a:lnTo>
                      <a:pt x="59" y="36"/>
                    </a:lnTo>
                    <a:lnTo>
                      <a:pt x="49" y="47"/>
                    </a:lnTo>
                    <a:lnTo>
                      <a:pt x="38" y="60"/>
                    </a:lnTo>
                    <a:lnTo>
                      <a:pt x="29" y="72"/>
                    </a:lnTo>
                    <a:lnTo>
                      <a:pt x="20" y="85"/>
                    </a:lnTo>
                    <a:lnTo>
                      <a:pt x="13" y="99"/>
                    </a:lnTo>
                    <a:lnTo>
                      <a:pt x="7" y="113"/>
                    </a:lnTo>
                    <a:lnTo>
                      <a:pt x="4" y="130"/>
                    </a:lnTo>
                    <a:lnTo>
                      <a:pt x="2" y="146"/>
                    </a:lnTo>
                    <a:lnTo>
                      <a:pt x="0" y="162"/>
                    </a:lnTo>
                    <a:lnTo>
                      <a:pt x="0" y="162"/>
                    </a:lnTo>
                    <a:lnTo>
                      <a:pt x="2" y="178"/>
                    </a:lnTo>
                    <a:lnTo>
                      <a:pt x="4" y="194"/>
                    </a:lnTo>
                    <a:lnTo>
                      <a:pt x="7" y="211"/>
                    </a:lnTo>
                    <a:lnTo>
                      <a:pt x="13" y="225"/>
                    </a:lnTo>
                    <a:lnTo>
                      <a:pt x="20" y="239"/>
                    </a:lnTo>
                    <a:lnTo>
                      <a:pt x="29" y="252"/>
                    </a:lnTo>
                    <a:lnTo>
                      <a:pt x="38" y="265"/>
                    </a:lnTo>
                    <a:lnTo>
                      <a:pt x="49" y="275"/>
                    </a:lnTo>
                    <a:lnTo>
                      <a:pt x="59" y="286"/>
                    </a:lnTo>
                    <a:lnTo>
                      <a:pt x="72" y="295"/>
                    </a:lnTo>
                    <a:lnTo>
                      <a:pt x="85" y="304"/>
                    </a:lnTo>
                    <a:lnTo>
                      <a:pt x="99" y="311"/>
                    </a:lnTo>
                    <a:lnTo>
                      <a:pt x="113" y="317"/>
                    </a:lnTo>
                    <a:lnTo>
                      <a:pt x="130" y="320"/>
                    </a:lnTo>
                    <a:lnTo>
                      <a:pt x="146" y="322"/>
                    </a:lnTo>
                    <a:lnTo>
                      <a:pt x="162" y="324"/>
                    </a:lnTo>
                    <a:lnTo>
                      <a:pt x="162" y="324"/>
                    </a:lnTo>
                    <a:lnTo>
                      <a:pt x="178" y="322"/>
                    </a:lnTo>
                    <a:lnTo>
                      <a:pt x="194" y="320"/>
                    </a:lnTo>
                    <a:lnTo>
                      <a:pt x="211" y="317"/>
                    </a:lnTo>
                    <a:lnTo>
                      <a:pt x="225" y="311"/>
                    </a:lnTo>
                    <a:lnTo>
                      <a:pt x="239" y="304"/>
                    </a:lnTo>
                    <a:lnTo>
                      <a:pt x="252" y="295"/>
                    </a:lnTo>
                    <a:lnTo>
                      <a:pt x="265" y="286"/>
                    </a:lnTo>
                    <a:lnTo>
                      <a:pt x="277" y="275"/>
                    </a:lnTo>
                    <a:lnTo>
                      <a:pt x="286" y="265"/>
                    </a:lnTo>
                    <a:lnTo>
                      <a:pt x="297" y="252"/>
                    </a:lnTo>
                    <a:lnTo>
                      <a:pt x="304" y="239"/>
                    </a:lnTo>
                    <a:lnTo>
                      <a:pt x="311" y="225"/>
                    </a:lnTo>
                    <a:lnTo>
                      <a:pt x="317" y="211"/>
                    </a:lnTo>
                    <a:lnTo>
                      <a:pt x="320" y="194"/>
                    </a:lnTo>
                    <a:lnTo>
                      <a:pt x="324" y="178"/>
                    </a:lnTo>
                    <a:lnTo>
                      <a:pt x="324" y="162"/>
                    </a:lnTo>
                    <a:lnTo>
                      <a:pt x="324" y="162"/>
                    </a:lnTo>
                    <a:lnTo>
                      <a:pt x="324" y="146"/>
                    </a:lnTo>
                    <a:lnTo>
                      <a:pt x="320" y="130"/>
                    </a:lnTo>
                    <a:lnTo>
                      <a:pt x="317" y="113"/>
                    </a:lnTo>
                    <a:lnTo>
                      <a:pt x="311" y="99"/>
                    </a:lnTo>
                    <a:lnTo>
                      <a:pt x="304" y="85"/>
                    </a:lnTo>
                    <a:lnTo>
                      <a:pt x="297" y="72"/>
                    </a:lnTo>
                    <a:lnTo>
                      <a:pt x="286" y="60"/>
                    </a:lnTo>
                    <a:lnTo>
                      <a:pt x="277" y="47"/>
                    </a:lnTo>
                    <a:lnTo>
                      <a:pt x="265" y="36"/>
                    </a:lnTo>
                    <a:lnTo>
                      <a:pt x="252" y="27"/>
                    </a:lnTo>
                    <a:lnTo>
                      <a:pt x="239" y="20"/>
                    </a:lnTo>
                    <a:lnTo>
                      <a:pt x="225" y="13"/>
                    </a:lnTo>
                    <a:lnTo>
                      <a:pt x="211" y="7"/>
                    </a:lnTo>
                    <a:lnTo>
                      <a:pt x="194" y="4"/>
                    </a:lnTo>
                    <a:lnTo>
                      <a:pt x="178" y="0"/>
                    </a:lnTo>
                    <a:lnTo>
                      <a:pt x="162" y="0"/>
                    </a:lnTo>
                    <a:lnTo>
                      <a:pt x="162" y="0"/>
                    </a:lnTo>
                    <a:close/>
                    <a:moveTo>
                      <a:pt x="162" y="277"/>
                    </a:moveTo>
                    <a:lnTo>
                      <a:pt x="162" y="277"/>
                    </a:lnTo>
                    <a:lnTo>
                      <a:pt x="151" y="275"/>
                    </a:lnTo>
                    <a:lnTo>
                      <a:pt x="139" y="274"/>
                    </a:lnTo>
                    <a:lnTo>
                      <a:pt x="128" y="272"/>
                    </a:lnTo>
                    <a:lnTo>
                      <a:pt x="117" y="268"/>
                    </a:lnTo>
                    <a:lnTo>
                      <a:pt x="108" y="263"/>
                    </a:lnTo>
                    <a:lnTo>
                      <a:pt x="97" y="257"/>
                    </a:lnTo>
                    <a:lnTo>
                      <a:pt x="81" y="243"/>
                    </a:lnTo>
                    <a:lnTo>
                      <a:pt x="67" y="227"/>
                    </a:lnTo>
                    <a:lnTo>
                      <a:pt x="61" y="216"/>
                    </a:lnTo>
                    <a:lnTo>
                      <a:pt x="56" y="207"/>
                    </a:lnTo>
                    <a:lnTo>
                      <a:pt x="52" y="196"/>
                    </a:lnTo>
                    <a:lnTo>
                      <a:pt x="50" y="185"/>
                    </a:lnTo>
                    <a:lnTo>
                      <a:pt x="49" y="173"/>
                    </a:lnTo>
                    <a:lnTo>
                      <a:pt x="47" y="162"/>
                    </a:lnTo>
                    <a:lnTo>
                      <a:pt x="47" y="162"/>
                    </a:lnTo>
                    <a:lnTo>
                      <a:pt x="49" y="149"/>
                    </a:lnTo>
                    <a:lnTo>
                      <a:pt x="50" y="139"/>
                    </a:lnTo>
                    <a:lnTo>
                      <a:pt x="52" y="128"/>
                    </a:lnTo>
                    <a:lnTo>
                      <a:pt x="56" y="117"/>
                    </a:lnTo>
                    <a:lnTo>
                      <a:pt x="61" y="106"/>
                    </a:lnTo>
                    <a:lnTo>
                      <a:pt x="67" y="97"/>
                    </a:lnTo>
                    <a:lnTo>
                      <a:pt x="81" y="81"/>
                    </a:lnTo>
                    <a:lnTo>
                      <a:pt x="97" y="67"/>
                    </a:lnTo>
                    <a:lnTo>
                      <a:pt x="108" y="61"/>
                    </a:lnTo>
                    <a:lnTo>
                      <a:pt x="117" y="56"/>
                    </a:lnTo>
                    <a:lnTo>
                      <a:pt x="128" y="52"/>
                    </a:lnTo>
                    <a:lnTo>
                      <a:pt x="139" y="49"/>
                    </a:lnTo>
                    <a:lnTo>
                      <a:pt x="151" y="47"/>
                    </a:lnTo>
                    <a:lnTo>
                      <a:pt x="162" y="47"/>
                    </a:lnTo>
                    <a:lnTo>
                      <a:pt x="162" y="47"/>
                    </a:lnTo>
                    <a:lnTo>
                      <a:pt x="175" y="47"/>
                    </a:lnTo>
                    <a:lnTo>
                      <a:pt x="185" y="49"/>
                    </a:lnTo>
                    <a:lnTo>
                      <a:pt x="196" y="52"/>
                    </a:lnTo>
                    <a:lnTo>
                      <a:pt x="207" y="56"/>
                    </a:lnTo>
                    <a:lnTo>
                      <a:pt x="216" y="61"/>
                    </a:lnTo>
                    <a:lnTo>
                      <a:pt x="227" y="67"/>
                    </a:lnTo>
                    <a:lnTo>
                      <a:pt x="243" y="81"/>
                    </a:lnTo>
                    <a:lnTo>
                      <a:pt x="257" y="97"/>
                    </a:lnTo>
                    <a:lnTo>
                      <a:pt x="263" y="106"/>
                    </a:lnTo>
                    <a:lnTo>
                      <a:pt x="268" y="117"/>
                    </a:lnTo>
                    <a:lnTo>
                      <a:pt x="272" y="128"/>
                    </a:lnTo>
                    <a:lnTo>
                      <a:pt x="275" y="139"/>
                    </a:lnTo>
                    <a:lnTo>
                      <a:pt x="277" y="149"/>
                    </a:lnTo>
                    <a:lnTo>
                      <a:pt x="277" y="162"/>
                    </a:lnTo>
                    <a:lnTo>
                      <a:pt x="277" y="162"/>
                    </a:lnTo>
                    <a:lnTo>
                      <a:pt x="277" y="173"/>
                    </a:lnTo>
                    <a:lnTo>
                      <a:pt x="275" y="185"/>
                    </a:lnTo>
                    <a:lnTo>
                      <a:pt x="272" y="196"/>
                    </a:lnTo>
                    <a:lnTo>
                      <a:pt x="268" y="207"/>
                    </a:lnTo>
                    <a:lnTo>
                      <a:pt x="263" y="216"/>
                    </a:lnTo>
                    <a:lnTo>
                      <a:pt x="257" y="227"/>
                    </a:lnTo>
                    <a:lnTo>
                      <a:pt x="243" y="243"/>
                    </a:lnTo>
                    <a:lnTo>
                      <a:pt x="227" y="257"/>
                    </a:lnTo>
                    <a:lnTo>
                      <a:pt x="216" y="263"/>
                    </a:lnTo>
                    <a:lnTo>
                      <a:pt x="207" y="268"/>
                    </a:lnTo>
                    <a:lnTo>
                      <a:pt x="196" y="272"/>
                    </a:lnTo>
                    <a:lnTo>
                      <a:pt x="185" y="274"/>
                    </a:lnTo>
                    <a:lnTo>
                      <a:pt x="175" y="275"/>
                    </a:lnTo>
                    <a:lnTo>
                      <a:pt x="162" y="277"/>
                    </a:lnTo>
                    <a:lnTo>
                      <a:pt x="162" y="277"/>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05" name="Freeform 9"/>
              <p:cNvSpPr>
                <a:spLocks noEditPoints="1"/>
              </p:cNvSpPr>
              <p:nvPr/>
            </p:nvSpPr>
            <p:spPr bwMode="auto">
              <a:xfrm>
                <a:off x="2409825" y="6532563"/>
                <a:ext cx="885825" cy="885825"/>
              </a:xfrm>
              <a:custGeom>
                <a:avLst/>
                <a:gdLst>
                  <a:gd name="T0" fmla="*/ 992 w 1116"/>
                  <a:gd name="T1" fmla="*/ 294 h 1116"/>
                  <a:gd name="T2" fmla="*/ 954 w 1116"/>
                  <a:gd name="T3" fmla="*/ 162 h 1116"/>
                  <a:gd name="T4" fmla="*/ 866 w 1116"/>
                  <a:gd name="T5" fmla="*/ 121 h 1116"/>
                  <a:gd name="T6" fmla="*/ 779 w 1116"/>
                  <a:gd name="T7" fmla="*/ 141 h 1116"/>
                  <a:gd name="T8" fmla="*/ 646 w 1116"/>
                  <a:gd name="T9" fmla="*/ 29 h 1116"/>
                  <a:gd name="T10" fmla="*/ 511 w 1116"/>
                  <a:gd name="T11" fmla="*/ 7 h 1116"/>
                  <a:gd name="T12" fmla="*/ 418 w 1116"/>
                  <a:gd name="T13" fmla="*/ 106 h 1116"/>
                  <a:gd name="T14" fmla="*/ 266 w 1116"/>
                  <a:gd name="T15" fmla="*/ 121 h 1116"/>
                  <a:gd name="T16" fmla="*/ 185 w 1116"/>
                  <a:gd name="T17" fmla="*/ 144 h 1116"/>
                  <a:gd name="T18" fmla="*/ 122 w 1116"/>
                  <a:gd name="T19" fmla="*/ 247 h 1116"/>
                  <a:gd name="T20" fmla="*/ 106 w 1116"/>
                  <a:gd name="T21" fmla="*/ 418 h 1116"/>
                  <a:gd name="T22" fmla="*/ 7 w 1116"/>
                  <a:gd name="T23" fmla="*/ 509 h 1116"/>
                  <a:gd name="T24" fmla="*/ 31 w 1116"/>
                  <a:gd name="T25" fmla="*/ 646 h 1116"/>
                  <a:gd name="T26" fmla="*/ 140 w 1116"/>
                  <a:gd name="T27" fmla="*/ 778 h 1116"/>
                  <a:gd name="T28" fmla="*/ 135 w 1116"/>
                  <a:gd name="T29" fmla="*/ 913 h 1116"/>
                  <a:gd name="T30" fmla="*/ 211 w 1116"/>
                  <a:gd name="T31" fmla="*/ 985 h 1116"/>
                  <a:gd name="T32" fmla="*/ 302 w 1116"/>
                  <a:gd name="T33" fmla="*/ 990 h 1116"/>
                  <a:gd name="T34" fmla="*/ 427 w 1116"/>
                  <a:gd name="T35" fmla="*/ 1031 h 1116"/>
                  <a:gd name="T36" fmla="*/ 558 w 1116"/>
                  <a:gd name="T37" fmla="*/ 1116 h 1116"/>
                  <a:gd name="T38" fmla="*/ 679 w 1116"/>
                  <a:gd name="T39" fmla="*/ 1051 h 1116"/>
                  <a:gd name="T40" fmla="*/ 796 w 1116"/>
                  <a:gd name="T41" fmla="*/ 985 h 1116"/>
                  <a:gd name="T42" fmla="*/ 866 w 1116"/>
                  <a:gd name="T43" fmla="*/ 994 h 1116"/>
                  <a:gd name="T44" fmla="*/ 954 w 1116"/>
                  <a:gd name="T45" fmla="*/ 952 h 1116"/>
                  <a:gd name="T46" fmla="*/ 992 w 1116"/>
                  <a:gd name="T47" fmla="*/ 823 h 1116"/>
                  <a:gd name="T48" fmla="*/ 1031 w 1116"/>
                  <a:gd name="T49" fmla="*/ 689 h 1116"/>
                  <a:gd name="T50" fmla="*/ 1116 w 1116"/>
                  <a:gd name="T51" fmla="*/ 558 h 1116"/>
                  <a:gd name="T52" fmla="*/ 1053 w 1116"/>
                  <a:gd name="T53" fmla="*/ 438 h 1116"/>
                  <a:gd name="T54" fmla="*/ 927 w 1116"/>
                  <a:gd name="T55" fmla="*/ 644 h 1116"/>
                  <a:gd name="T56" fmla="*/ 887 w 1116"/>
                  <a:gd name="T57" fmla="*/ 815 h 1116"/>
                  <a:gd name="T58" fmla="*/ 893 w 1116"/>
                  <a:gd name="T59" fmla="*/ 878 h 1116"/>
                  <a:gd name="T60" fmla="*/ 851 w 1116"/>
                  <a:gd name="T61" fmla="*/ 902 h 1116"/>
                  <a:gd name="T62" fmla="*/ 758 w 1116"/>
                  <a:gd name="T63" fmla="*/ 880 h 1116"/>
                  <a:gd name="T64" fmla="*/ 608 w 1116"/>
                  <a:gd name="T65" fmla="*/ 972 h 1116"/>
                  <a:gd name="T66" fmla="*/ 578 w 1116"/>
                  <a:gd name="T67" fmla="*/ 1019 h 1116"/>
                  <a:gd name="T68" fmla="*/ 522 w 1116"/>
                  <a:gd name="T69" fmla="*/ 1008 h 1116"/>
                  <a:gd name="T70" fmla="*/ 472 w 1116"/>
                  <a:gd name="T71" fmla="*/ 927 h 1116"/>
                  <a:gd name="T72" fmla="*/ 301 w 1116"/>
                  <a:gd name="T73" fmla="*/ 886 h 1116"/>
                  <a:gd name="T74" fmla="*/ 238 w 1116"/>
                  <a:gd name="T75" fmla="*/ 893 h 1116"/>
                  <a:gd name="T76" fmla="*/ 216 w 1116"/>
                  <a:gd name="T77" fmla="*/ 841 h 1116"/>
                  <a:gd name="T78" fmla="*/ 221 w 1116"/>
                  <a:gd name="T79" fmla="*/ 731 h 1116"/>
                  <a:gd name="T80" fmla="*/ 133 w 1116"/>
                  <a:gd name="T81" fmla="*/ 607 h 1116"/>
                  <a:gd name="T82" fmla="*/ 94 w 1116"/>
                  <a:gd name="T83" fmla="*/ 558 h 1116"/>
                  <a:gd name="T84" fmla="*/ 124 w 1116"/>
                  <a:gd name="T85" fmla="*/ 511 h 1116"/>
                  <a:gd name="T86" fmla="*/ 209 w 1116"/>
                  <a:gd name="T87" fmla="*/ 412 h 1116"/>
                  <a:gd name="T88" fmla="*/ 218 w 1116"/>
                  <a:gd name="T89" fmla="*/ 285 h 1116"/>
                  <a:gd name="T90" fmla="*/ 230 w 1116"/>
                  <a:gd name="T91" fmla="*/ 229 h 1116"/>
                  <a:gd name="T92" fmla="*/ 293 w 1116"/>
                  <a:gd name="T93" fmla="*/ 223 h 1116"/>
                  <a:gd name="T94" fmla="*/ 441 w 1116"/>
                  <a:gd name="T95" fmla="*/ 198 h 1116"/>
                  <a:gd name="T96" fmla="*/ 517 w 1116"/>
                  <a:gd name="T97" fmla="*/ 115 h 1116"/>
                  <a:gd name="T98" fmla="*/ 569 w 1116"/>
                  <a:gd name="T99" fmla="*/ 94 h 1116"/>
                  <a:gd name="T100" fmla="*/ 608 w 1116"/>
                  <a:gd name="T101" fmla="*/ 144 h 1116"/>
                  <a:gd name="T102" fmla="*/ 758 w 1116"/>
                  <a:gd name="T103" fmla="*/ 236 h 1116"/>
                  <a:gd name="T104" fmla="*/ 851 w 1116"/>
                  <a:gd name="T105" fmla="*/ 214 h 1116"/>
                  <a:gd name="T106" fmla="*/ 898 w 1116"/>
                  <a:gd name="T107" fmla="*/ 247 h 1116"/>
                  <a:gd name="T108" fmla="*/ 860 w 1116"/>
                  <a:gd name="T109" fmla="*/ 328 h 1116"/>
                  <a:gd name="T110" fmla="*/ 936 w 1116"/>
                  <a:gd name="T111" fmla="*/ 508 h 1116"/>
                  <a:gd name="T112" fmla="*/ 1013 w 1116"/>
                  <a:gd name="T113" fmla="*/ 529 h 1116"/>
                  <a:gd name="T114" fmla="*/ 1013 w 1116"/>
                  <a:gd name="T115" fmla="*/ 587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16" h="1116">
                    <a:moveTo>
                      <a:pt x="1010" y="418"/>
                    </a:moveTo>
                    <a:lnTo>
                      <a:pt x="1010" y="418"/>
                    </a:lnTo>
                    <a:lnTo>
                      <a:pt x="995" y="376"/>
                    </a:lnTo>
                    <a:lnTo>
                      <a:pt x="976" y="337"/>
                    </a:lnTo>
                    <a:lnTo>
                      <a:pt x="976" y="337"/>
                    </a:lnTo>
                    <a:lnTo>
                      <a:pt x="986" y="315"/>
                    </a:lnTo>
                    <a:lnTo>
                      <a:pt x="992" y="294"/>
                    </a:lnTo>
                    <a:lnTo>
                      <a:pt x="995" y="270"/>
                    </a:lnTo>
                    <a:lnTo>
                      <a:pt x="994" y="247"/>
                    </a:lnTo>
                    <a:lnTo>
                      <a:pt x="990" y="223"/>
                    </a:lnTo>
                    <a:lnTo>
                      <a:pt x="981" y="202"/>
                    </a:lnTo>
                    <a:lnTo>
                      <a:pt x="968" y="182"/>
                    </a:lnTo>
                    <a:lnTo>
                      <a:pt x="954" y="162"/>
                    </a:lnTo>
                    <a:lnTo>
                      <a:pt x="954" y="162"/>
                    </a:lnTo>
                    <a:lnTo>
                      <a:pt x="943" y="153"/>
                    </a:lnTo>
                    <a:lnTo>
                      <a:pt x="931" y="144"/>
                    </a:lnTo>
                    <a:lnTo>
                      <a:pt x="920" y="137"/>
                    </a:lnTo>
                    <a:lnTo>
                      <a:pt x="905" y="132"/>
                    </a:lnTo>
                    <a:lnTo>
                      <a:pt x="893" y="126"/>
                    </a:lnTo>
                    <a:lnTo>
                      <a:pt x="878" y="123"/>
                    </a:lnTo>
                    <a:lnTo>
                      <a:pt x="866" y="121"/>
                    </a:lnTo>
                    <a:lnTo>
                      <a:pt x="851" y="121"/>
                    </a:lnTo>
                    <a:lnTo>
                      <a:pt x="851" y="121"/>
                    </a:lnTo>
                    <a:lnTo>
                      <a:pt x="832" y="123"/>
                    </a:lnTo>
                    <a:lnTo>
                      <a:pt x="814" y="126"/>
                    </a:lnTo>
                    <a:lnTo>
                      <a:pt x="796" y="132"/>
                    </a:lnTo>
                    <a:lnTo>
                      <a:pt x="779" y="141"/>
                    </a:lnTo>
                    <a:lnTo>
                      <a:pt x="779" y="141"/>
                    </a:lnTo>
                    <a:lnTo>
                      <a:pt x="740" y="121"/>
                    </a:lnTo>
                    <a:lnTo>
                      <a:pt x="698" y="106"/>
                    </a:lnTo>
                    <a:lnTo>
                      <a:pt x="698" y="106"/>
                    </a:lnTo>
                    <a:lnTo>
                      <a:pt x="689" y="85"/>
                    </a:lnTo>
                    <a:lnTo>
                      <a:pt x="679" y="63"/>
                    </a:lnTo>
                    <a:lnTo>
                      <a:pt x="664" y="45"/>
                    </a:lnTo>
                    <a:lnTo>
                      <a:pt x="646" y="29"/>
                    </a:lnTo>
                    <a:lnTo>
                      <a:pt x="626" y="16"/>
                    </a:lnTo>
                    <a:lnTo>
                      <a:pt x="607" y="7"/>
                    </a:lnTo>
                    <a:lnTo>
                      <a:pt x="583" y="2"/>
                    </a:lnTo>
                    <a:lnTo>
                      <a:pt x="558" y="0"/>
                    </a:lnTo>
                    <a:lnTo>
                      <a:pt x="558" y="0"/>
                    </a:lnTo>
                    <a:lnTo>
                      <a:pt x="535" y="2"/>
                    </a:lnTo>
                    <a:lnTo>
                      <a:pt x="511" y="7"/>
                    </a:lnTo>
                    <a:lnTo>
                      <a:pt x="490" y="16"/>
                    </a:lnTo>
                    <a:lnTo>
                      <a:pt x="470" y="29"/>
                    </a:lnTo>
                    <a:lnTo>
                      <a:pt x="452" y="45"/>
                    </a:lnTo>
                    <a:lnTo>
                      <a:pt x="437" y="63"/>
                    </a:lnTo>
                    <a:lnTo>
                      <a:pt x="427" y="85"/>
                    </a:lnTo>
                    <a:lnTo>
                      <a:pt x="418" y="106"/>
                    </a:lnTo>
                    <a:lnTo>
                      <a:pt x="418" y="106"/>
                    </a:lnTo>
                    <a:lnTo>
                      <a:pt x="378" y="121"/>
                    </a:lnTo>
                    <a:lnTo>
                      <a:pt x="338" y="141"/>
                    </a:lnTo>
                    <a:lnTo>
                      <a:pt x="338" y="141"/>
                    </a:lnTo>
                    <a:lnTo>
                      <a:pt x="320" y="132"/>
                    </a:lnTo>
                    <a:lnTo>
                      <a:pt x="302" y="126"/>
                    </a:lnTo>
                    <a:lnTo>
                      <a:pt x="284" y="123"/>
                    </a:lnTo>
                    <a:lnTo>
                      <a:pt x="266" y="121"/>
                    </a:lnTo>
                    <a:lnTo>
                      <a:pt x="266" y="121"/>
                    </a:lnTo>
                    <a:lnTo>
                      <a:pt x="252" y="121"/>
                    </a:lnTo>
                    <a:lnTo>
                      <a:pt x="238" y="123"/>
                    </a:lnTo>
                    <a:lnTo>
                      <a:pt x="223" y="126"/>
                    </a:lnTo>
                    <a:lnTo>
                      <a:pt x="211" y="132"/>
                    </a:lnTo>
                    <a:lnTo>
                      <a:pt x="198" y="137"/>
                    </a:lnTo>
                    <a:lnTo>
                      <a:pt x="185" y="144"/>
                    </a:lnTo>
                    <a:lnTo>
                      <a:pt x="175" y="153"/>
                    </a:lnTo>
                    <a:lnTo>
                      <a:pt x="164" y="162"/>
                    </a:lnTo>
                    <a:lnTo>
                      <a:pt x="164" y="162"/>
                    </a:lnTo>
                    <a:lnTo>
                      <a:pt x="148" y="182"/>
                    </a:lnTo>
                    <a:lnTo>
                      <a:pt x="135" y="202"/>
                    </a:lnTo>
                    <a:lnTo>
                      <a:pt x="126" y="223"/>
                    </a:lnTo>
                    <a:lnTo>
                      <a:pt x="122" y="247"/>
                    </a:lnTo>
                    <a:lnTo>
                      <a:pt x="121" y="270"/>
                    </a:lnTo>
                    <a:lnTo>
                      <a:pt x="124" y="294"/>
                    </a:lnTo>
                    <a:lnTo>
                      <a:pt x="130" y="315"/>
                    </a:lnTo>
                    <a:lnTo>
                      <a:pt x="140" y="337"/>
                    </a:lnTo>
                    <a:lnTo>
                      <a:pt x="140" y="337"/>
                    </a:lnTo>
                    <a:lnTo>
                      <a:pt x="121" y="376"/>
                    </a:lnTo>
                    <a:lnTo>
                      <a:pt x="106" y="418"/>
                    </a:lnTo>
                    <a:lnTo>
                      <a:pt x="106" y="418"/>
                    </a:lnTo>
                    <a:lnTo>
                      <a:pt x="85" y="427"/>
                    </a:lnTo>
                    <a:lnTo>
                      <a:pt x="65" y="438"/>
                    </a:lnTo>
                    <a:lnTo>
                      <a:pt x="45" y="452"/>
                    </a:lnTo>
                    <a:lnTo>
                      <a:pt x="31" y="470"/>
                    </a:lnTo>
                    <a:lnTo>
                      <a:pt x="18" y="488"/>
                    </a:lnTo>
                    <a:lnTo>
                      <a:pt x="7" y="509"/>
                    </a:lnTo>
                    <a:lnTo>
                      <a:pt x="2" y="533"/>
                    </a:lnTo>
                    <a:lnTo>
                      <a:pt x="0" y="558"/>
                    </a:lnTo>
                    <a:lnTo>
                      <a:pt x="0" y="558"/>
                    </a:lnTo>
                    <a:lnTo>
                      <a:pt x="2" y="581"/>
                    </a:lnTo>
                    <a:lnTo>
                      <a:pt x="7" y="605"/>
                    </a:lnTo>
                    <a:lnTo>
                      <a:pt x="18" y="626"/>
                    </a:lnTo>
                    <a:lnTo>
                      <a:pt x="31" y="646"/>
                    </a:lnTo>
                    <a:lnTo>
                      <a:pt x="45" y="664"/>
                    </a:lnTo>
                    <a:lnTo>
                      <a:pt x="65" y="679"/>
                    </a:lnTo>
                    <a:lnTo>
                      <a:pt x="85" y="689"/>
                    </a:lnTo>
                    <a:lnTo>
                      <a:pt x="106" y="697"/>
                    </a:lnTo>
                    <a:lnTo>
                      <a:pt x="106" y="697"/>
                    </a:lnTo>
                    <a:lnTo>
                      <a:pt x="121" y="738"/>
                    </a:lnTo>
                    <a:lnTo>
                      <a:pt x="140" y="778"/>
                    </a:lnTo>
                    <a:lnTo>
                      <a:pt x="140" y="778"/>
                    </a:lnTo>
                    <a:lnTo>
                      <a:pt x="130" y="799"/>
                    </a:lnTo>
                    <a:lnTo>
                      <a:pt x="124" y="823"/>
                    </a:lnTo>
                    <a:lnTo>
                      <a:pt x="121" y="846"/>
                    </a:lnTo>
                    <a:lnTo>
                      <a:pt x="122" y="869"/>
                    </a:lnTo>
                    <a:lnTo>
                      <a:pt x="126" y="891"/>
                    </a:lnTo>
                    <a:lnTo>
                      <a:pt x="135" y="913"/>
                    </a:lnTo>
                    <a:lnTo>
                      <a:pt x="148" y="934"/>
                    </a:lnTo>
                    <a:lnTo>
                      <a:pt x="164" y="952"/>
                    </a:lnTo>
                    <a:lnTo>
                      <a:pt x="164" y="952"/>
                    </a:lnTo>
                    <a:lnTo>
                      <a:pt x="175" y="963"/>
                    </a:lnTo>
                    <a:lnTo>
                      <a:pt x="185" y="970"/>
                    </a:lnTo>
                    <a:lnTo>
                      <a:pt x="198" y="977"/>
                    </a:lnTo>
                    <a:lnTo>
                      <a:pt x="211" y="985"/>
                    </a:lnTo>
                    <a:lnTo>
                      <a:pt x="223" y="988"/>
                    </a:lnTo>
                    <a:lnTo>
                      <a:pt x="238" y="992"/>
                    </a:lnTo>
                    <a:lnTo>
                      <a:pt x="252" y="994"/>
                    </a:lnTo>
                    <a:lnTo>
                      <a:pt x="266" y="995"/>
                    </a:lnTo>
                    <a:lnTo>
                      <a:pt x="266" y="995"/>
                    </a:lnTo>
                    <a:lnTo>
                      <a:pt x="284" y="994"/>
                    </a:lnTo>
                    <a:lnTo>
                      <a:pt x="302" y="990"/>
                    </a:lnTo>
                    <a:lnTo>
                      <a:pt x="320" y="985"/>
                    </a:lnTo>
                    <a:lnTo>
                      <a:pt x="338" y="976"/>
                    </a:lnTo>
                    <a:lnTo>
                      <a:pt x="338" y="976"/>
                    </a:lnTo>
                    <a:lnTo>
                      <a:pt x="378" y="994"/>
                    </a:lnTo>
                    <a:lnTo>
                      <a:pt x="418" y="1010"/>
                    </a:lnTo>
                    <a:lnTo>
                      <a:pt x="418" y="1010"/>
                    </a:lnTo>
                    <a:lnTo>
                      <a:pt x="427" y="1031"/>
                    </a:lnTo>
                    <a:lnTo>
                      <a:pt x="437" y="1051"/>
                    </a:lnTo>
                    <a:lnTo>
                      <a:pt x="452" y="1071"/>
                    </a:lnTo>
                    <a:lnTo>
                      <a:pt x="470" y="1085"/>
                    </a:lnTo>
                    <a:lnTo>
                      <a:pt x="490" y="1098"/>
                    </a:lnTo>
                    <a:lnTo>
                      <a:pt x="511" y="1109"/>
                    </a:lnTo>
                    <a:lnTo>
                      <a:pt x="535" y="1114"/>
                    </a:lnTo>
                    <a:lnTo>
                      <a:pt x="558" y="1116"/>
                    </a:lnTo>
                    <a:lnTo>
                      <a:pt x="558" y="1116"/>
                    </a:lnTo>
                    <a:lnTo>
                      <a:pt x="583" y="1114"/>
                    </a:lnTo>
                    <a:lnTo>
                      <a:pt x="607" y="1109"/>
                    </a:lnTo>
                    <a:lnTo>
                      <a:pt x="626" y="1098"/>
                    </a:lnTo>
                    <a:lnTo>
                      <a:pt x="646" y="1085"/>
                    </a:lnTo>
                    <a:lnTo>
                      <a:pt x="664" y="1071"/>
                    </a:lnTo>
                    <a:lnTo>
                      <a:pt x="679" y="1051"/>
                    </a:lnTo>
                    <a:lnTo>
                      <a:pt x="689" y="1031"/>
                    </a:lnTo>
                    <a:lnTo>
                      <a:pt x="698" y="1010"/>
                    </a:lnTo>
                    <a:lnTo>
                      <a:pt x="698" y="1010"/>
                    </a:lnTo>
                    <a:lnTo>
                      <a:pt x="740" y="994"/>
                    </a:lnTo>
                    <a:lnTo>
                      <a:pt x="779" y="976"/>
                    </a:lnTo>
                    <a:lnTo>
                      <a:pt x="779" y="976"/>
                    </a:lnTo>
                    <a:lnTo>
                      <a:pt x="796" y="985"/>
                    </a:lnTo>
                    <a:lnTo>
                      <a:pt x="814" y="990"/>
                    </a:lnTo>
                    <a:lnTo>
                      <a:pt x="832" y="994"/>
                    </a:lnTo>
                    <a:lnTo>
                      <a:pt x="851" y="995"/>
                    </a:lnTo>
                    <a:lnTo>
                      <a:pt x="851" y="995"/>
                    </a:lnTo>
                    <a:lnTo>
                      <a:pt x="851" y="995"/>
                    </a:lnTo>
                    <a:lnTo>
                      <a:pt x="851" y="995"/>
                    </a:lnTo>
                    <a:lnTo>
                      <a:pt x="866" y="994"/>
                    </a:lnTo>
                    <a:lnTo>
                      <a:pt x="878" y="992"/>
                    </a:lnTo>
                    <a:lnTo>
                      <a:pt x="893" y="988"/>
                    </a:lnTo>
                    <a:lnTo>
                      <a:pt x="905" y="985"/>
                    </a:lnTo>
                    <a:lnTo>
                      <a:pt x="920" y="977"/>
                    </a:lnTo>
                    <a:lnTo>
                      <a:pt x="931" y="970"/>
                    </a:lnTo>
                    <a:lnTo>
                      <a:pt x="943" y="963"/>
                    </a:lnTo>
                    <a:lnTo>
                      <a:pt x="954" y="952"/>
                    </a:lnTo>
                    <a:lnTo>
                      <a:pt x="954" y="952"/>
                    </a:lnTo>
                    <a:lnTo>
                      <a:pt x="968" y="934"/>
                    </a:lnTo>
                    <a:lnTo>
                      <a:pt x="981" y="913"/>
                    </a:lnTo>
                    <a:lnTo>
                      <a:pt x="990" y="891"/>
                    </a:lnTo>
                    <a:lnTo>
                      <a:pt x="994" y="869"/>
                    </a:lnTo>
                    <a:lnTo>
                      <a:pt x="995" y="846"/>
                    </a:lnTo>
                    <a:lnTo>
                      <a:pt x="992" y="823"/>
                    </a:lnTo>
                    <a:lnTo>
                      <a:pt x="986" y="799"/>
                    </a:lnTo>
                    <a:lnTo>
                      <a:pt x="976" y="778"/>
                    </a:lnTo>
                    <a:lnTo>
                      <a:pt x="976" y="778"/>
                    </a:lnTo>
                    <a:lnTo>
                      <a:pt x="995" y="738"/>
                    </a:lnTo>
                    <a:lnTo>
                      <a:pt x="1010" y="697"/>
                    </a:lnTo>
                    <a:lnTo>
                      <a:pt x="1010" y="697"/>
                    </a:lnTo>
                    <a:lnTo>
                      <a:pt x="1031" y="689"/>
                    </a:lnTo>
                    <a:lnTo>
                      <a:pt x="1053" y="679"/>
                    </a:lnTo>
                    <a:lnTo>
                      <a:pt x="1071" y="664"/>
                    </a:lnTo>
                    <a:lnTo>
                      <a:pt x="1085" y="646"/>
                    </a:lnTo>
                    <a:lnTo>
                      <a:pt x="1100" y="626"/>
                    </a:lnTo>
                    <a:lnTo>
                      <a:pt x="1109" y="605"/>
                    </a:lnTo>
                    <a:lnTo>
                      <a:pt x="1114" y="581"/>
                    </a:lnTo>
                    <a:lnTo>
                      <a:pt x="1116" y="558"/>
                    </a:lnTo>
                    <a:lnTo>
                      <a:pt x="1116" y="558"/>
                    </a:lnTo>
                    <a:lnTo>
                      <a:pt x="1114" y="533"/>
                    </a:lnTo>
                    <a:lnTo>
                      <a:pt x="1109" y="509"/>
                    </a:lnTo>
                    <a:lnTo>
                      <a:pt x="1100" y="488"/>
                    </a:lnTo>
                    <a:lnTo>
                      <a:pt x="1085" y="470"/>
                    </a:lnTo>
                    <a:lnTo>
                      <a:pt x="1071" y="452"/>
                    </a:lnTo>
                    <a:lnTo>
                      <a:pt x="1053" y="438"/>
                    </a:lnTo>
                    <a:lnTo>
                      <a:pt x="1031" y="427"/>
                    </a:lnTo>
                    <a:lnTo>
                      <a:pt x="1010" y="418"/>
                    </a:lnTo>
                    <a:lnTo>
                      <a:pt x="1010" y="418"/>
                    </a:lnTo>
                    <a:close/>
                    <a:moveTo>
                      <a:pt x="972" y="608"/>
                    </a:moveTo>
                    <a:lnTo>
                      <a:pt x="936" y="608"/>
                    </a:lnTo>
                    <a:lnTo>
                      <a:pt x="927" y="644"/>
                    </a:lnTo>
                    <a:lnTo>
                      <a:pt x="927" y="644"/>
                    </a:lnTo>
                    <a:lnTo>
                      <a:pt x="918" y="675"/>
                    </a:lnTo>
                    <a:lnTo>
                      <a:pt x="907" y="702"/>
                    </a:lnTo>
                    <a:lnTo>
                      <a:pt x="895" y="731"/>
                    </a:lnTo>
                    <a:lnTo>
                      <a:pt x="880" y="756"/>
                    </a:lnTo>
                    <a:lnTo>
                      <a:pt x="860" y="788"/>
                    </a:lnTo>
                    <a:lnTo>
                      <a:pt x="887" y="815"/>
                    </a:lnTo>
                    <a:lnTo>
                      <a:pt x="887" y="815"/>
                    </a:lnTo>
                    <a:lnTo>
                      <a:pt x="893" y="823"/>
                    </a:lnTo>
                    <a:lnTo>
                      <a:pt x="898" y="832"/>
                    </a:lnTo>
                    <a:lnTo>
                      <a:pt x="900" y="841"/>
                    </a:lnTo>
                    <a:lnTo>
                      <a:pt x="902" y="850"/>
                    </a:lnTo>
                    <a:lnTo>
                      <a:pt x="900" y="860"/>
                    </a:lnTo>
                    <a:lnTo>
                      <a:pt x="898" y="869"/>
                    </a:lnTo>
                    <a:lnTo>
                      <a:pt x="893" y="878"/>
                    </a:lnTo>
                    <a:lnTo>
                      <a:pt x="887" y="886"/>
                    </a:lnTo>
                    <a:lnTo>
                      <a:pt x="887" y="886"/>
                    </a:lnTo>
                    <a:lnTo>
                      <a:pt x="878" y="893"/>
                    </a:lnTo>
                    <a:lnTo>
                      <a:pt x="869" y="896"/>
                    </a:lnTo>
                    <a:lnTo>
                      <a:pt x="860" y="900"/>
                    </a:lnTo>
                    <a:lnTo>
                      <a:pt x="851" y="902"/>
                    </a:lnTo>
                    <a:lnTo>
                      <a:pt x="851" y="902"/>
                    </a:lnTo>
                    <a:lnTo>
                      <a:pt x="851" y="902"/>
                    </a:lnTo>
                    <a:lnTo>
                      <a:pt x="841" y="900"/>
                    </a:lnTo>
                    <a:lnTo>
                      <a:pt x="832" y="896"/>
                    </a:lnTo>
                    <a:lnTo>
                      <a:pt x="823" y="893"/>
                    </a:lnTo>
                    <a:lnTo>
                      <a:pt x="815" y="886"/>
                    </a:lnTo>
                    <a:lnTo>
                      <a:pt x="788" y="860"/>
                    </a:lnTo>
                    <a:lnTo>
                      <a:pt x="758" y="880"/>
                    </a:lnTo>
                    <a:lnTo>
                      <a:pt x="758" y="880"/>
                    </a:lnTo>
                    <a:lnTo>
                      <a:pt x="731" y="895"/>
                    </a:lnTo>
                    <a:lnTo>
                      <a:pt x="704" y="907"/>
                    </a:lnTo>
                    <a:lnTo>
                      <a:pt x="675" y="918"/>
                    </a:lnTo>
                    <a:lnTo>
                      <a:pt x="644" y="927"/>
                    </a:lnTo>
                    <a:lnTo>
                      <a:pt x="608" y="934"/>
                    </a:lnTo>
                    <a:lnTo>
                      <a:pt x="608" y="972"/>
                    </a:lnTo>
                    <a:lnTo>
                      <a:pt x="608" y="972"/>
                    </a:lnTo>
                    <a:lnTo>
                      <a:pt x="608" y="983"/>
                    </a:lnTo>
                    <a:lnTo>
                      <a:pt x="605" y="992"/>
                    </a:lnTo>
                    <a:lnTo>
                      <a:pt x="599" y="1001"/>
                    </a:lnTo>
                    <a:lnTo>
                      <a:pt x="594" y="1008"/>
                    </a:lnTo>
                    <a:lnTo>
                      <a:pt x="587" y="1013"/>
                    </a:lnTo>
                    <a:lnTo>
                      <a:pt x="578" y="1019"/>
                    </a:lnTo>
                    <a:lnTo>
                      <a:pt x="569" y="1021"/>
                    </a:lnTo>
                    <a:lnTo>
                      <a:pt x="558" y="1022"/>
                    </a:lnTo>
                    <a:lnTo>
                      <a:pt x="558" y="1022"/>
                    </a:lnTo>
                    <a:lnTo>
                      <a:pt x="547" y="1021"/>
                    </a:lnTo>
                    <a:lnTo>
                      <a:pt x="538" y="1019"/>
                    </a:lnTo>
                    <a:lnTo>
                      <a:pt x="529" y="1013"/>
                    </a:lnTo>
                    <a:lnTo>
                      <a:pt x="522" y="1008"/>
                    </a:lnTo>
                    <a:lnTo>
                      <a:pt x="517" y="1001"/>
                    </a:lnTo>
                    <a:lnTo>
                      <a:pt x="511" y="992"/>
                    </a:lnTo>
                    <a:lnTo>
                      <a:pt x="509" y="983"/>
                    </a:lnTo>
                    <a:lnTo>
                      <a:pt x="508" y="972"/>
                    </a:lnTo>
                    <a:lnTo>
                      <a:pt x="508" y="934"/>
                    </a:lnTo>
                    <a:lnTo>
                      <a:pt x="472" y="927"/>
                    </a:lnTo>
                    <a:lnTo>
                      <a:pt x="472" y="927"/>
                    </a:lnTo>
                    <a:lnTo>
                      <a:pt x="441" y="918"/>
                    </a:lnTo>
                    <a:lnTo>
                      <a:pt x="414" y="907"/>
                    </a:lnTo>
                    <a:lnTo>
                      <a:pt x="385" y="895"/>
                    </a:lnTo>
                    <a:lnTo>
                      <a:pt x="358" y="880"/>
                    </a:lnTo>
                    <a:lnTo>
                      <a:pt x="328" y="860"/>
                    </a:lnTo>
                    <a:lnTo>
                      <a:pt x="301" y="886"/>
                    </a:lnTo>
                    <a:lnTo>
                      <a:pt x="301" y="886"/>
                    </a:lnTo>
                    <a:lnTo>
                      <a:pt x="293" y="893"/>
                    </a:lnTo>
                    <a:lnTo>
                      <a:pt x="284" y="896"/>
                    </a:lnTo>
                    <a:lnTo>
                      <a:pt x="275" y="900"/>
                    </a:lnTo>
                    <a:lnTo>
                      <a:pt x="265" y="900"/>
                    </a:lnTo>
                    <a:lnTo>
                      <a:pt x="256" y="900"/>
                    </a:lnTo>
                    <a:lnTo>
                      <a:pt x="247" y="896"/>
                    </a:lnTo>
                    <a:lnTo>
                      <a:pt x="238" y="893"/>
                    </a:lnTo>
                    <a:lnTo>
                      <a:pt x="230" y="886"/>
                    </a:lnTo>
                    <a:lnTo>
                      <a:pt x="230" y="886"/>
                    </a:lnTo>
                    <a:lnTo>
                      <a:pt x="223" y="878"/>
                    </a:lnTo>
                    <a:lnTo>
                      <a:pt x="218" y="869"/>
                    </a:lnTo>
                    <a:lnTo>
                      <a:pt x="216" y="860"/>
                    </a:lnTo>
                    <a:lnTo>
                      <a:pt x="214" y="850"/>
                    </a:lnTo>
                    <a:lnTo>
                      <a:pt x="216" y="841"/>
                    </a:lnTo>
                    <a:lnTo>
                      <a:pt x="218" y="832"/>
                    </a:lnTo>
                    <a:lnTo>
                      <a:pt x="223" y="823"/>
                    </a:lnTo>
                    <a:lnTo>
                      <a:pt x="230" y="815"/>
                    </a:lnTo>
                    <a:lnTo>
                      <a:pt x="256" y="788"/>
                    </a:lnTo>
                    <a:lnTo>
                      <a:pt x="236" y="756"/>
                    </a:lnTo>
                    <a:lnTo>
                      <a:pt x="236" y="756"/>
                    </a:lnTo>
                    <a:lnTo>
                      <a:pt x="221" y="731"/>
                    </a:lnTo>
                    <a:lnTo>
                      <a:pt x="209" y="702"/>
                    </a:lnTo>
                    <a:lnTo>
                      <a:pt x="198" y="675"/>
                    </a:lnTo>
                    <a:lnTo>
                      <a:pt x="189" y="644"/>
                    </a:lnTo>
                    <a:lnTo>
                      <a:pt x="182" y="608"/>
                    </a:lnTo>
                    <a:lnTo>
                      <a:pt x="144" y="608"/>
                    </a:lnTo>
                    <a:lnTo>
                      <a:pt x="144" y="608"/>
                    </a:lnTo>
                    <a:lnTo>
                      <a:pt x="133" y="607"/>
                    </a:lnTo>
                    <a:lnTo>
                      <a:pt x="124" y="605"/>
                    </a:lnTo>
                    <a:lnTo>
                      <a:pt x="115" y="599"/>
                    </a:lnTo>
                    <a:lnTo>
                      <a:pt x="108" y="594"/>
                    </a:lnTo>
                    <a:lnTo>
                      <a:pt x="103" y="587"/>
                    </a:lnTo>
                    <a:lnTo>
                      <a:pt x="97" y="578"/>
                    </a:lnTo>
                    <a:lnTo>
                      <a:pt x="95" y="567"/>
                    </a:lnTo>
                    <a:lnTo>
                      <a:pt x="94" y="558"/>
                    </a:lnTo>
                    <a:lnTo>
                      <a:pt x="94" y="558"/>
                    </a:lnTo>
                    <a:lnTo>
                      <a:pt x="95" y="547"/>
                    </a:lnTo>
                    <a:lnTo>
                      <a:pt x="97" y="538"/>
                    </a:lnTo>
                    <a:lnTo>
                      <a:pt x="103" y="529"/>
                    </a:lnTo>
                    <a:lnTo>
                      <a:pt x="108" y="522"/>
                    </a:lnTo>
                    <a:lnTo>
                      <a:pt x="115" y="517"/>
                    </a:lnTo>
                    <a:lnTo>
                      <a:pt x="124" y="511"/>
                    </a:lnTo>
                    <a:lnTo>
                      <a:pt x="133" y="508"/>
                    </a:lnTo>
                    <a:lnTo>
                      <a:pt x="144" y="508"/>
                    </a:lnTo>
                    <a:lnTo>
                      <a:pt x="182" y="508"/>
                    </a:lnTo>
                    <a:lnTo>
                      <a:pt x="189" y="472"/>
                    </a:lnTo>
                    <a:lnTo>
                      <a:pt x="189" y="472"/>
                    </a:lnTo>
                    <a:lnTo>
                      <a:pt x="198" y="441"/>
                    </a:lnTo>
                    <a:lnTo>
                      <a:pt x="209" y="412"/>
                    </a:lnTo>
                    <a:lnTo>
                      <a:pt x="221" y="385"/>
                    </a:lnTo>
                    <a:lnTo>
                      <a:pt x="236" y="358"/>
                    </a:lnTo>
                    <a:lnTo>
                      <a:pt x="256" y="328"/>
                    </a:lnTo>
                    <a:lnTo>
                      <a:pt x="230" y="301"/>
                    </a:lnTo>
                    <a:lnTo>
                      <a:pt x="230" y="301"/>
                    </a:lnTo>
                    <a:lnTo>
                      <a:pt x="223" y="294"/>
                    </a:lnTo>
                    <a:lnTo>
                      <a:pt x="218" y="285"/>
                    </a:lnTo>
                    <a:lnTo>
                      <a:pt x="216" y="276"/>
                    </a:lnTo>
                    <a:lnTo>
                      <a:pt x="214" y="265"/>
                    </a:lnTo>
                    <a:lnTo>
                      <a:pt x="216" y="256"/>
                    </a:lnTo>
                    <a:lnTo>
                      <a:pt x="218" y="247"/>
                    </a:lnTo>
                    <a:lnTo>
                      <a:pt x="223" y="238"/>
                    </a:lnTo>
                    <a:lnTo>
                      <a:pt x="230" y="229"/>
                    </a:lnTo>
                    <a:lnTo>
                      <a:pt x="230" y="229"/>
                    </a:lnTo>
                    <a:lnTo>
                      <a:pt x="238" y="223"/>
                    </a:lnTo>
                    <a:lnTo>
                      <a:pt x="247" y="218"/>
                    </a:lnTo>
                    <a:lnTo>
                      <a:pt x="256" y="216"/>
                    </a:lnTo>
                    <a:lnTo>
                      <a:pt x="265" y="214"/>
                    </a:lnTo>
                    <a:lnTo>
                      <a:pt x="275" y="216"/>
                    </a:lnTo>
                    <a:lnTo>
                      <a:pt x="284" y="218"/>
                    </a:lnTo>
                    <a:lnTo>
                      <a:pt x="293" y="223"/>
                    </a:lnTo>
                    <a:lnTo>
                      <a:pt x="301" y="229"/>
                    </a:lnTo>
                    <a:lnTo>
                      <a:pt x="328" y="256"/>
                    </a:lnTo>
                    <a:lnTo>
                      <a:pt x="358" y="236"/>
                    </a:lnTo>
                    <a:lnTo>
                      <a:pt x="358" y="236"/>
                    </a:lnTo>
                    <a:lnTo>
                      <a:pt x="385" y="222"/>
                    </a:lnTo>
                    <a:lnTo>
                      <a:pt x="414" y="209"/>
                    </a:lnTo>
                    <a:lnTo>
                      <a:pt x="441" y="198"/>
                    </a:lnTo>
                    <a:lnTo>
                      <a:pt x="472" y="189"/>
                    </a:lnTo>
                    <a:lnTo>
                      <a:pt x="508" y="180"/>
                    </a:lnTo>
                    <a:lnTo>
                      <a:pt x="508" y="144"/>
                    </a:lnTo>
                    <a:lnTo>
                      <a:pt x="508" y="144"/>
                    </a:lnTo>
                    <a:lnTo>
                      <a:pt x="509" y="133"/>
                    </a:lnTo>
                    <a:lnTo>
                      <a:pt x="511" y="124"/>
                    </a:lnTo>
                    <a:lnTo>
                      <a:pt x="517" y="115"/>
                    </a:lnTo>
                    <a:lnTo>
                      <a:pt x="522" y="108"/>
                    </a:lnTo>
                    <a:lnTo>
                      <a:pt x="529" y="103"/>
                    </a:lnTo>
                    <a:lnTo>
                      <a:pt x="538" y="97"/>
                    </a:lnTo>
                    <a:lnTo>
                      <a:pt x="547" y="94"/>
                    </a:lnTo>
                    <a:lnTo>
                      <a:pt x="558" y="94"/>
                    </a:lnTo>
                    <a:lnTo>
                      <a:pt x="558" y="94"/>
                    </a:lnTo>
                    <a:lnTo>
                      <a:pt x="569" y="94"/>
                    </a:lnTo>
                    <a:lnTo>
                      <a:pt x="578" y="97"/>
                    </a:lnTo>
                    <a:lnTo>
                      <a:pt x="587" y="103"/>
                    </a:lnTo>
                    <a:lnTo>
                      <a:pt x="594" y="108"/>
                    </a:lnTo>
                    <a:lnTo>
                      <a:pt x="599" y="115"/>
                    </a:lnTo>
                    <a:lnTo>
                      <a:pt x="605" y="124"/>
                    </a:lnTo>
                    <a:lnTo>
                      <a:pt x="608" y="133"/>
                    </a:lnTo>
                    <a:lnTo>
                      <a:pt x="608" y="144"/>
                    </a:lnTo>
                    <a:lnTo>
                      <a:pt x="608" y="180"/>
                    </a:lnTo>
                    <a:lnTo>
                      <a:pt x="644" y="189"/>
                    </a:lnTo>
                    <a:lnTo>
                      <a:pt x="644" y="189"/>
                    </a:lnTo>
                    <a:lnTo>
                      <a:pt x="675" y="198"/>
                    </a:lnTo>
                    <a:lnTo>
                      <a:pt x="704" y="209"/>
                    </a:lnTo>
                    <a:lnTo>
                      <a:pt x="731" y="222"/>
                    </a:lnTo>
                    <a:lnTo>
                      <a:pt x="758" y="236"/>
                    </a:lnTo>
                    <a:lnTo>
                      <a:pt x="788" y="256"/>
                    </a:lnTo>
                    <a:lnTo>
                      <a:pt x="815" y="229"/>
                    </a:lnTo>
                    <a:lnTo>
                      <a:pt x="815" y="229"/>
                    </a:lnTo>
                    <a:lnTo>
                      <a:pt x="823" y="223"/>
                    </a:lnTo>
                    <a:lnTo>
                      <a:pt x="832" y="218"/>
                    </a:lnTo>
                    <a:lnTo>
                      <a:pt x="841" y="216"/>
                    </a:lnTo>
                    <a:lnTo>
                      <a:pt x="851" y="214"/>
                    </a:lnTo>
                    <a:lnTo>
                      <a:pt x="860" y="216"/>
                    </a:lnTo>
                    <a:lnTo>
                      <a:pt x="869" y="218"/>
                    </a:lnTo>
                    <a:lnTo>
                      <a:pt x="878" y="223"/>
                    </a:lnTo>
                    <a:lnTo>
                      <a:pt x="887" y="229"/>
                    </a:lnTo>
                    <a:lnTo>
                      <a:pt x="887" y="229"/>
                    </a:lnTo>
                    <a:lnTo>
                      <a:pt x="893" y="238"/>
                    </a:lnTo>
                    <a:lnTo>
                      <a:pt x="898" y="247"/>
                    </a:lnTo>
                    <a:lnTo>
                      <a:pt x="900" y="256"/>
                    </a:lnTo>
                    <a:lnTo>
                      <a:pt x="902" y="265"/>
                    </a:lnTo>
                    <a:lnTo>
                      <a:pt x="900" y="276"/>
                    </a:lnTo>
                    <a:lnTo>
                      <a:pt x="898" y="285"/>
                    </a:lnTo>
                    <a:lnTo>
                      <a:pt x="893" y="294"/>
                    </a:lnTo>
                    <a:lnTo>
                      <a:pt x="887" y="301"/>
                    </a:lnTo>
                    <a:lnTo>
                      <a:pt x="860" y="328"/>
                    </a:lnTo>
                    <a:lnTo>
                      <a:pt x="880" y="358"/>
                    </a:lnTo>
                    <a:lnTo>
                      <a:pt x="880" y="358"/>
                    </a:lnTo>
                    <a:lnTo>
                      <a:pt x="895" y="385"/>
                    </a:lnTo>
                    <a:lnTo>
                      <a:pt x="907" y="412"/>
                    </a:lnTo>
                    <a:lnTo>
                      <a:pt x="918" y="441"/>
                    </a:lnTo>
                    <a:lnTo>
                      <a:pt x="927" y="472"/>
                    </a:lnTo>
                    <a:lnTo>
                      <a:pt x="936" y="508"/>
                    </a:lnTo>
                    <a:lnTo>
                      <a:pt x="972" y="508"/>
                    </a:lnTo>
                    <a:lnTo>
                      <a:pt x="972" y="508"/>
                    </a:lnTo>
                    <a:lnTo>
                      <a:pt x="983" y="508"/>
                    </a:lnTo>
                    <a:lnTo>
                      <a:pt x="992" y="511"/>
                    </a:lnTo>
                    <a:lnTo>
                      <a:pt x="1001" y="517"/>
                    </a:lnTo>
                    <a:lnTo>
                      <a:pt x="1008" y="522"/>
                    </a:lnTo>
                    <a:lnTo>
                      <a:pt x="1013" y="529"/>
                    </a:lnTo>
                    <a:lnTo>
                      <a:pt x="1019" y="538"/>
                    </a:lnTo>
                    <a:lnTo>
                      <a:pt x="1022" y="547"/>
                    </a:lnTo>
                    <a:lnTo>
                      <a:pt x="1022" y="558"/>
                    </a:lnTo>
                    <a:lnTo>
                      <a:pt x="1022" y="558"/>
                    </a:lnTo>
                    <a:lnTo>
                      <a:pt x="1022" y="567"/>
                    </a:lnTo>
                    <a:lnTo>
                      <a:pt x="1019" y="578"/>
                    </a:lnTo>
                    <a:lnTo>
                      <a:pt x="1013" y="587"/>
                    </a:lnTo>
                    <a:lnTo>
                      <a:pt x="1008" y="594"/>
                    </a:lnTo>
                    <a:lnTo>
                      <a:pt x="1001" y="599"/>
                    </a:lnTo>
                    <a:lnTo>
                      <a:pt x="992" y="605"/>
                    </a:lnTo>
                    <a:lnTo>
                      <a:pt x="983" y="607"/>
                    </a:lnTo>
                    <a:lnTo>
                      <a:pt x="972" y="608"/>
                    </a:lnTo>
                    <a:lnTo>
                      <a:pt x="972" y="60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06" name="Freeform 10"/>
              <p:cNvSpPr/>
              <p:nvPr/>
            </p:nvSpPr>
            <p:spPr bwMode="auto">
              <a:xfrm>
                <a:off x="2852738" y="6713538"/>
                <a:ext cx="261938" cy="261938"/>
              </a:xfrm>
              <a:custGeom>
                <a:avLst/>
                <a:gdLst>
                  <a:gd name="T0" fmla="*/ 0 w 329"/>
                  <a:gd name="T1" fmla="*/ 0 h 329"/>
                  <a:gd name="T2" fmla="*/ 0 w 329"/>
                  <a:gd name="T3" fmla="*/ 47 h 329"/>
                  <a:gd name="T4" fmla="*/ 0 w 329"/>
                  <a:gd name="T5" fmla="*/ 47 h 329"/>
                  <a:gd name="T6" fmla="*/ 29 w 329"/>
                  <a:gd name="T7" fmla="*/ 48 h 329"/>
                  <a:gd name="T8" fmla="*/ 58 w 329"/>
                  <a:gd name="T9" fmla="*/ 52 h 329"/>
                  <a:gd name="T10" fmla="*/ 85 w 329"/>
                  <a:gd name="T11" fmla="*/ 59 h 329"/>
                  <a:gd name="T12" fmla="*/ 110 w 329"/>
                  <a:gd name="T13" fmla="*/ 70 h 329"/>
                  <a:gd name="T14" fmla="*/ 135 w 329"/>
                  <a:gd name="T15" fmla="*/ 81 h 329"/>
                  <a:gd name="T16" fmla="*/ 158 w 329"/>
                  <a:gd name="T17" fmla="*/ 95 h 329"/>
                  <a:gd name="T18" fmla="*/ 180 w 329"/>
                  <a:gd name="T19" fmla="*/ 111 h 329"/>
                  <a:gd name="T20" fmla="*/ 200 w 329"/>
                  <a:gd name="T21" fmla="*/ 129 h 329"/>
                  <a:gd name="T22" fmla="*/ 218 w 329"/>
                  <a:gd name="T23" fmla="*/ 149 h 329"/>
                  <a:gd name="T24" fmla="*/ 234 w 329"/>
                  <a:gd name="T25" fmla="*/ 171 h 329"/>
                  <a:gd name="T26" fmla="*/ 248 w 329"/>
                  <a:gd name="T27" fmla="*/ 194 h 329"/>
                  <a:gd name="T28" fmla="*/ 259 w 329"/>
                  <a:gd name="T29" fmla="*/ 219 h 329"/>
                  <a:gd name="T30" fmla="*/ 270 w 329"/>
                  <a:gd name="T31" fmla="*/ 244 h 329"/>
                  <a:gd name="T32" fmla="*/ 277 w 329"/>
                  <a:gd name="T33" fmla="*/ 271 h 329"/>
                  <a:gd name="T34" fmla="*/ 281 w 329"/>
                  <a:gd name="T35" fmla="*/ 300 h 329"/>
                  <a:gd name="T36" fmla="*/ 283 w 329"/>
                  <a:gd name="T37" fmla="*/ 329 h 329"/>
                  <a:gd name="T38" fmla="*/ 329 w 329"/>
                  <a:gd name="T39" fmla="*/ 329 h 329"/>
                  <a:gd name="T40" fmla="*/ 329 w 329"/>
                  <a:gd name="T41" fmla="*/ 329 h 329"/>
                  <a:gd name="T42" fmla="*/ 328 w 329"/>
                  <a:gd name="T43" fmla="*/ 295 h 329"/>
                  <a:gd name="T44" fmla="*/ 322 w 329"/>
                  <a:gd name="T45" fmla="*/ 262 h 329"/>
                  <a:gd name="T46" fmla="*/ 315 w 329"/>
                  <a:gd name="T47" fmla="*/ 232 h 329"/>
                  <a:gd name="T48" fmla="*/ 304 w 329"/>
                  <a:gd name="T49" fmla="*/ 201 h 329"/>
                  <a:gd name="T50" fmla="*/ 290 w 329"/>
                  <a:gd name="T51" fmla="*/ 173 h 329"/>
                  <a:gd name="T52" fmla="*/ 274 w 329"/>
                  <a:gd name="T53" fmla="*/ 146 h 329"/>
                  <a:gd name="T54" fmla="*/ 254 w 329"/>
                  <a:gd name="T55" fmla="*/ 120 h 329"/>
                  <a:gd name="T56" fmla="*/ 232 w 329"/>
                  <a:gd name="T57" fmla="*/ 97 h 329"/>
                  <a:gd name="T58" fmla="*/ 209 w 329"/>
                  <a:gd name="T59" fmla="*/ 75 h 329"/>
                  <a:gd name="T60" fmla="*/ 184 w 329"/>
                  <a:gd name="T61" fmla="*/ 56 h 329"/>
                  <a:gd name="T62" fmla="*/ 157 w 329"/>
                  <a:gd name="T63" fmla="*/ 39 h 329"/>
                  <a:gd name="T64" fmla="*/ 128 w 329"/>
                  <a:gd name="T65" fmla="*/ 25 h 329"/>
                  <a:gd name="T66" fmla="*/ 97 w 329"/>
                  <a:gd name="T67" fmla="*/ 14 h 329"/>
                  <a:gd name="T68" fmla="*/ 67 w 329"/>
                  <a:gd name="T69" fmla="*/ 7 h 329"/>
                  <a:gd name="T70" fmla="*/ 34 w 329"/>
                  <a:gd name="T71" fmla="*/ 2 h 329"/>
                  <a:gd name="T72" fmla="*/ 0 w 329"/>
                  <a:gd name="T73" fmla="*/ 0 h 329"/>
                  <a:gd name="T74" fmla="*/ 0 w 329"/>
                  <a:gd name="T75"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9" h="329">
                    <a:moveTo>
                      <a:pt x="0" y="0"/>
                    </a:moveTo>
                    <a:lnTo>
                      <a:pt x="0" y="47"/>
                    </a:lnTo>
                    <a:lnTo>
                      <a:pt x="0" y="47"/>
                    </a:lnTo>
                    <a:lnTo>
                      <a:pt x="29" y="48"/>
                    </a:lnTo>
                    <a:lnTo>
                      <a:pt x="58" y="52"/>
                    </a:lnTo>
                    <a:lnTo>
                      <a:pt x="85" y="59"/>
                    </a:lnTo>
                    <a:lnTo>
                      <a:pt x="110" y="70"/>
                    </a:lnTo>
                    <a:lnTo>
                      <a:pt x="135" y="81"/>
                    </a:lnTo>
                    <a:lnTo>
                      <a:pt x="158" y="95"/>
                    </a:lnTo>
                    <a:lnTo>
                      <a:pt x="180" y="111"/>
                    </a:lnTo>
                    <a:lnTo>
                      <a:pt x="200" y="129"/>
                    </a:lnTo>
                    <a:lnTo>
                      <a:pt x="218" y="149"/>
                    </a:lnTo>
                    <a:lnTo>
                      <a:pt x="234" y="171"/>
                    </a:lnTo>
                    <a:lnTo>
                      <a:pt x="248" y="194"/>
                    </a:lnTo>
                    <a:lnTo>
                      <a:pt x="259" y="219"/>
                    </a:lnTo>
                    <a:lnTo>
                      <a:pt x="270" y="244"/>
                    </a:lnTo>
                    <a:lnTo>
                      <a:pt x="277" y="271"/>
                    </a:lnTo>
                    <a:lnTo>
                      <a:pt x="281" y="300"/>
                    </a:lnTo>
                    <a:lnTo>
                      <a:pt x="283" y="329"/>
                    </a:lnTo>
                    <a:lnTo>
                      <a:pt x="329" y="329"/>
                    </a:lnTo>
                    <a:lnTo>
                      <a:pt x="329" y="329"/>
                    </a:lnTo>
                    <a:lnTo>
                      <a:pt x="328" y="295"/>
                    </a:lnTo>
                    <a:lnTo>
                      <a:pt x="322" y="262"/>
                    </a:lnTo>
                    <a:lnTo>
                      <a:pt x="315" y="232"/>
                    </a:lnTo>
                    <a:lnTo>
                      <a:pt x="304" y="201"/>
                    </a:lnTo>
                    <a:lnTo>
                      <a:pt x="290" y="173"/>
                    </a:lnTo>
                    <a:lnTo>
                      <a:pt x="274" y="146"/>
                    </a:lnTo>
                    <a:lnTo>
                      <a:pt x="254" y="120"/>
                    </a:lnTo>
                    <a:lnTo>
                      <a:pt x="232" y="97"/>
                    </a:lnTo>
                    <a:lnTo>
                      <a:pt x="209" y="75"/>
                    </a:lnTo>
                    <a:lnTo>
                      <a:pt x="184" y="56"/>
                    </a:lnTo>
                    <a:lnTo>
                      <a:pt x="157" y="39"/>
                    </a:lnTo>
                    <a:lnTo>
                      <a:pt x="128" y="25"/>
                    </a:lnTo>
                    <a:lnTo>
                      <a:pt x="97" y="14"/>
                    </a:lnTo>
                    <a:lnTo>
                      <a:pt x="67" y="7"/>
                    </a:lnTo>
                    <a:lnTo>
                      <a:pt x="34" y="2"/>
                    </a:lnTo>
                    <a:lnTo>
                      <a:pt x="0" y="0"/>
                    </a:lnTo>
                    <a:lnTo>
                      <a:pt x="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07" name="Freeform 11"/>
              <p:cNvSpPr/>
              <p:nvPr/>
            </p:nvSpPr>
            <p:spPr bwMode="auto">
              <a:xfrm>
                <a:off x="2590800" y="6975476"/>
                <a:ext cx="53975" cy="103188"/>
              </a:xfrm>
              <a:custGeom>
                <a:avLst/>
                <a:gdLst>
                  <a:gd name="T0" fmla="*/ 46 w 68"/>
                  <a:gd name="T1" fmla="*/ 0 h 130"/>
                  <a:gd name="T2" fmla="*/ 0 w 68"/>
                  <a:gd name="T3" fmla="*/ 0 h 130"/>
                  <a:gd name="T4" fmla="*/ 0 w 68"/>
                  <a:gd name="T5" fmla="*/ 0 h 130"/>
                  <a:gd name="T6" fmla="*/ 1 w 68"/>
                  <a:gd name="T7" fmla="*/ 34 h 130"/>
                  <a:gd name="T8" fmla="*/ 7 w 68"/>
                  <a:gd name="T9" fmla="*/ 67 h 130"/>
                  <a:gd name="T10" fmla="*/ 16 w 68"/>
                  <a:gd name="T11" fmla="*/ 99 h 130"/>
                  <a:gd name="T12" fmla="*/ 27 w 68"/>
                  <a:gd name="T13" fmla="*/ 130 h 130"/>
                  <a:gd name="T14" fmla="*/ 68 w 68"/>
                  <a:gd name="T15" fmla="*/ 106 h 130"/>
                  <a:gd name="T16" fmla="*/ 68 w 68"/>
                  <a:gd name="T17" fmla="*/ 106 h 130"/>
                  <a:gd name="T18" fmla="*/ 59 w 68"/>
                  <a:gd name="T19" fmla="*/ 81 h 130"/>
                  <a:gd name="T20" fmla="*/ 52 w 68"/>
                  <a:gd name="T21" fmla="*/ 56 h 130"/>
                  <a:gd name="T22" fmla="*/ 48 w 68"/>
                  <a:gd name="T23" fmla="*/ 27 h 130"/>
                  <a:gd name="T24" fmla="*/ 46 w 68"/>
                  <a:gd name="T25" fmla="*/ 0 h 130"/>
                  <a:gd name="T26" fmla="*/ 46 w 68"/>
                  <a:gd name="T2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130">
                    <a:moveTo>
                      <a:pt x="46" y="0"/>
                    </a:moveTo>
                    <a:lnTo>
                      <a:pt x="0" y="0"/>
                    </a:lnTo>
                    <a:lnTo>
                      <a:pt x="0" y="0"/>
                    </a:lnTo>
                    <a:lnTo>
                      <a:pt x="1" y="34"/>
                    </a:lnTo>
                    <a:lnTo>
                      <a:pt x="7" y="67"/>
                    </a:lnTo>
                    <a:lnTo>
                      <a:pt x="16" y="99"/>
                    </a:lnTo>
                    <a:lnTo>
                      <a:pt x="27" y="130"/>
                    </a:lnTo>
                    <a:lnTo>
                      <a:pt x="68" y="106"/>
                    </a:lnTo>
                    <a:lnTo>
                      <a:pt x="68" y="106"/>
                    </a:lnTo>
                    <a:lnTo>
                      <a:pt x="59" y="81"/>
                    </a:lnTo>
                    <a:lnTo>
                      <a:pt x="52" y="56"/>
                    </a:lnTo>
                    <a:lnTo>
                      <a:pt x="48" y="27"/>
                    </a:lnTo>
                    <a:lnTo>
                      <a:pt x="46" y="0"/>
                    </a:lnTo>
                    <a:lnTo>
                      <a:pt x="46"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08" name="Freeform 12"/>
              <p:cNvSpPr/>
              <p:nvPr/>
            </p:nvSpPr>
            <p:spPr bwMode="auto">
              <a:xfrm>
                <a:off x="2638425" y="7105651"/>
                <a:ext cx="214313" cy="131763"/>
              </a:xfrm>
              <a:custGeom>
                <a:avLst/>
                <a:gdLst>
                  <a:gd name="T0" fmla="*/ 41 w 270"/>
                  <a:gd name="T1" fmla="*/ 0 h 165"/>
                  <a:gd name="T2" fmla="*/ 0 w 270"/>
                  <a:gd name="T3" fmla="*/ 23 h 165"/>
                  <a:gd name="T4" fmla="*/ 0 w 270"/>
                  <a:gd name="T5" fmla="*/ 23 h 165"/>
                  <a:gd name="T6" fmla="*/ 11 w 270"/>
                  <a:gd name="T7" fmla="*/ 38 h 165"/>
                  <a:gd name="T8" fmla="*/ 23 w 270"/>
                  <a:gd name="T9" fmla="*/ 54 h 165"/>
                  <a:gd name="T10" fmla="*/ 38 w 270"/>
                  <a:gd name="T11" fmla="*/ 68 h 165"/>
                  <a:gd name="T12" fmla="*/ 52 w 270"/>
                  <a:gd name="T13" fmla="*/ 81 h 165"/>
                  <a:gd name="T14" fmla="*/ 67 w 270"/>
                  <a:gd name="T15" fmla="*/ 93 h 165"/>
                  <a:gd name="T16" fmla="*/ 81 w 270"/>
                  <a:gd name="T17" fmla="*/ 106 h 165"/>
                  <a:gd name="T18" fmla="*/ 99 w 270"/>
                  <a:gd name="T19" fmla="*/ 117 h 165"/>
                  <a:gd name="T20" fmla="*/ 115 w 270"/>
                  <a:gd name="T21" fmla="*/ 126 h 165"/>
                  <a:gd name="T22" fmla="*/ 133 w 270"/>
                  <a:gd name="T23" fmla="*/ 135 h 165"/>
                  <a:gd name="T24" fmla="*/ 151 w 270"/>
                  <a:gd name="T25" fmla="*/ 142 h 165"/>
                  <a:gd name="T26" fmla="*/ 169 w 270"/>
                  <a:gd name="T27" fmla="*/ 149 h 165"/>
                  <a:gd name="T28" fmla="*/ 189 w 270"/>
                  <a:gd name="T29" fmla="*/ 155 h 165"/>
                  <a:gd name="T30" fmla="*/ 209 w 270"/>
                  <a:gd name="T31" fmla="*/ 158 h 165"/>
                  <a:gd name="T32" fmla="*/ 229 w 270"/>
                  <a:gd name="T33" fmla="*/ 162 h 165"/>
                  <a:gd name="T34" fmla="*/ 250 w 270"/>
                  <a:gd name="T35" fmla="*/ 164 h 165"/>
                  <a:gd name="T36" fmla="*/ 270 w 270"/>
                  <a:gd name="T37" fmla="*/ 165 h 165"/>
                  <a:gd name="T38" fmla="*/ 270 w 270"/>
                  <a:gd name="T39" fmla="*/ 119 h 165"/>
                  <a:gd name="T40" fmla="*/ 270 w 270"/>
                  <a:gd name="T41" fmla="*/ 119 h 165"/>
                  <a:gd name="T42" fmla="*/ 252 w 270"/>
                  <a:gd name="T43" fmla="*/ 117 h 165"/>
                  <a:gd name="T44" fmla="*/ 236 w 270"/>
                  <a:gd name="T45" fmla="*/ 115 h 165"/>
                  <a:gd name="T46" fmla="*/ 202 w 270"/>
                  <a:gd name="T47" fmla="*/ 110 h 165"/>
                  <a:gd name="T48" fmla="*/ 169 w 270"/>
                  <a:gd name="T49" fmla="*/ 99 h 165"/>
                  <a:gd name="T50" fmla="*/ 140 w 270"/>
                  <a:gd name="T51" fmla="*/ 86 h 165"/>
                  <a:gd name="T52" fmla="*/ 112 w 270"/>
                  <a:gd name="T53" fmla="*/ 68 h 165"/>
                  <a:gd name="T54" fmla="*/ 86 w 270"/>
                  <a:gd name="T55" fmla="*/ 48 h 165"/>
                  <a:gd name="T56" fmla="*/ 63 w 270"/>
                  <a:gd name="T57" fmla="*/ 25 h 165"/>
                  <a:gd name="T58" fmla="*/ 41 w 270"/>
                  <a:gd name="T59" fmla="*/ 0 h 165"/>
                  <a:gd name="T60" fmla="*/ 41 w 270"/>
                  <a:gd name="T61"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0" h="165">
                    <a:moveTo>
                      <a:pt x="41" y="0"/>
                    </a:moveTo>
                    <a:lnTo>
                      <a:pt x="0" y="23"/>
                    </a:lnTo>
                    <a:lnTo>
                      <a:pt x="0" y="23"/>
                    </a:lnTo>
                    <a:lnTo>
                      <a:pt x="11" y="38"/>
                    </a:lnTo>
                    <a:lnTo>
                      <a:pt x="23" y="54"/>
                    </a:lnTo>
                    <a:lnTo>
                      <a:pt x="38" y="68"/>
                    </a:lnTo>
                    <a:lnTo>
                      <a:pt x="52" y="81"/>
                    </a:lnTo>
                    <a:lnTo>
                      <a:pt x="67" y="93"/>
                    </a:lnTo>
                    <a:lnTo>
                      <a:pt x="81" y="106"/>
                    </a:lnTo>
                    <a:lnTo>
                      <a:pt x="99" y="117"/>
                    </a:lnTo>
                    <a:lnTo>
                      <a:pt x="115" y="126"/>
                    </a:lnTo>
                    <a:lnTo>
                      <a:pt x="133" y="135"/>
                    </a:lnTo>
                    <a:lnTo>
                      <a:pt x="151" y="142"/>
                    </a:lnTo>
                    <a:lnTo>
                      <a:pt x="169" y="149"/>
                    </a:lnTo>
                    <a:lnTo>
                      <a:pt x="189" y="155"/>
                    </a:lnTo>
                    <a:lnTo>
                      <a:pt x="209" y="158"/>
                    </a:lnTo>
                    <a:lnTo>
                      <a:pt x="229" y="162"/>
                    </a:lnTo>
                    <a:lnTo>
                      <a:pt x="250" y="164"/>
                    </a:lnTo>
                    <a:lnTo>
                      <a:pt x="270" y="165"/>
                    </a:lnTo>
                    <a:lnTo>
                      <a:pt x="270" y="119"/>
                    </a:lnTo>
                    <a:lnTo>
                      <a:pt x="270" y="119"/>
                    </a:lnTo>
                    <a:lnTo>
                      <a:pt x="252" y="117"/>
                    </a:lnTo>
                    <a:lnTo>
                      <a:pt x="236" y="115"/>
                    </a:lnTo>
                    <a:lnTo>
                      <a:pt x="202" y="110"/>
                    </a:lnTo>
                    <a:lnTo>
                      <a:pt x="169" y="99"/>
                    </a:lnTo>
                    <a:lnTo>
                      <a:pt x="140" y="86"/>
                    </a:lnTo>
                    <a:lnTo>
                      <a:pt x="112" y="68"/>
                    </a:lnTo>
                    <a:lnTo>
                      <a:pt x="86" y="48"/>
                    </a:lnTo>
                    <a:lnTo>
                      <a:pt x="63" y="25"/>
                    </a:lnTo>
                    <a:lnTo>
                      <a:pt x="41" y="0"/>
                    </a:lnTo>
                    <a:lnTo>
                      <a:pt x="41"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grpSp>
        <p:nvGrpSpPr>
          <p:cNvPr id="109" name="组合 108"/>
          <p:cNvGrpSpPr/>
          <p:nvPr/>
        </p:nvGrpSpPr>
        <p:grpSpPr>
          <a:xfrm>
            <a:off x="2936175" y="3183689"/>
            <a:ext cx="1408234" cy="1214153"/>
            <a:chOff x="3981149" y="3532880"/>
            <a:chExt cx="1056313" cy="910615"/>
          </a:xfrm>
        </p:grpSpPr>
        <p:sp>
          <p:nvSpPr>
            <p:cNvPr id="110" name="六边形 109"/>
            <p:cNvSpPr/>
            <p:nvPr/>
          </p:nvSpPr>
          <p:spPr>
            <a:xfrm>
              <a:off x="3981149" y="3532880"/>
              <a:ext cx="1056313" cy="910615"/>
            </a:xfrm>
            <a:prstGeom prst="hexagon">
              <a:avLst/>
            </a:prstGeom>
            <a:solidFill>
              <a:schemeClr val="accent2"/>
            </a:solidFill>
            <a:ln w="28575">
              <a:solidFill>
                <a:srgbClr val="D1D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111" name="组合 110"/>
            <p:cNvGrpSpPr/>
            <p:nvPr/>
          </p:nvGrpSpPr>
          <p:grpSpPr>
            <a:xfrm>
              <a:off x="4283215" y="3762471"/>
              <a:ext cx="452181" cy="451432"/>
              <a:chOff x="2887663" y="5335588"/>
              <a:chExt cx="957262" cy="955676"/>
            </a:xfrm>
            <a:solidFill>
              <a:schemeClr val="bg1"/>
            </a:solidFill>
          </p:grpSpPr>
          <p:sp>
            <p:nvSpPr>
              <p:cNvPr id="112" name="Freeform 5"/>
              <p:cNvSpPr>
                <a:spLocks noEditPoints="1"/>
              </p:cNvSpPr>
              <p:nvPr/>
            </p:nvSpPr>
            <p:spPr bwMode="auto">
              <a:xfrm>
                <a:off x="2887663" y="5335588"/>
                <a:ext cx="723900" cy="722313"/>
              </a:xfrm>
              <a:custGeom>
                <a:avLst/>
                <a:gdLst>
                  <a:gd name="T0" fmla="*/ 761 w 911"/>
                  <a:gd name="T1" fmla="*/ 119 h 911"/>
                  <a:gd name="T2" fmla="*/ 705 w 911"/>
                  <a:gd name="T3" fmla="*/ 76 h 911"/>
                  <a:gd name="T4" fmla="*/ 648 w 911"/>
                  <a:gd name="T5" fmla="*/ 43 h 911"/>
                  <a:gd name="T6" fmla="*/ 585 w 911"/>
                  <a:gd name="T7" fmla="*/ 20 h 911"/>
                  <a:gd name="T8" fmla="*/ 455 w 911"/>
                  <a:gd name="T9" fmla="*/ 0 h 911"/>
                  <a:gd name="T10" fmla="*/ 326 w 911"/>
                  <a:gd name="T11" fmla="*/ 20 h 911"/>
                  <a:gd name="T12" fmla="*/ 265 w 911"/>
                  <a:gd name="T13" fmla="*/ 43 h 911"/>
                  <a:gd name="T14" fmla="*/ 205 w 911"/>
                  <a:gd name="T15" fmla="*/ 76 h 911"/>
                  <a:gd name="T16" fmla="*/ 151 w 911"/>
                  <a:gd name="T17" fmla="*/ 119 h 911"/>
                  <a:gd name="T18" fmla="*/ 117 w 911"/>
                  <a:gd name="T19" fmla="*/ 151 h 911"/>
                  <a:gd name="T20" fmla="*/ 76 w 911"/>
                  <a:gd name="T21" fmla="*/ 205 h 911"/>
                  <a:gd name="T22" fmla="*/ 43 w 911"/>
                  <a:gd name="T23" fmla="*/ 265 h 911"/>
                  <a:gd name="T24" fmla="*/ 20 w 911"/>
                  <a:gd name="T25" fmla="*/ 326 h 911"/>
                  <a:gd name="T26" fmla="*/ 0 w 911"/>
                  <a:gd name="T27" fmla="*/ 455 h 911"/>
                  <a:gd name="T28" fmla="*/ 20 w 911"/>
                  <a:gd name="T29" fmla="*/ 587 h 911"/>
                  <a:gd name="T30" fmla="*/ 43 w 911"/>
                  <a:gd name="T31" fmla="*/ 648 h 911"/>
                  <a:gd name="T32" fmla="*/ 76 w 911"/>
                  <a:gd name="T33" fmla="*/ 707 h 911"/>
                  <a:gd name="T34" fmla="*/ 117 w 911"/>
                  <a:gd name="T35" fmla="*/ 761 h 911"/>
                  <a:gd name="T36" fmla="*/ 151 w 911"/>
                  <a:gd name="T37" fmla="*/ 794 h 911"/>
                  <a:gd name="T38" fmla="*/ 205 w 911"/>
                  <a:gd name="T39" fmla="*/ 837 h 911"/>
                  <a:gd name="T40" fmla="*/ 265 w 911"/>
                  <a:gd name="T41" fmla="*/ 869 h 911"/>
                  <a:gd name="T42" fmla="*/ 326 w 911"/>
                  <a:gd name="T43" fmla="*/ 893 h 911"/>
                  <a:gd name="T44" fmla="*/ 455 w 911"/>
                  <a:gd name="T45" fmla="*/ 911 h 911"/>
                  <a:gd name="T46" fmla="*/ 585 w 911"/>
                  <a:gd name="T47" fmla="*/ 893 h 911"/>
                  <a:gd name="T48" fmla="*/ 648 w 911"/>
                  <a:gd name="T49" fmla="*/ 869 h 911"/>
                  <a:gd name="T50" fmla="*/ 705 w 911"/>
                  <a:gd name="T51" fmla="*/ 837 h 911"/>
                  <a:gd name="T52" fmla="*/ 761 w 911"/>
                  <a:gd name="T53" fmla="*/ 794 h 911"/>
                  <a:gd name="T54" fmla="*/ 794 w 911"/>
                  <a:gd name="T55" fmla="*/ 761 h 911"/>
                  <a:gd name="T56" fmla="*/ 835 w 911"/>
                  <a:gd name="T57" fmla="*/ 707 h 911"/>
                  <a:gd name="T58" fmla="*/ 869 w 911"/>
                  <a:gd name="T59" fmla="*/ 648 h 911"/>
                  <a:gd name="T60" fmla="*/ 893 w 911"/>
                  <a:gd name="T61" fmla="*/ 587 h 911"/>
                  <a:gd name="T62" fmla="*/ 911 w 911"/>
                  <a:gd name="T63" fmla="*/ 455 h 911"/>
                  <a:gd name="T64" fmla="*/ 893 w 911"/>
                  <a:gd name="T65" fmla="*/ 326 h 911"/>
                  <a:gd name="T66" fmla="*/ 869 w 911"/>
                  <a:gd name="T67" fmla="*/ 265 h 911"/>
                  <a:gd name="T68" fmla="*/ 835 w 911"/>
                  <a:gd name="T69" fmla="*/ 205 h 911"/>
                  <a:gd name="T70" fmla="*/ 794 w 911"/>
                  <a:gd name="T71" fmla="*/ 151 h 911"/>
                  <a:gd name="T72" fmla="*/ 220 w 911"/>
                  <a:gd name="T73" fmla="*/ 693 h 911"/>
                  <a:gd name="T74" fmla="*/ 176 w 911"/>
                  <a:gd name="T75" fmla="*/ 639 h 911"/>
                  <a:gd name="T76" fmla="*/ 135 w 911"/>
                  <a:gd name="T77" fmla="*/ 551 h 911"/>
                  <a:gd name="T78" fmla="*/ 122 w 911"/>
                  <a:gd name="T79" fmla="*/ 455 h 911"/>
                  <a:gd name="T80" fmla="*/ 135 w 911"/>
                  <a:gd name="T81" fmla="*/ 362 h 911"/>
                  <a:gd name="T82" fmla="*/ 176 w 911"/>
                  <a:gd name="T83" fmla="*/ 272 h 911"/>
                  <a:gd name="T84" fmla="*/ 220 w 911"/>
                  <a:gd name="T85" fmla="*/ 220 h 911"/>
                  <a:gd name="T86" fmla="*/ 301 w 911"/>
                  <a:gd name="T87" fmla="*/ 160 h 911"/>
                  <a:gd name="T88" fmla="*/ 392 w 911"/>
                  <a:gd name="T89" fmla="*/ 130 h 911"/>
                  <a:gd name="T90" fmla="*/ 488 w 911"/>
                  <a:gd name="T91" fmla="*/ 124 h 911"/>
                  <a:gd name="T92" fmla="*/ 581 w 911"/>
                  <a:gd name="T93" fmla="*/ 148 h 911"/>
                  <a:gd name="T94" fmla="*/ 666 w 911"/>
                  <a:gd name="T95" fmla="*/ 198 h 911"/>
                  <a:gd name="T96" fmla="*/ 714 w 911"/>
                  <a:gd name="T97" fmla="*/ 245 h 911"/>
                  <a:gd name="T98" fmla="*/ 765 w 911"/>
                  <a:gd name="T99" fmla="*/ 331 h 911"/>
                  <a:gd name="T100" fmla="*/ 788 w 911"/>
                  <a:gd name="T101" fmla="*/ 425 h 911"/>
                  <a:gd name="T102" fmla="*/ 783 w 911"/>
                  <a:gd name="T103" fmla="*/ 520 h 911"/>
                  <a:gd name="T104" fmla="*/ 750 w 911"/>
                  <a:gd name="T105" fmla="*/ 612 h 911"/>
                  <a:gd name="T106" fmla="*/ 691 w 911"/>
                  <a:gd name="T107" fmla="*/ 693 h 911"/>
                  <a:gd name="T108" fmla="*/ 639 w 911"/>
                  <a:gd name="T109" fmla="*/ 734 h 911"/>
                  <a:gd name="T110" fmla="*/ 551 w 911"/>
                  <a:gd name="T111" fmla="*/ 776 h 911"/>
                  <a:gd name="T112" fmla="*/ 455 w 911"/>
                  <a:gd name="T113" fmla="*/ 790 h 911"/>
                  <a:gd name="T114" fmla="*/ 360 w 911"/>
                  <a:gd name="T115" fmla="*/ 776 h 911"/>
                  <a:gd name="T116" fmla="*/ 272 w 911"/>
                  <a:gd name="T117" fmla="*/ 734 h 911"/>
                  <a:gd name="T118" fmla="*/ 220 w 911"/>
                  <a:gd name="T119" fmla="*/ 693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1" h="911">
                    <a:moveTo>
                      <a:pt x="777" y="133"/>
                    </a:moveTo>
                    <a:lnTo>
                      <a:pt x="777" y="133"/>
                    </a:lnTo>
                    <a:lnTo>
                      <a:pt x="761" y="119"/>
                    </a:lnTo>
                    <a:lnTo>
                      <a:pt x="743" y="103"/>
                    </a:lnTo>
                    <a:lnTo>
                      <a:pt x="725" y="88"/>
                    </a:lnTo>
                    <a:lnTo>
                      <a:pt x="705" y="76"/>
                    </a:lnTo>
                    <a:lnTo>
                      <a:pt x="687" y="63"/>
                    </a:lnTo>
                    <a:lnTo>
                      <a:pt x="668" y="52"/>
                    </a:lnTo>
                    <a:lnTo>
                      <a:pt x="648" y="43"/>
                    </a:lnTo>
                    <a:lnTo>
                      <a:pt x="626" y="34"/>
                    </a:lnTo>
                    <a:lnTo>
                      <a:pt x="607" y="27"/>
                    </a:lnTo>
                    <a:lnTo>
                      <a:pt x="585" y="20"/>
                    </a:lnTo>
                    <a:lnTo>
                      <a:pt x="544" y="9"/>
                    </a:lnTo>
                    <a:lnTo>
                      <a:pt x="499" y="4"/>
                    </a:lnTo>
                    <a:lnTo>
                      <a:pt x="455" y="0"/>
                    </a:lnTo>
                    <a:lnTo>
                      <a:pt x="412" y="4"/>
                    </a:lnTo>
                    <a:lnTo>
                      <a:pt x="369" y="9"/>
                    </a:lnTo>
                    <a:lnTo>
                      <a:pt x="326" y="20"/>
                    </a:lnTo>
                    <a:lnTo>
                      <a:pt x="304" y="27"/>
                    </a:lnTo>
                    <a:lnTo>
                      <a:pt x="284" y="34"/>
                    </a:lnTo>
                    <a:lnTo>
                      <a:pt x="265" y="43"/>
                    </a:lnTo>
                    <a:lnTo>
                      <a:pt x="243" y="52"/>
                    </a:lnTo>
                    <a:lnTo>
                      <a:pt x="225" y="63"/>
                    </a:lnTo>
                    <a:lnTo>
                      <a:pt x="205" y="76"/>
                    </a:lnTo>
                    <a:lnTo>
                      <a:pt x="187" y="88"/>
                    </a:lnTo>
                    <a:lnTo>
                      <a:pt x="167" y="103"/>
                    </a:lnTo>
                    <a:lnTo>
                      <a:pt x="151" y="119"/>
                    </a:lnTo>
                    <a:lnTo>
                      <a:pt x="133" y="133"/>
                    </a:lnTo>
                    <a:lnTo>
                      <a:pt x="133" y="133"/>
                    </a:lnTo>
                    <a:lnTo>
                      <a:pt x="117" y="151"/>
                    </a:lnTo>
                    <a:lnTo>
                      <a:pt x="103" y="169"/>
                    </a:lnTo>
                    <a:lnTo>
                      <a:pt x="88" y="187"/>
                    </a:lnTo>
                    <a:lnTo>
                      <a:pt x="76" y="205"/>
                    </a:lnTo>
                    <a:lnTo>
                      <a:pt x="63" y="225"/>
                    </a:lnTo>
                    <a:lnTo>
                      <a:pt x="52" y="245"/>
                    </a:lnTo>
                    <a:lnTo>
                      <a:pt x="43" y="265"/>
                    </a:lnTo>
                    <a:lnTo>
                      <a:pt x="34" y="284"/>
                    </a:lnTo>
                    <a:lnTo>
                      <a:pt x="25" y="306"/>
                    </a:lnTo>
                    <a:lnTo>
                      <a:pt x="20" y="326"/>
                    </a:lnTo>
                    <a:lnTo>
                      <a:pt x="9" y="369"/>
                    </a:lnTo>
                    <a:lnTo>
                      <a:pt x="2" y="412"/>
                    </a:lnTo>
                    <a:lnTo>
                      <a:pt x="0" y="455"/>
                    </a:lnTo>
                    <a:lnTo>
                      <a:pt x="2" y="500"/>
                    </a:lnTo>
                    <a:lnTo>
                      <a:pt x="9" y="544"/>
                    </a:lnTo>
                    <a:lnTo>
                      <a:pt x="20" y="587"/>
                    </a:lnTo>
                    <a:lnTo>
                      <a:pt x="25" y="607"/>
                    </a:lnTo>
                    <a:lnTo>
                      <a:pt x="34" y="628"/>
                    </a:lnTo>
                    <a:lnTo>
                      <a:pt x="43" y="648"/>
                    </a:lnTo>
                    <a:lnTo>
                      <a:pt x="52" y="668"/>
                    </a:lnTo>
                    <a:lnTo>
                      <a:pt x="63" y="687"/>
                    </a:lnTo>
                    <a:lnTo>
                      <a:pt x="76" y="707"/>
                    </a:lnTo>
                    <a:lnTo>
                      <a:pt x="88" y="725"/>
                    </a:lnTo>
                    <a:lnTo>
                      <a:pt x="103" y="743"/>
                    </a:lnTo>
                    <a:lnTo>
                      <a:pt x="117" y="761"/>
                    </a:lnTo>
                    <a:lnTo>
                      <a:pt x="133" y="777"/>
                    </a:lnTo>
                    <a:lnTo>
                      <a:pt x="133" y="777"/>
                    </a:lnTo>
                    <a:lnTo>
                      <a:pt x="151" y="794"/>
                    </a:lnTo>
                    <a:lnTo>
                      <a:pt x="167" y="810"/>
                    </a:lnTo>
                    <a:lnTo>
                      <a:pt x="187" y="824"/>
                    </a:lnTo>
                    <a:lnTo>
                      <a:pt x="205" y="837"/>
                    </a:lnTo>
                    <a:lnTo>
                      <a:pt x="225" y="848"/>
                    </a:lnTo>
                    <a:lnTo>
                      <a:pt x="243" y="858"/>
                    </a:lnTo>
                    <a:lnTo>
                      <a:pt x="265" y="869"/>
                    </a:lnTo>
                    <a:lnTo>
                      <a:pt x="284" y="878"/>
                    </a:lnTo>
                    <a:lnTo>
                      <a:pt x="304" y="885"/>
                    </a:lnTo>
                    <a:lnTo>
                      <a:pt x="326" y="893"/>
                    </a:lnTo>
                    <a:lnTo>
                      <a:pt x="369" y="903"/>
                    </a:lnTo>
                    <a:lnTo>
                      <a:pt x="412" y="909"/>
                    </a:lnTo>
                    <a:lnTo>
                      <a:pt x="455" y="911"/>
                    </a:lnTo>
                    <a:lnTo>
                      <a:pt x="499" y="909"/>
                    </a:lnTo>
                    <a:lnTo>
                      <a:pt x="544" y="903"/>
                    </a:lnTo>
                    <a:lnTo>
                      <a:pt x="585" y="893"/>
                    </a:lnTo>
                    <a:lnTo>
                      <a:pt x="607" y="885"/>
                    </a:lnTo>
                    <a:lnTo>
                      <a:pt x="626" y="878"/>
                    </a:lnTo>
                    <a:lnTo>
                      <a:pt x="648" y="869"/>
                    </a:lnTo>
                    <a:lnTo>
                      <a:pt x="668" y="858"/>
                    </a:lnTo>
                    <a:lnTo>
                      <a:pt x="687" y="848"/>
                    </a:lnTo>
                    <a:lnTo>
                      <a:pt x="705" y="837"/>
                    </a:lnTo>
                    <a:lnTo>
                      <a:pt x="725" y="824"/>
                    </a:lnTo>
                    <a:lnTo>
                      <a:pt x="743" y="810"/>
                    </a:lnTo>
                    <a:lnTo>
                      <a:pt x="761" y="794"/>
                    </a:lnTo>
                    <a:lnTo>
                      <a:pt x="777" y="777"/>
                    </a:lnTo>
                    <a:lnTo>
                      <a:pt x="777" y="777"/>
                    </a:lnTo>
                    <a:lnTo>
                      <a:pt x="794" y="761"/>
                    </a:lnTo>
                    <a:lnTo>
                      <a:pt x="808" y="743"/>
                    </a:lnTo>
                    <a:lnTo>
                      <a:pt x="822" y="725"/>
                    </a:lnTo>
                    <a:lnTo>
                      <a:pt x="835" y="707"/>
                    </a:lnTo>
                    <a:lnTo>
                      <a:pt x="848" y="687"/>
                    </a:lnTo>
                    <a:lnTo>
                      <a:pt x="858" y="668"/>
                    </a:lnTo>
                    <a:lnTo>
                      <a:pt x="869" y="648"/>
                    </a:lnTo>
                    <a:lnTo>
                      <a:pt x="878" y="628"/>
                    </a:lnTo>
                    <a:lnTo>
                      <a:pt x="885" y="607"/>
                    </a:lnTo>
                    <a:lnTo>
                      <a:pt x="893" y="587"/>
                    </a:lnTo>
                    <a:lnTo>
                      <a:pt x="902" y="544"/>
                    </a:lnTo>
                    <a:lnTo>
                      <a:pt x="909" y="500"/>
                    </a:lnTo>
                    <a:lnTo>
                      <a:pt x="911" y="455"/>
                    </a:lnTo>
                    <a:lnTo>
                      <a:pt x="909" y="412"/>
                    </a:lnTo>
                    <a:lnTo>
                      <a:pt x="902" y="369"/>
                    </a:lnTo>
                    <a:lnTo>
                      <a:pt x="893" y="326"/>
                    </a:lnTo>
                    <a:lnTo>
                      <a:pt x="885" y="306"/>
                    </a:lnTo>
                    <a:lnTo>
                      <a:pt x="878" y="284"/>
                    </a:lnTo>
                    <a:lnTo>
                      <a:pt x="869" y="265"/>
                    </a:lnTo>
                    <a:lnTo>
                      <a:pt x="858" y="245"/>
                    </a:lnTo>
                    <a:lnTo>
                      <a:pt x="848" y="225"/>
                    </a:lnTo>
                    <a:lnTo>
                      <a:pt x="835" y="205"/>
                    </a:lnTo>
                    <a:lnTo>
                      <a:pt x="822" y="187"/>
                    </a:lnTo>
                    <a:lnTo>
                      <a:pt x="808" y="169"/>
                    </a:lnTo>
                    <a:lnTo>
                      <a:pt x="794" y="151"/>
                    </a:lnTo>
                    <a:lnTo>
                      <a:pt x="777" y="133"/>
                    </a:lnTo>
                    <a:lnTo>
                      <a:pt x="777" y="133"/>
                    </a:lnTo>
                    <a:close/>
                    <a:moveTo>
                      <a:pt x="220" y="693"/>
                    </a:moveTo>
                    <a:lnTo>
                      <a:pt x="220" y="693"/>
                    </a:lnTo>
                    <a:lnTo>
                      <a:pt x="196" y="666"/>
                    </a:lnTo>
                    <a:lnTo>
                      <a:pt x="176" y="639"/>
                    </a:lnTo>
                    <a:lnTo>
                      <a:pt x="160" y="612"/>
                    </a:lnTo>
                    <a:lnTo>
                      <a:pt x="146" y="581"/>
                    </a:lnTo>
                    <a:lnTo>
                      <a:pt x="135" y="551"/>
                    </a:lnTo>
                    <a:lnTo>
                      <a:pt x="128" y="520"/>
                    </a:lnTo>
                    <a:lnTo>
                      <a:pt x="124" y="488"/>
                    </a:lnTo>
                    <a:lnTo>
                      <a:pt x="122" y="455"/>
                    </a:lnTo>
                    <a:lnTo>
                      <a:pt x="124" y="425"/>
                    </a:lnTo>
                    <a:lnTo>
                      <a:pt x="128" y="392"/>
                    </a:lnTo>
                    <a:lnTo>
                      <a:pt x="135" y="362"/>
                    </a:lnTo>
                    <a:lnTo>
                      <a:pt x="146" y="331"/>
                    </a:lnTo>
                    <a:lnTo>
                      <a:pt x="160" y="301"/>
                    </a:lnTo>
                    <a:lnTo>
                      <a:pt x="176" y="272"/>
                    </a:lnTo>
                    <a:lnTo>
                      <a:pt x="196" y="245"/>
                    </a:lnTo>
                    <a:lnTo>
                      <a:pt x="220" y="220"/>
                    </a:lnTo>
                    <a:lnTo>
                      <a:pt x="220" y="220"/>
                    </a:lnTo>
                    <a:lnTo>
                      <a:pt x="245" y="198"/>
                    </a:lnTo>
                    <a:lnTo>
                      <a:pt x="272" y="178"/>
                    </a:lnTo>
                    <a:lnTo>
                      <a:pt x="301" y="160"/>
                    </a:lnTo>
                    <a:lnTo>
                      <a:pt x="329" y="148"/>
                    </a:lnTo>
                    <a:lnTo>
                      <a:pt x="360" y="137"/>
                    </a:lnTo>
                    <a:lnTo>
                      <a:pt x="392" y="130"/>
                    </a:lnTo>
                    <a:lnTo>
                      <a:pt x="423" y="124"/>
                    </a:lnTo>
                    <a:lnTo>
                      <a:pt x="455" y="122"/>
                    </a:lnTo>
                    <a:lnTo>
                      <a:pt x="488" y="124"/>
                    </a:lnTo>
                    <a:lnTo>
                      <a:pt x="520" y="130"/>
                    </a:lnTo>
                    <a:lnTo>
                      <a:pt x="551" y="137"/>
                    </a:lnTo>
                    <a:lnTo>
                      <a:pt x="581" y="148"/>
                    </a:lnTo>
                    <a:lnTo>
                      <a:pt x="610" y="160"/>
                    </a:lnTo>
                    <a:lnTo>
                      <a:pt x="639" y="178"/>
                    </a:lnTo>
                    <a:lnTo>
                      <a:pt x="666" y="198"/>
                    </a:lnTo>
                    <a:lnTo>
                      <a:pt x="691" y="220"/>
                    </a:lnTo>
                    <a:lnTo>
                      <a:pt x="691" y="220"/>
                    </a:lnTo>
                    <a:lnTo>
                      <a:pt x="714" y="245"/>
                    </a:lnTo>
                    <a:lnTo>
                      <a:pt x="734" y="272"/>
                    </a:lnTo>
                    <a:lnTo>
                      <a:pt x="750" y="301"/>
                    </a:lnTo>
                    <a:lnTo>
                      <a:pt x="765" y="331"/>
                    </a:lnTo>
                    <a:lnTo>
                      <a:pt x="776" y="362"/>
                    </a:lnTo>
                    <a:lnTo>
                      <a:pt x="783" y="392"/>
                    </a:lnTo>
                    <a:lnTo>
                      <a:pt x="788" y="425"/>
                    </a:lnTo>
                    <a:lnTo>
                      <a:pt x="788" y="455"/>
                    </a:lnTo>
                    <a:lnTo>
                      <a:pt x="788" y="488"/>
                    </a:lnTo>
                    <a:lnTo>
                      <a:pt x="783" y="520"/>
                    </a:lnTo>
                    <a:lnTo>
                      <a:pt x="776" y="551"/>
                    </a:lnTo>
                    <a:lnTo>
                      <a:pt x="765" y="581"/>
                    </a:lnTo>
                    <a:lnTo>
                      <a:pt x="750" y="612"/>
                    </a:lnTo>
                    <a:lnTo>
                      <a:pt x="734" y="639"/>
                    </a:lnTo>
                    <a:lnTo>
                      <a:pt x="714" y="666"/>
                    </a:lnTo>
                    <a:lnTo>
                      <a:pt x="691" y="693"/>
                    </a:lnTo>
                    <a:lnTo>
                      <a:pt x="691" y="693"/>
                    </a:lnTo>
                    <a:lnTo>
                      <a:pt x="666" y="714"/>
                    </a:lnTo>
                    <a:lnTo>
                      <a:pt x="639" y="734"/>
                    </a:lnTo>
                    <a:lnTo>
                      <a:pt x="610" y="752"/>
                    </a:lnTo>
                    <a:lnTo>
                      <a:pt x="581" y="765"/>
                    </a:lnTo>
                    <a:lnTo>
                      <a:pt x="551" y="776"/>
                    </a:lnTo>
                    <a:lnTo>
                      <a:pt x="520" y="783"/>
                    </a:lnTo>
                    <a:lnTo>
                      <a:pt x="488" y="788"/>
                    </a:lnTo>
                    <a:lnTo>
                      <a:pt x="455" y="790"/>
                    </a:lnTo>
                    <a:lnTo>
                      <a:pt x="423" y="788"/>
                    </a:lnTo>
                    <a:lnTo>
                      <a:pt x="392" y="783"/>
                    </a:lnTo>
                    <a:lnTo>
                      <a:pt x="360" y="776"/>
                    </a:lnTo>
                    <a:lnTo>
                      <a:pt x="329" y="765"/>
                    </a:lnTo>
                    <a:lnTo>
                      <a:pt x="301" y="752"/>
                    </a:lnTo>
                    <a:lnTo>
                      <a:pt x="272" y="734"/>
                    </a:lnTo>
                    <a:lnTo>
                      <a:pt x="245" y="714"/>
                    </a:lnTo>
                    <a:lnTo>
                      <a:pt x="220" y="693"/>
                    </a:lnTo>
                    <a:lnTo>
                      <a:pt x="220" y="69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13" name="Freeform 6"/>
              <p:cNvSpPr/>
              <p:nvPr/>
            </p:nvSpPr>
            <p:spPr bwMode="auto">
              <a:xfrm>
                <a:off x="3479800" y="5927726"/>
                <a:ext cx="365125" cy="363538"/>
              </a:xfrm>
              <a:custGeom>
                <a:avLst/>
                <a:gdLst>
                  <a:gd name="T0" fmla="*/ 427 w 459"/>
                  <a:gd name="T1" fmla="*/ 277 h 459"/>
                  <a:gd name="T2" fmla="*/ 151 w 459"/>
                  <a:gd name="T3" fmla="*/ 0 h 459"/>
                  <a:gd name="T4" fmla="*/ 151 w 459"/>
                  <a:gd name="T5" fmla="*/ 0 h 459"/>
                  <a:gd name="T6" fmla="*/ 135 w 459"/>
                  <a:gd name="T7" fmla="*/ 22 h 459"/>
                  <a:gd name="T8" fmla="*/ 119 w 459"/>
                  <a:gd name="T9" fmla="*/ 43 h 459"/>
                  <a:gd name="T10" fmla="*/ 101 w 459"/>
                  <a:gd name="T11" fmla="*/ 63 h 459"/>
                  <a:gd name="T12" fmla="*/ 83 w 459"/>
                  <a:gd name="T13" fmla="*/ 83 h 459"/>
                  <a:gd name="T14" fmla="*/ 83 w 459"/>
                  <a:gd name="T15" fmla="*/ 83 h 459"/>
                  <a:gd name="T16" fmla="*/ 63 w 459"/>
                  <a:gd name="T17" fmla="*/ 103 h 459"/>
                  <a:gd name="T18" fmla="*/ 43 w 459"/>
                  <a:gd name="T19" fmla="*/ 119 h 459"/>
                  <a:gd name="T20" fmla="*/ 22 w 459"/>
                  <a:gd name="T21" fmla="*/ 135 h 459"/>
                  <a:gd name="T22" fmla="*/ 0 w 459"/>
                  <a:gd name="T23" fmla="*/ 151 h 459"/>
                  <a:gd name="T24" fmla="*/ 277 w 459"/>
                  <a:gd name="T25" fmla="*/ 428 h 459"/>
                  <a:gd name="T26" fmla="*/ 277 w 459"/>
                  <a:gd name="T27" fmla="*/ 428 h 459"/>
                  <a:gd name="T28" fmla="*/ 284 w 459"/>
                  <a:gd name="T29" fmla="*/ 436 h 459"/>
                  <a:gd name="T30" fmla="*/ 293 w 459"/>
                  <a:gd name="T31" fmla="*/ 441 h 459"/>
                  <a:gd name="T32" fmla="*/ 311 w 459"/>
                  <a:gd name="T33" fmla="*/ 452 h 459"/>
                  <a:gd name="T34" fmla="*/ 331 w 459"/>
                  <a:gd name="T35" fmla="*/ 457 h 459"/>
                  <a:gd name="T36" fmla="*/ 353 w 459"/>
                  <a:gd name="T37" fmla="*/ 459 h 459"/>
                  <a:gd name="T38" fmla="*/ 373 w 459"/>
                  <a:gd name="T39" fmla="*/ 457 h 459"/>
                  <a:gd name="T40" fmla="*/ 392 w 459"/>
                  <a:gd name="T41" fmla="*/ 452 h 459"/>
                  <a:gd name="T42" fmla="*/ 410 w 459"/>
                  <a:gd name="T43" fmla="*/ 441 h 459"/>
                  <a:gd name="T44" fmla="*/ 419 w 459"/>
                  <a:gd name="T45" fmla="*/ 436 h 459"/>
                  <a:gd name="T46" fmla="*/ 427 w 459"/>
                  <a:gd name="T47" fmla="*/ 428 h 459"/>
                  <a:gd name="T48" fmla="*/ 427 w 459"/>
                  <a:gd name="T49" fmla="*/ 428 h 459"/>
                  <a:gd name="T50" fmla="*/ 434 w 459"/>
                  <a:gd name="T51" fmla="*/ 419 h 459"/>
                  <a:gd name="T52" fmla="*/ 441 w 459"/>
                  <a:gd name="T53" fmla="*/ 410 h 459"/>
                  <a:gd name="T54" fmla="*/ 450 w 459"/>
                  <a:gd name="T55" fmla="*/ 392 h 459"/>
                  <a:gd name="T56" fmla="*/ 457 w 459"/>
                  <a:gd name="T57" fmla="*/ 373 h 459"/>
                  <a:gd name="T58" fmla="*/ 459 w 459"/>
                  <a:gd name="T59" fmla="*/ 353 h 459"/>
                  <a:gd name="T60" fmla="*/ 457 w 459"/>
                  <a:gd name="T61" fmla="*/ 333 h 459"/>
                  <a:gd name="T62" fmla="*/ 450 w 459"/>
                  <a:gd name="T63" fmla="*/ 313 h 459"/>
                  <a:gd name="T64" fmla="*/ 441 w 459"/>
                  <a:gd name="T65" fmla="*/ 293 h 459"/>
                  <a:gd name="T66" fmla="*/ 434 w 459"/>
                  <a:gd name="T67" fmla="*/ 284 h 459"/>
                  <a:gd name="T68" fmla="*/ 427 w 459"/>
                  <a:gd name="T69" fmla="*/ 277 h 459"/>
                  <a:gd name="T70" fmla="*/ 427 w 459"/>
                  <a:gd name="T71" fmla="*/ 277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9" h="459">
                    <a:moveTo>
                      <a:pt x="427" y="277"/>
                    </a:moveTo>
                    <a:lnTo>
                      <a:pt x="151" y="0"/>
                    </a:lnTo>
                    <a:lnTo>
                      <a:pt x="151" y="0"/>
                    </a:lnTo>
                    <a:lnTo>
                      <a:pt x="135" y="22"/>
                    </a:lnTo>
                    <a:lnTo>
                      <a:pt x="119" y="43"/>
                    </a:lnTo>
                    <a:lnTo>
                      <a:pt x="101" y="63"/>
                    </a:lnTo>
                    <a:lnTo>
                      <a:pt x="83" y="83"/>
                    </a:lnTo>
                    <a:lnTo>
                      <a:pt x="83" y="83"/>
                    </a:lnTo>
                    <a:lnTo>
                      <a:pt x="63" y="103"/>
                    </a:lnTo>
                    <a:lnTo>
                      <a:pt x="43" y="119"/>
                    </a:lnTo>
                    <a:lnTo>
                      <a:pt x="22" y="135"/>
                    </a:lnTo>
                    <a:lnTo>
                      <a:pt x="0" y="151"/>
                    </a:lnTo>
                    <a:lnTo>
                      <a:pt x="277" y="428"/>
                    </a:lnTo>
                    <a:lnTo>
                      <a:pt x="277" y="428"/>
                    </a:lnTo>
                    <a:lnTo>
                      <a:pt x="284" y="436"/>
                    </a:lnTo>
                    <a:lnTo>
                      <a:pt x="293" y="441"/>
                    </a:lnTo>
                    <a:lnTo>
                      <a:pt x="311" y="452"/>
                    </a:lnTo>
                    <a:lnTo>
                      <a:pt x="331" y="457"/>
                    </a:lnTo>
                    <a:lnTo>
                      <a:pt x="353" y="459"/>
                    </a:lnTo>
                    <a:lnTo>
                      <a:pt x="373" y="457"/>
                    </a:lnTo>
                    <a:lnTo>
                      <a:pt x="392" y="452"/>
                    </a:lnTo>
                    <a:lnTo>
                      <a:pt x="410" y="441"/>
                    </a:lnTo>
                    <a:lnTo>
                      <a:pt x="419" y="436"/>
                    </a:lnTo>
                    <a:lnTo>
                      <a:pt x="427" y="428"/>
                    </a:lnTo>
                    <a:lnTo>
                      <a:pt x="427" y="428"/>
                    </a:lnTo>
                    <a:lnTo>
                      <a:pt x="434" y="419"/>
                    </a:lnTo>
                    <a:lnTo>
                      <a:pt x="441" y="410"/>
                    </a:lnTo>
                    <a:lnTo>
                      <a:pt x="450" y="392"/>
                    </a:lnTo>
                    <a:lnTo>
                      <a:pt x="457" y="373"/>
                    </a:lnTo>
                    <a:lnTo>
                      <a:pt x="459" y="353"/>
                    </a:lnTo>
                    <a:lnTo>
                      <a:pt x="457" y="333"/>
                    </a:lnTo>
                    <a:lnTo>
                      <a:pt x="450" y="313"/>
                    </a:lnTo>
                    <a:lnTo>
                      <a:pt x="441" y="293"/>
                    </a:lnTo>
                    <a:lnTo>
                      <a:pt x="434" y="284"/>
                    </a:lnTo>
                    <a:lnTo>
                      <a:pt x="427" y="277"/>
                    </a:lnTo>
                    <a:lnTo>
                      <a:pt x="427" y="277"/>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14" name="Freeform 7"/>
              <p:cNvSpPr/>
              <p:nvPr/>
            </p:nvSpPr>
            <p:spPr bwMode="auto">
              <a:xfrm>
                <a:off x="3040063" y="5486401"/>
                <a:ext cx="193675" cy="193675"/>
              </a:xfrm>
              <a:custGeom>
                <a:avLst/>
                <a:gdLst>
                  <a:gd name="T0" fmla="*/ 0 w 245"/>
                  <a:gd name="T1" fmla="*/ 243 h 243"/>
                  <a:gd name="T2" fmla="*/ 61 w 245"/>
                  <a:gd name="T3" fmla="*/ 243 h 243"/>
                  <a:gd name="T4" fmla="*/ 61 w 245"/>
                  <a:gd name="T5" fmla="*/ 243 h 243"/>
                  <a:gd name="T6" fmla="*/ 63 w 245"/>
                  <a:gd name="T7" fmla="*/ 227 h 243"/>
                  <a:gd name="T8" fmla="*/ 68 w 245"/>
                  <a:gd name="T9" fmla="*/ 209 h 243"/>
                  <a:gd name="T10" fmla="*/ 72 w 245"/>
                  <a:gd name="T11" fmla="*/ 192 h 243"/>
                  <a:gd name="T12" fmla="*/ 79 w 245"/>
                  <a:gd name="T13" fmla="*/ 178 h 243"/>
                  <a:gd name="T14" fmla="*/ 88 w 245"/>
                  <a:gd name="T15" fmla="*/ 162 h 243"/>
                  <a:gd name="T16" fmla="*/ 97 w 245"/>
                  <a:gd name="T17" fmla="*/ 147 h 243"/>
                  <a:gd name="T18" fmla="*/ 108 w 245"/>
                  <a:gd name="T19" fmla="*/ 133 h 243"/>
                  <a:gd name="T20" fmla="*/ 120 w 245"/>
                  <a:gd name="T21" fmla="*/ 120 h 243"/>
                  <a:gd name="T22" fmla="*/ 120 w 245"/>
                  <a:gd name="T23" fmla="*/ 120 h 243"/>
                  <a:gd name="T24" fmla="*/ 133 w 245"/>
                  <a:gd name="T25" fmla="*/ 108 h 243"/>
                  <a:gd name="T26" fmla="*/ 147 w 245"/>
                  <a:gd name="T27" fmla="*/ 97 h 243"/>
                  <a:gd name="T28" fmla="*/ 162 w 245"/>
                  <a:gd name="T29" fmla="*/ 88 h 243"/>
                  <a:gd name="T30" fmla="*/ 178 w 245"/>
                  <a:gd name="T31" fmla="*/ 79 h 243"/>
                  <a:gd name="T32" fmla="*/ 194 w 245"/>
                  <a:gd name="T33" fmla="*/ 74 h 243"/>
                  <a:gd name="T34" fmla="*/ 210 w 245"/>
                  <a:gd name="T35" fmla="*/ 68 h 243"/>
                  <a:gd name="T36" fmla="*/ 227 w 245"/>
                  <a:gd name="T37" fmla="*/ 63 h 243"/>
                  <a:gd name="T38" fmla="*/ 245 w 245"/>
                  <a:gd name="T39" fmla="*/ 61 h 243"/>
                  <a:gd name="T40" fmla="*/ 245 w 245"/>
                  <a:gd name="T41" fmla="*/ 0 h 243"/>
                  <a:gd name="T42" fmla="*/ 245 w 245"/>
                  <a:gd name="T43" fmla="*/ 0 h 243"/>
                  <a:gd name="T44" fmla="*/ 221 w 245"/>
                  <a:gd name="T45" fmla="*/ 3 h 243"/>
                  <a:gd name="T46" fmla="*/ 198 w 245"/>
                  <a:gd name="T47" fmla="*/ 7 h 243"/>
                  <a:gd name="T48" fmla="*/ 176 w 245"/>
                  <a:gd name="T49" fmla="*/ 14 h 243"/>
                  <a:gd name="T50" fmla="*/ 155 w 245"/>
                  <a:gd name="T51" fmla="*/ 23 h 243"/>
                  <a:gd name="T52" fmla="*/ 133 w 245"/>
                  <a:gd name="T53" fmla="*/ 34 h 243"/>
                  <a:gd name="T54" fmla="*/ 113 w 245"/>
                  <a:gd name="T55" fmla="*/ 47 h 243"/>
                  <a:gd name="T56" fmla="*/ 95 w 245"/>
                  <a:gd name="T57" fmla="*/ 61 h 243"/>
                  <a:gd name="T58" fmla="*/ 77 w 245"/>
                  <a:gd name="T59" fmla="*/ 77 h 243"/>
                  <a:gd name="T60" fmla="*/ 77 w 245"/>
                  <a:gd name="T61" fmla="*/ 77 h 243"/>
                  <a:gd name="T62" fmla="*/ 61 w 245"/>
                  <a:gd name="T63" fmla="*/ 95 h 243"/>
                  <a:gd name="T64" fmla="*/ 47 w 245"/>
                  <a:gd name="T65" fmla="*/ 113 h 243"/>
                  <a:gd name="T66" fmla="*/ 34 w 245"/>
                  <a:gd name="T67" fmla="*/ 133 h 243"/>
                  <a:gd name="T68" fmla="*/ 23 w 245"/>
                  <a:gd name="T69" fmla="*/ 155 h 243"/>
                  <a:gd name="T70" fmla="*/ 14 w 245"/>
                  <a:gd name="T71" fmla="*/ 176 h 243"/>
                  <a:gd name="T72" fmla="*/ 7 w 245"/>
                  <a:gd name="T73" fmla="*/ 198 h 243"/>
                  <a:gd name="T74" fmla="*/ 3 w 245"/>
                  <a:gd name="T75" fmla="*/ 219 h 243"/>
                  <a:gd name="T76" fmla="*/ 0 w 245"/>
                  <a:gd name="T77" fmla="*/ 243 h 243"/>
                  <a:gd name="T78" fmla="*/ 0 w 245"/>
                  <a:gd name="T79"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5" h="243">
                    <a:moveTo>
                      <a:pt x="0" y="243"/>
                    </a:moveTo>
                    <a:lnTo>
                      <a:pt x="61" y="243"/>
                    </a:lnTo>
                    <a:lnTo>
                      <a:pt x="61" y="243"/>
                    </a:lnTo>
                    <a:lnTo>
                      <a:pt x="63" y="227"/>
                    </a:lnTo>
                    <a:lnTo>
                      <a:pt x="68" y="209"/>
                    </a:lnTo>
                    <a:lnTo>
                      <a:pt x="72" y="192"/>
                    </a:lnTo>
                    <a:lnTo>
                      <a:pt x="79" y="178"/>
                    </a:lnTo>
                    <a:lnTo>
                      <a:pt x="88" y="162"/>
                    </a:lnTo>
                    <a:lnTo>
                      <a:pt x="97" y="147"/>
                    </a:lnTo>
                    <a:lnTo>
                      <a:pt x="108" y="133"/>
                    </a:lnTo>
                    <a:lnTo>
                      <a:pt x="120" y="120"/>
                    </a:lnTo>
                    <a:lnTo>
                      <a:pt x="120" y="120"/>
                    </a:lnTo>
                    <a:lnTo>
                      <a:pt x="133" y="108"/>
                    </a:lnTo>
                    <a:lnTo>
                      <a:pt x="147" y="97"/>
                    </a:lnTo>
                    <a:lnTo>
                      <a:pt x="162" y="88"/>
                    </a:lnTo>
                    <a:lnTo>
                      <a:pt x="178" y="79"/>
                    </a:lnTo>
                    <a:lnTo>
                      <a:pt x="194" y="74"/>
                    </a:lnTo>
                    <a:lnTo>
                      <a:pt x="210" y="68"/>
                    </a:lnTo>
                    <a:lnTo>
                      <a:pt x="227" y="63"/>
                    </a:lnTo>
                    <a:lnTo>
                      <a:pt x="245" y="61"/>
                    </a:lnTo>
                    <a:lnTo>
                      <a:pt x="245" y="0"/>
                    </a:lnTo>
                    <a:lnTo>
                      <a:pt x="245" y="0"/>
                    </a:lnTo>
                    <a:lnTo>
                      <a:pt x="221" y="3"/>
                    </a:lnTo>
                    <a:lnTo>
                      <a:pt x="198" y="7"/>
                    </a:lnTo>
                    <a:lnTo>
                      <a:pt x="176" y="14"/>
                    </a:lnTo>
                    <a:lnTo>
                      <a:pt x="155" y="23"/>
                    </a:lnTo>
                    <a:lnTo>
                      <a:pt x="133" y="34"/>
                    </a:lnTo>
                    <a:lnTo>
                      <a:pt x="113" y="47"/>
                    </a:lnTo>
                    <a:lnTo>
                      <a:pt x="95" y="61"/>
                    </a:lnTo>
                    <a:lnTo>
                      <a:pt x="77" y="77"/>
                    </a:lnTo>
                    <a:lnTo>
                      <a:pt x="77" y="77"/>
                    </a:lnTo>
                    <a:lnTo>
                      <a:pt x="61" y="95"/>
                    </a:lnTo>
                    <a:lnTo>
                      <a:pt x="47" y="113"/>
                    </a:lnTo>
                    <a:lnTo>
                      <a:pt x="34" y="133"/>
                    </a:lnTo>
                    <a:lnTo>
                      <a:pt x="23" y="155"/>
                    </a:lnTo>
                    <a:lnTo>
                      <a:pt x="14" y="176"/>
                    </a:lnTo>
                    <a:lnTo>
                      <a:pt x="7" y="198"/>
                    </a:lnTo>
                    <a:lnTo>
                      <a:pt x="3" y="219"/>
                    </a:lnTo>
                    <a:lnTo>
                      <a:pt x="0" y="243"/>
                    </a:lnTo>
                    <a:lnTo>
                      <a:pt x="0" y="24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sp>
        <p:nvSpPr>
          <p:cNvPr id="115" name="Freeform 9"/>
          <p:cNvSpPr/>
          <p:nvPr/>
        </p:nvSpPr>
        <p:spPr bwMode="auto">
          <a:xfrm>
            <a:off x="5388699" y="4556495"/>
            <a:ext cx="1406217" cy="1214400"/>
          </a:xfrm>
          <a:custGeom>
            <a:avLst/>
            <a:gdLst>
              <a:gd name="T0" fmla="*/ 0 w 826"/>
              <a:gd name="T1" fmla="*/ 360 h 720"/>
              <a:gd name="T2" fmla="*/ 180 w 826"/>
              <a:gd name="T3" fmla="*/ 0 h 720"/>
              <a:gd name="T4" fmla="*/ 646 w 826"/>
              <a:gd name="T5" fmla="*/ 0 h 720"/>
              <a:gd name="T6" fmla="*/ 826 w 826"/>
              <a:gd name="T7" fmla="*/ 360 h 720"/>
              <a:gd name="T8" fmla="*/ 646 w 826"/>
              <a:gd name="T9" fmla="*/ 720 h 720"/>
              <a:gd name="T10" fmla="*/ 180 w 826"/>
              <a:gd name="T11" fmla="*/ 720 h 720"/>
              <a:gd name="T12" fmla="*/ 0 w 826"/>
              <a:gd name="T13" fmla="*/ 360 h 720"/>
              <a:gd name="T14" fmla="*/ 0 w 826"/>
              <a:gd name="T15" fmla="*/ 360 h 7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6" h="720">
                <a:moveTo>
                  <a:pt x="0" y="360"/>
                </a:moveTo>
                <a:lnTo>
                  <a:pt x="180" y="0"/>
                </a:lnTo>
                <a:lnTo>
                  <a:pt x="646" y="0"/>
                </a:lnTo>
                <a:lnTo>
                  <a:pt x="826" y="360"/>
                </a:lnTo>
                <a:lnTo>
                  <a:pt x="646" y="720"/>
                </a:lnTo>
                <a:lnTo>
                  <a:pt x="180" y="720"/>
                </a:lnTo>
                <a:lnTo>
                  <a:pt x="0" y="360"/>
                </a:lnTo>
                <a:lnTo>
                  <a:pt x="0" y="360"/>
                </a:lnTo>
                <a:close/>
              </a:path>
            </a:pathLst>
          </a:custGeom>
          <a:blipFill dpi="0" rotWithShape="1">
            <a:blip r:embed="rId4" cstate="print">
              <a:grayscl/>
              <a:extLst>
                <a:ext uri="{28A0092B-C50C-407E-A947-70E740481C1C}">
                  <a14:useLocalDpi xmlns:a14="http://schemas.microsoft.com/office/drawing/2010/main" xmlns="" val="0"/>
                </a:ext>
              </a:extLst>
            </a:blip>
            <a:srcRect/>
            <a:stretch>
              <a:fillRect/>
            </a:stretch>
          </a:blipFill>
          <a:ln w="28575">
            <a:solidFill>
              <a:srgbClr val="D1D1D9"/>
            </a:solidFill>
          </a:ln>
        </p:spPr>
        <p:txBody>
          <a:bodyPr vert="horz" wrap="square" lIns="121908" tIns="60954" rIns="121908" bIns="60954" numCol="1" anchor="t" anchorCtr="0" compatLnSpc="1"/>
          <a:lstStyle/>
          <a:p>
            <a:endParaRPr lang="zh-CN" altLang="en-US">
              <a:solidFill>
                <a:schemeClr val="tx1">
                  <a:lumMod val="50000"/>
                  <a:lumOff val="50000"/>
                </a:schemeClr>
              </a:solidFill>
            </a:endParaRPr>
          </a:p>
        </p:txBody>
      </p:sp>
      <p:sp>
        <p:nvSpPr>
          <p:cNvPr id="116" name="Freeform 12"/>
          <p:cNvSpPr/>
          <p:nvPr/>
        </p:nvSpPr>
        <p:spPr bwMode="auto">
          <a:xfrm>
            <a:off x="5390716" y="1811005"/>
            <a:ext cx="1406217" cy="1214400"/>
          </a:xfrm>
          <a:custGeom>
            <a:avLst/>
            <a:gdLst>
              <a:gd name="T0" fmla="*/ 0 w 828"/>
              <a:gd name="T1" fmla="*/ 360 h 720"/>
              <a:gd name="T2" fmla="*/ 180 w 828"/>
              <a:gd name="T3" fmla="*/ 0 h 720"/>
              <a:gd name="T4" fmla="*/ 648 w 828"/>
              <a:gd name="T5" fmla="*/ 0 h 720"/>
              <a:gd name="T6" fmla="*/ 828 w 828"/>
              <a:gd name="T7" fmla="*/ 360 h 720"/>
              <a:gd name="T8" fmla="*/ 648 w 828"/>
              <a:gd name="T9" fmla="*/ 720 h 720"/>
              <a:gd name="T10" fmla="*/ 180 w 828"/>
              <a:gd name="T11" fmla="*/ 720 h 720"/>
              <a:gd name="T12" fmla="*/ 0 w 828"/>
              <a:gd name="T13" fmla="*/ 360 h 720"/>
              <a:gd name="T14" fmla="*/ 0 w 828"/>
              <a:gd name="T15" fmla="*/ 360 h 7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8" h="720">
                <a:moveTo>
                  <a:pt x="0" y="360"/>
                </a:moveTo>
                <a:lnTo>
                  <a:pt x="180" y="0"/>
                </a:lnTo>
                <a:lnTo>
                  <a:pt x="648" y="0"/>
                </a:lnTo>
                <a:lnTo>
                  <a:pt x="828" y="360"/>
                </a:lnTo>
                <a:lnTo>
                  <a:pt x="648" y="720"/>
                </a:lnTo>
                <a:lnTo>
                  <a:pt x="180" y="720"/>
                </a:lnTo>
                <a:lnTo>
                  <a:pt x="0" y="360"/>
                </a:lnTo>
                <a:lnTo>
                  <a:pt x="0" y="360"/>
                </a:lnTo>
                <a:close/>
              </a:path>
            </a:pathLst>
          </a:custGeom>
          <a:blipFill dpi="0" rotWithShape="1">
            <a:blip r:embed="rId5" cstate="print">
              <a:grayscl/>
              <a:extLst>
                <a:ext uri="{28A0092B-C50C-407E-A947-70E740481C1C}">
                  <a14:useLocalDpi xmlns:a14="http://schemas.microsoft.com/office/drawing/2010/main" xmlns="" val="0"/>
                </a:ext>
              </a:extLst>
            </a:blip>
            <a:srcRect/>
            <a:stretch>
              <a:fillRect/>
            </a:stretch>
          </a:blipFill>
          <a:ln w="28575">
            <a:solidFill>
              <a:srgbClr val="D1D1D9"/>
            </a:solidFill>
          </a:ln>
        </p:spPr>
        <p:txBody>
          <a:bodyPr vert="horz" wrap="square" lIns="121908" tIns="60954" rIns="121908" bIns="60954" numCol="1" anchor="t" anchorCtr="0" compatLnSpc="1"/>
          <a:lstStyle/>
          <a:p>
            <a:endParaRPr lang="zh-CN" altLang="en-US">
              <a:solidFill>
                <a:schemeClr val="tx1">
                  <a:lumMod val="50000"/>
                  <a:lumOff val="50000"/>
                </a:schemeClr>
              </a:solidFill>
            </a:endParaRPr>
          </a:p>
        </p:txBody>
      </p:sp>
      <p:grpSp>
        <p:nvGrpSpPr>
          <p:cNvPr id="117" name="组合 116"/>
          <p:cNvGrpSpPr/>
          <p:nvPr/>
        </p:nvGrpSpPr>
        <p:grpSpPr>
          <a:xfrm>
            <a:off x="4163002" y="3869970"/>
            <a:ext cx="1408234" cy="1214153"/>
            <a:chOff x="2141517" y="2503274"/>
            <a:chExt cx="1056313" cy="910615"/>
          </a:xfrm>
        </p:grpSpPr>
        <p:sp>
          <p:nvSpPr>
            <p:cNvPr id="118" name="六边形 117"/>
            <p:cNvSpPr/>
            <p:nvPr/>
          </p:nvSpPr>
          <p:spPr>
            <a:xfrm>
              <a:off x="2141517" y="2503274"/>
              <a:ext cx="1056313" cy="910615"/>
            </a:xfrm>
            <a:prstGeom prst="hexagon">
              <a:avLst/>
            </a:prstGeom>
            <a:solidFill>
              <a:schemeClr val="accent1"/>
            </a:solidFill>
            <a:ln w="28575">
              <a:solidFill>
                <a:srgbClr val="D1D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119" name="组合 118"/>
            <p:cNvGrpSpPr/>
            <p:nvPr/>
          </p:nvGrpSpPr>
          <p:grpSpPr>
            <a:xfrm>
              <a:off x="2458242" y="2747150"/>
              <a:ext cx="422862" cy="422862"/>
              <a:chOff x="5608638" y="6561138"/>
              <a:chExt cx="827088" cy="827088"/>
            </a:xfrm>
            <a:solidFill>
              <a:schemeClr val="bg1"/>
            </a:solidFill>
          </p:grpSpPr>
          <p:sp>
            <p:nvSpPr>
              <p:cNvPr id="120" name="Freeform 14"/>
              <p:cNvSpPr/>
              <p:nvPr/>
            </p:nvSpPr>
            <p:spPr bwMode="auto">
              <a:xfrm>
                <a:off x="5672138" y="7112001"/>
                <a:ext cx="212725" cy="214313"/>
              </a:xfrm>
              <a:custGeom>
                <a:avLst/>
                <a:gdLst>
                  <a:gd name="T0" fmla="*/ 265 w 268"/>
                  <a:gd name="T1" fmla="*/ 3 h 268"/>
                  <a:gd name="T2" fmla="*/ 265 w 268"/>
                  <a:gd name="T3" fmla="*/ 3 h 268"/>
                  <a:gd name="T4" fmla="*/ 261 w 268"/>
                  <a:gd name="T5" fmla="*/ 2 h 268"/>
                  <a:gd name="T6" fmla="*/ 256 w 268"/>
                  <a:gd name="T7" fmla="*/ 0 h 268"/>
                  <a:gd name="T8" fmla="*/ 250 w 268"/>
                  <a:gd name="T9" fmla="*/ 2 h 268"/>
                  <a:gd name="T10" fmla="*/ 243 w 268"/>
                  <a:gd name="T11" fmla="*/ 3 h 268"/>
                  <a:gd name="T12" fmla="*/ 227 w 268"/>
                  <a:gd name="T13" fmla="*/ 9 h 268"/>
                  <a:gd name="T14" fmla="*/ 205 w 268"/>
                  <a:gd name="T15" fmla="*/ 21 h 268"/>
                  <a:gd name="T16" fmla="*/ 184 w 268"/>
                  <a:gd name="T17" fmla="*/ 38 h 268"/>
                  <a:gd name="T18" fmla="*/ 158 w 268"/>
                  <a:gd name="T19" fmla="*/ 57 h 268"/>
                  <a:gd name="T20" fmla="*/ 131 w 268"/>
                  <a:gd name="T21" fmla="*/ 79 h 268"/>
                  <a:gd name="T22" fmla="*/ 104 w 268"/>
                  <a:gd name="T23" fmla="*/ 106 h 268"/>
                  <a:gd name="T24" fmla="*/ 104 w 268"/>
                  <a:gd name="T25" fmla="*/ 106 h 268"/>
                  <a:gd name="T26" fmla="*/ 79 w 268"/>
                  <a:gd name="T27" fmla="*/ 133 h 268"/>
                  <a:gd name="T28" fmla="*/ 56 w 268"/>
                  <a:gd name="T29" fmla="*/ 158 h 268"/>
                  <a:gd name="T30" fmla="*/ 36 w 268"/>
                  <a:gd name="T31" fmla="*/ 183 h 268"/>
                  <a:gd name="T32" fmla="*/ 20 w 268"/>
                  <a:gd name="T33" fmla="*/ 207 h 268"/>
                  <a:gd name="T34" fmla="*/ 9 w 268"/>
                  <a:gd name="T35" fmla="*/ 227 h 268"/>
                  <a:gd name="T36" fmla="*/ 2 w 268"/>
                  <a:gd name="T37" fmla="*/ 245 h 268"/>
                  <a:gd name="T38" fmla="*/ 0 w 268"/>
                  <a:gd name="T39" fmla="*/ 252 h 268"/>
                  <a:gd name="T40" fmla="*/ 0 w 268"/>
                  <a:gd name="T41" fmla="*/ 257 h 268"/>
                  <a:gd name="T42" fmla="*/ 0 w 268"/>
                  <a:gd name="T43" fmla="*/ 263 h 268"/>
                  <a:gd name="T44" fmla="*/ 4 w 268"/>
                  <a:gd name="T45" fmla="*/ 266 h 268"/>
                  <a:gd name="T46" fmla="*/ 4 w 268"/>
                  <a:gd name="T47" fmla="*/ 266 h 268"/>
                  <a:gd name="T48" fmla="*/ 7 w 268"/>
                  <a:gd name="T49" fmla="*/ 268 h 268"/>
                  <a:gd name="T50" fmla="*/ 11 w 268"/>
                  <a:gd name="T51" fmla="*/ 268 h 268"/>
                  <a:gd name="T52" fmla="*/ 18 w 268"/>
                  <a:gd name="T53" fmla="*/ 268 h 268"/>
                  <a:gd name="T54" fmla="*/ 25 w 268"/>
                  <a:gd name="T55" fmla="*/ 266 h 268"/>
                  <a:gd name="T56" fmla="*/ 41 w 268"/>
                  <a:gd name="T57" fmla="*/ 259 h 268"/>
                  <a:gd name="T58" fmla="*/ 61 w 268"/>
                  <a:gd name="T59" fmla="*/ 248 h 268"/>
                  <a:gd name="T60" fmla="*/ 85 w 268"/>
                  <a:gd name="T61" fmla="*/ 232 h 268"/>
                  <a:gd name="T62" fmla="*/ 110 w 268"/>
                  <a:gd name="T63" fmla="*/ 212 h 268"/>
                  <a:gd name="T64" fmla="*/ 137 w 268"/>
                  <a:gd name="T65" fmla="*/ 191 h 268"/>
                  <a:gd name="T66" fmla="*/ 164 w 268"/>
                  <a:gd name="T67" fmla="*/ 164 h 268"/>
                  <a:gd name="T68" fmla="*/ 164 w 268"/>
                  <a:gd name="T69" fmla="*/ 164 h 268"/>
                  <a:gd name="T70" fmla="*/ 189 w 268"/>
                  <a:gd name="T71" fmla="*/ 137 h 268"/>
                  <a:gd name="T72" fmla="*/ 212 w 268"/>
                  <a:gd name="T73" fmla="*/ 111 h 268"/>
                  <a:gd name="T74" fmla="*/ 232 w 268"/>
                  <a:gd name="T75" fmla="*/ 86 h 268"/>
                  <a:gd name="T76" fmla="*/ 247 w 268"/>
                  <a:gd name="T77" fmla="*/ 63 h 268"/>
                  <a:gd name="T78" fmla="*/ 259 w 268"/>
                  <a:gd name="T79" fmla="*/ 43 h 268"/>
                  <a:gd name="T80" fmla="*/ 266 w 268"/>
                  <a:gd name="T81" fmla="*/ 25 h 268"/>
                  <a:gd name="T82" fmla="*/ 268 w 268"/>
                  <a:gd name="T83" fmla="*/ 18 h 268"/>
                  <a:gd name="T84" fmla="*/ 268 w 268"/>
                  <a:gd name="T85" fmla="*/ 12 h 268"/>
                  <a:gd name="T86" fmla="*/ 266 w 268"/>
                  <a:gd name="T87" fmla="*/ 7 h 268"/>
                  <a:gd name="T88" fmla="*/ 265 w 268"/>
                  <a:gd name="T89" fmla="*/ 3 h 268"/>
                  <a:gd name="T90" fmla="*/ 265 w 268"/>
                  <a:gd name="T91" fmla="*/ 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8" h="268">
                    <a:moveTo>
                      <a:pt x="265" y="3"/>
                    </a:moveTo>
                    <a:lnTo>
                      <a:pt x="265" y="3"/>
                    </a:lnTo>
                    <a:lnTo>
                      <a:pt x="261" y="2"/>
                    </a:lnTo>
                    <a:lnTo>
                      <a:pt x="256" y="0"/>
                    </a:lnTo>
                    <a:lnTo>
                      <a:pt x="250" y="2"/>
                    </a:lnTo>
                    <a:lnTo>
                      <a:pt x="243" y="3"/>
                    </a:lnTo>
                    <a:lnTo>
                      <a:pt x="227" y="9"/>
                    </a:lnTo>
                    <a:lnTo>
                      <a:pt x="205" y="21"/>
                    </a:lnTo>
                    <a:lnTo>
                      <a:pt x="184" y="38"/>
                    </a:lnTo>
                    <a:lnTo>
                      <a:pt x="158" y="57"/>
                    </a:lnTo>
                    <a:lnTo>
                      <a:pt x="131" y="79"/>
                    </a:lnTo>
                    <a:lnTo>
                      <a:pt x="104" y="106"/>
                    </a:lnTo>
                    <a:lnTo>
                      <a:pt x="104" y="106"/>
                    </a:lnTo>
                    <a:lnTo>
                      <a:pt x="79" y="133"/>
                    </a:lnTo>
                    <a:lnTo>
                      <a:pt x="56" y="158"/>
                    </a:lnTo>
                    <a:lnTo>
                      <a:pt x="36" y="183"/>
                    </a:lnTo>
                    <a:lnTo>
                      <a:pt x="20" y="207"/>
                    </a:lnTo>
                    <a:lnTo>
                      <a:pt x="9" y="227"/>
                    </a:lnTo>
                    <a:lnTo>
                      <a:pt x="2" y="245"/>
                    </a:lnTo>
                    <a:lnTo>
                      <a:pt x="0" y="252"/>
                    </a:lnTo>
                    <a:lnTo>
                      <a:pt x="0" y="257"/>
                    </a:lnTo>
                    <a:lnTo>
                      <a:pt x="0" y="263"/>
                    </a:lnTo>
                    <a:lnTo>
                      <a:pt x="4" y="266"/>
                    </a:lnTo>
                    <a:lnTo>
                      <a:pt x="4" y="266"/>
                    </a:lnTo>
                    <a:lnTo>
                      <a:pt x="7" y="268"/>
                    </a:lnTo>
                    <a:lnTo>
                      <a:pt x="11" y="268"/>
                    </a:lnTo>
                    <a:lnTo>
                      <a:pt x="18" y="268"/>
                    </a:lnTo>
                    <a:lnTo>
                      <a:pt x="25" y="266"/>
                    </a:lnTo>
                    <a:lnTo>
                      <a:pt x="41" y="259"/>
                    </a:lnTo>
                    <a:lnTo>
                      <a:pt x="61" y="248"/>
                    </a:lnTo>
                    <a:lnTo>
                      <a:pt x="85" y="232"/>
                    </a:lnTo>
                    <a:lnTo>
                      <a:pt x="110" y="212"/>
                    </a:lnTo>
                    <a:lnTo>
                      <a:pt x="137" y="191"/>
                    </a:lnTo>
                    <a:lnTo>
                      <a:pt x="164" y="164"/>
                    </a:lnTo>
                    <a:lnTo>
                      <a:pt x="164" y="164"/>
                    </a:lnTo>
                    <a:lnTo>
                      <a:pt x="189" y="137"/>
                    </a:lnTo>
                    <a:lnTo>
                      <a:pt x="212" y="111"/>
                    </a:lnTo>
                    <a:lnTo>
                      <a:pt x="232" y="86"/>
                    </a:lnTo>
                    <a:lnTo>
                      <a:pt x="247" y="63"/>
                    </a:lnTo>
                    <a:lnTo>
                      <a:pt x="259" y="43"/>
                    </a:lnTo>
                    <a:lnTo>
                      <a:pt x="266" y="25"/>
                    </a:lnTo>
                    <a:lnTo>
                      <a:pt x="268" y="18"/>
                    </a:lnTo>
                    <a:lnTo>
                      <a:pt x="268" y="12"/>
                    </a:lnTo>
                    <a:lnTo>
                      <a:pt x="266" y="7"/>
                    </a:lnTo>
                    <a:lnTo>
                      <a:pt x="265" y="3"/>
                    </a:lnTo>
                    <a:lnTo>
                      <a:pt x="265" y="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21" name="Freeform 15"/>
              <p:cNvSpPr/>
              <p:nvPr/>
            </p:nvSpPr>
            <p:spPr bwMode="auto">
              <a:xfrm>
                <a:off x="5608638" y="7046913"/>
                <a:ext cx="176213" cy="176213"/>
              </a:xfrm>
              <a:custGeom>
                <a:avLst/>
                <a:gdLst>
                  <a:gd name="T0" fmla="*/ 218 w 221"/>
                  <a:gd name="T1" fmla="*/ 4 h 221"/>
                  <a:gd name="T2" fmla="*/ 218 w 221"/>
                  <a:gd name="T3" fmla="*/ 4 h 221"/>
                  <a:gd name="T4" fmla="*/ 214 w 221"/>
                  <a:gd name="T5" fmla="*/ 2 h 221"/>
                  <a:gd name="T6" fmla="*/ 209 w 221"/>
                  <a:gd name="T7" fmla="*/ 0 h 221"/>
                  <a:gd name="T8" fmla="*/ 198 w 221"/>
                  <a:gd name="T9" fmla="*/ 2 h 221"/>
                  <a:gd name="T10" fmla="*/ 182 w 221"/>
                  <a:gd name="T11" fmla="*/ 5 h 221"/>
                  <a:gd name="T12" fmla="*/ 165 w 221"/>
                  <a:gd name="T13" fmla="*/ 14 h 221"/>
                  <a:gd name="T14" fmla="*/ 146 w 221"/>
                  <a:gd name="T15" fmla="*/ 27 h 221"/>
                  <a:gd name="T16" fmla="*/ 124 w 221"/>
                  <a:gd name="T17" fmla="*/ 43 h 221"/>
                  <a:gd name="T18" fmla="*/ 102 w 221"/>
                  <a:gd name="T19" fmla="*/ 61 h 221"/>
                  <a:gd name="T20" fmla="*/ 81 w 221"/>
                  <a:gd name="T21" fmla="*/ 81 h 221"/>
                  <a:gd name="T22" fmla="*/ 81 w 221"/>
                  <a:gd name="T23" fmla="*/ 81 h 221"/>
                  <a:gd name="T24" fmla="*/ 59 w 221"/>
                  <a:gd name="T25" fmla="*/ 104 h 221"/>
                  <a:gd name="T26" fmla="*/ 41 w 221"/>
                  <a:gd name="T27" fmla="*/ 126 h 221"/>
                  <a:gd name="T28" fmla="*/ 27 w 221"/>
                  <a:gd name="T29" fmla="*/ 146 h 221"/>
                  <a:gd name="T30" fmla="*/ 14 w 221"/>
                  <a:gd name="T31" fmla="*/ 166 h 221"/>
                  <a:gd name="T32" fmla="*/ 5 w 221"/>
                  <a:gd name="T33" fmla="*/ 184 h 221"/>
                  <a:gd name="T34" fmla="*/ 0 w 221"/>
                  <a:gd name="T35" fmla="*/ 198 h 221"/>
                  <a:gd name="T36" fmla="*/ 0 w 221"/>
                  <a:gd name="T37" fmla="*/ 211 h 221"/>
                  <a:gd name="T38" fmla="*/ 2 w 221"/>
                  <a:gd name="T39" fmla="*/ 214 h 221"/>
                  <a:gd name="T40" fmla="*/ 3 w 221"/>
                  <a:gd name="T41" fmla="*/ 218 h 221"/>
                  <a:gd name="T42" fmla="*/ 3 w 221"/>
                  <a:gd name="T43" fmla="*/ 218 h 221"/>
                  <a:gd name="T44" fmla="*/ 7 w 221"/>
                  <a:gd name="T45" fmla="*/ 220 h 221"/>
                  <a:gd name="T46" fmla="*/ 12 w 221"/>
                  <a:gd name="T47" fmla="*/ 221 h 221"/>
                  <a:gd name="T48" fmla="*/ 23 w 221"/>
                  <a:gd name="T49" fmla="*/ 221 h 221"/>
                  <a:gd name="T50" fmla="*/ 38 w 221"/>
                  <a:gd name="T51" fmla="*/ 216 h 221"/>
                  <a:gd name="T52" fmla="*/ 56 w 221"/>
                  <a:gd name="T53" fmla="*/ 207 h 221"/>
                  <a:gd name="T54" fmla="*/ 75 w 221"/>
                  <a:gd name="T55" fmla="*/ 194 h 221"/>
                  <a:gd name="T56" fmla="*/ 95 w 221"/>
                  <a:gd name="T57" fmla="*/ 180 h 221"/>
                  <a:gd name="T58" fmla="*/ 117 w 221"/>
                  <a:gd name="T59" fmla="*/ 162 h 221"/>
                  <a:gd name="T60" fmla="*/ 140 w 221"/>
                  <a:gd name="T61" fmla="*/ 140 h 221"/>
                  <a:gd name="T62" fmla="*/ 140 w 221"/>
                  <a:gd name="T63" fmla="*/ 140 h 221"/>
                  <a:gd name="T64" fmla="*/ 160 w 221"/>
                  <a:gd name="T65" fmla="*/ 119 h 221"/>
                  <a:gd name="T66" fmla="*/ 178 w 221"/>
                  <a:gd name="T67" fmla="*/ 97 h 221"/>
                  <a:gd name="T68" fmla="*/ 194 w 221"/>
                  <a:gd name="T69" fmla="*/ 76 h 221"/>
                  <a:gd name="T70" fmla="*/ 207 w 221"/>
                  <a:gd name="T71" fmla="*/ 56 h 221"/>
                  <a:gd name="T72" fmla="*/ 216 w 221"/>
                  <a:gd name="T73" fmla="*/ 40 h 221"/>
                  <a:gd name="T74" fmla="*/ 219 w 221"/>
                  <a:gd name="T75" fmla="*/ 23 h 221"/>
                  <a:gd name="T76" fmla="*/ 221 w 221"/>
                  <a:gd name="T77" fmla="*/ 13 h 221"/>
                  <a:gd name="T78" fmla="*/ 219 w 221"/>
                  <a:gd name="T79" fmla="*/ 7 h 221"/>
                  <a:gd name="T80" fmla="*/ 218 w 221"/>
                  <a:gd name="T81" fmla="*/ 4 h 221"/>
                  <a:gd name="T82" fmla="*/ 218 w 221"/>
                  <a:gd name="T83"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1" h="221">
                    <a:moveTo>
                      <a:pt x="218" y="4"/>
                    </a:moveTo>
                    <a:lnTo>
                      <a:pt x="218" y="4"/>
                    </a:lnTo>
                    <a:lnTo>
                      <a:pt x="214" y="2"/>
                    </a:lnTo>
                    <a:lnTo>
                      <a:pt x="209" y="0"/>
                    </a:lnTo>
                    <a:lnTo>
                      <a:pt x="198" y="2"/>
                    </a:lnTo>
                    <a:lnTo>
                      <a:pt x="182" y="5"/>
                    </a:lnTo>
                    <a:lnTo>
                      <a:pt x="165" y="14"/>
                    </a:lnTo>
                    <a:lnTo>
                      <a:pt x="146" y="27"/>
                    </a:lnTo>
                    <a:lnTo>
                      <a:pt x="124" y="43"/>
                    </a:lnTo>
                    <a:lnTo>
                      <a:pt x="102" y="61"/>
                    </a:lnTo>
                    <a:lnTo>
                      <a:pt x="81" y="81"/>
                    </a:lnTo>
                    <a:lnTo>
                      <a:pt x="81" y="81"/>
                    </a:lnTo>
                    <a:lnTo>
                      <a:pt x="59" y="104"/>
                    </a:lnTo>
                    <a:lnTo>
                      <a:pt x="41" y="126"/>
                    </a:lnTo>
                    <a:lnTo>
                      <a:pt x="27" y="146"/>
                    </a:lnTo>
                    <a:lnTo>
                      <a:pt x="14" y="166"/>
                    </a:lnTo>
                    <a:lnTo>
                      <a:pt x="5" y="184"/>
                    </a:lnTo>
                    <a:lnTo>
                      <a:pt x="0" y="198"/>
                    </a:lnTo>
                    <a:lnTo>
                      <a:pt x="0" y="211"/>
                    </a:lnTo>
                    <a:lnTo>
                      <a:pt x="2" y="214"/>
                    </a:lnTo>
                    <a:lnTo>
                      <a:pt x="3" y="218"/>
                    </a:lnTo>
                    <a:lnTo>
                      <a:pt x="3" y="218"/>
                    </a:lnTo>
                    <a:lnTo>
                      <a:pt x="7" y="220"/>
                    </a:lnTo>
                    <a:lnTo>
                      <a:pt x="12" y="221"/>
                    </a:lnTo>
                    <a:lnTo>
                      <a:pt x="23" y="221"/>
                    </a:lnTo>
                    <a:lnTo>
                      <a:pt x="38" y="216"/>
                    </a:lnTo>
                    <a:lnTo>
                      <a:pt x="56" y="207"/>
                    </a:lnTo>
                    <a:lnTo>
                      <a:pt x="75" y="194"/>
                    </a:lnTo>
                    <a:lnTo>
                      <a:pt x="95" y="180"/>
                    </a:lnTo>
                    <a:lnTo>
                      <a:pt x="117" y="162"/>
                    </a:lnTo>
                    <a:lnTo>
                      <a:pt x="140" y="140"/>
                    </a:lnTo>
                    <a:lnTo>
                      <a:pt x="140" y="140"/>
                    </a:lnTo>
                    <a:lnTo>
                      <a:pt x="160" y="119"/>
                    </a:lnTo>
                    <a:lnTo>
                      <a:pt x="178" y="97"/>
                    </a:lnTo>
                    <a:lnTo>
                      <a:pt x="194" y="76"/>
                    </a:lnTo>
                    <a:lnTo>
                      <a:pt x="207" y="56"/>
                    </a:lnTo>
                    <a:lnTo>
                      <a:pt x="216" y="40"/>
                    </a:lnTo>
                    <a:lnTo>
                      <a:pt x="219" y="23"/>
                    </a:lnTo>
                    <a:lnTo>
                      <a:pt x="221" y="13"/>
                    </a:lnTo>
                    <a:lnTo>
                      <a:pt x="219" y="7"/>
                    </a:lnTo>
                    <a:lnTo>
                      <a:pt x="218" y="4"/>
                    </a:lnTo>
                    <a:lnTo>
                      <a:pt x="218" y="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22" name="Freeform 16"/>
              <p:cNvSpPr/>
              <p:nvPr/>
            </p:nvSpPr>
            <p:spPr bwMode="auto">
              <a:xfrm>
                <a:off x="5773738" y="7213601"/>
                <a:ext cx="176213" cy="174625"/>
              </a:xfrm>
              <a:custGeom>
                <a:avLst/>
                <a:gdLst>
                  <a:gd name="T0" fmla="*/ 81 w 221"/>
                  <a:gd name="T1" fmla="*/ 81 h 219"/>
                  <a:gd name="T2" fmla="*/ 81 w 221"/>
                  <a:gd name="T3" fmla="*/ 81 h 219"/>
                  <a:gd name="T4" fmla="*/ 61 w 221"/>
                  <a:gd name="T5" fmla="*/ 102 h 219"/>
                  <a:gd name="T6" fmla="*/ 41 w 221"/>
                  <a:gd name="T7" fmla="*/ 124 h 219"/>
                  <a:gd name="T8" fmla="*/ 27 w 221"/>
                  <a:gd name="T9" fmla="*/ 145 h 219"/>
                  <a:gd name="T10" fmla="*/ 14 w 221"/>
                  <a:gd name="T11" fmla="*/ 163 h 219"/>
                  <a:gd name="T12" fmla="*/ 5 w 221"/>
                  <a:gd name="T13" fmla="*/ 181 h 219"/>
                  <a:gd name="T14" fmla="*/ 1 w 221"/>
                  <a:gd name="T15" fmla="*/ 196 h 219"/>
                  <a:gd name="T16" fmla="*/ 0 w 221"/>
                  <a:gd name="T17" fmla="*/ 208 h 219"/>
                  <a:gd name="T18" fmla="*/ 1 w 221"/>
                  <a:gd name="T19" fmla="*/ 212 h 219"/>
                  <a:gd name="T20" fmla="*/ 3 w 221"/>
                  <a:gd name="T21" fmla="*/ 216 h 219"/>
                  <a:gd name="T22" fmla="*/ 3 w 221"/>
                  <a:gd name="T23" fmla="*/ 216 h 219"/>
                  <a:gd name="T24" fmla="*/ 7 w 221"/>
                  <a:gd name="T25" fmla="*/ 219 h 219"/>
                  <a:gd name="T26" fmla="*/ 12 w 221"/>
                  <a:gd name="T27" fmla="*/ 219 h 219"/>
                  <a:gd name="T28" fmla="*/ 23 w 221"/>
                  <a:gd name="T29" fmla="*/ 219 h 219"/>
                  <a:gd name="T30" fmla="*/ 37 w 221"/>
                  <a:gd name="T31" fmla="*/ 214 h 219"/>
                  <a:gd name="T32" fmla="*/ 55 w 221"/>
                  <a:gd name="T33" fmla="*/ 205 h 219"/>
                  <a:gd name="T34" fmla="*/ 75 w 221"/>
                  <a:gd name="T35" fmla="*/ 194 h 219"/>
                  <a:gd name="T36" fmla="*/ 97 w 221"/>
                  <a:gd name="T37" fmla="*/ 178 h 219"/>
                  <a:gd name="T38" fmla="*/ 118 w 221"/>
                  <a:gd name="T39" fmla="*/ 160 h 219"/>
                  <a:gd name="T40" fmla="*/ 140 w 221"/>
                  <a:gd name="T41" fmla="*/ 138 h 219"/>
                  <a:gd name="T42" fmla="*/ 140 w 221"/>
                  <a:gd name="T43" fmla="*/ 138 h 219"/>
                  <a:gd name="T44" fmla="*/ 160 w 221"/>
                  <a:gd name="T45" fmla="*/ 117 h 219"/>
                  <a:gd name="T46" fmla="*/ 180 w 221"/>
                  <a:gd name="T47" fmla="*/ 95 h 219"/>
                  <a:gd name="T48" fmla="*/ 194 w 221"/>
                  <a:gd name="T49" fmla="*/ 73 h 219"/>
                  <a:gd name="T50" fmla="*/ 207 w 221"/>
                  <a:gd name="T51" fmla="*/ 55 h 219"/>
                  <a:gd name="T52" fmla="*/ 216 w 221"/>
                  <a:gd name="T53" fmla="*/ 37 h 219"/>
                  <a:gd name="T54" fmla="*/ 221 w 221"/>
                  <a:gd name="T55" fmla="*/ 23 h 219"/>
                  <a:gd name="T56" fmla="*/ 221 w 221"/>
                  <a:gd name="T57" fmla="*/ 10 h 219"/>
                  <a:gd name="T58" fmla="*/ 219 w 221"/>
                  <a:gd name="T59" fmla="*/ 7 h 219"/>
                  <a:gd name="T60" fmla="*/ 217 w 221"/>
                  <a:gd name="T61" fmla="*/ 3 h 219"/>
                  <a:gd name="T62" fmla="*/ 217 w 221"/>
                  <a:gd name="T63" fmla="*/ 3 h 219"/>
                  <a:gd name="T64" fmla="*/ 214 w 221"/>
                  <a:gd name="T65" fmla="*/ 0 h 219"/>
                  <a:gd name="T66" fmla="*/ 208 w 221"/>
                  <a:gd name="T67" fmla="*/ 0 h 219"/>
                  <a:gd name="T68" fmla="*/ 198 w 221"/>
                  <a:gd name="T69" fmla="*/ 0 h 219"/>
                  <a:gd name="T70" fmla="*/ 183 w 221"/>
                  <a:gd name="T71" fmla="*/ 5 h 219"/>
                  <a:gd name="T72" fmla="*/ 165 w 221"/>
                  <a:gd name="T73" fmla="*/ 12 h 219"/>
                  <a:gd name="T74" fmla="*/ 145 w 221"/>
                  <a:gd name="T75" fmla="*/ 25 h 219"/>
                  <a:gd name="T76" fmla="*/ 126 w 221"/>
                  <a:gd name="T77" fmla="*/ 41 h 219"/>
                  <a:gd name="T78" fmla="*/ 104 w 221"/>
                  <a:gd name="T79" fmla="*/ 59 h 219"/>
                  <a:gd name="T80" fmla="*/ 81 w 221"/>
                  <a:gd name="T81" fmla="*/ 81 h 219"/>
                  <a:gd name="T82" fmla="*/ 81 w 221"/>
                  <a:gd name="T83" fmla="*/ 8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1" h="219">
                    <a:moveTo>
                      <a:pt x="81" y="81"/>
                    </a:moveTo>
                    <a:lnTo>
                      <a:pt x="81" y="81"/>
                    </a:lnTo>
                    <a:lnTo>
                      <a:pt x="61" y="102"/>
                    </a:lnTo>
                    <a:lnTo>
                      <a:pt x="41" y="124"/>
                    </a:lnTo>
                    <a:lnTo>
                      <a:pt x="27" y="145"/>
                    </a:lnTo>
                    <a:lnTo>
                      <a:pt x="14" y="163"/>
                    </a:lnTo>
                    <a:lnTo>
                      <a:pt x="5" y="181"/>
                    </a:lnTo>
                    <a:lnTo>
                      <a:pt x="1" y="196"/>
                    </a:lnTo>
                    <a:lnTo>
                      <a:pt x="0" y="208"/>
                    </a:lnTo>
                    <a:lnTo>
                      <a:pt x="1" y="212"/>
                    </a:lnTo>
                    <a:lnTo>
                      <a:pt x="3" y="216"/>
                    </a:lnTo>
                    <a:lnTo>
                      <a:pt x="3" y="216"/>
                    </a:lnTo>
                    <a:lnTo>
                      <a:pt x="7" y="219"/>
                    </a:lnTo>
                    <a:lnTo>
                      <a:pt x="12" y="219"/>
                    </a:lnTo>
                    <a:lnTo>
                      <a:pt x="23" y="219"/>
                    </a:lnTo>
                    <a:lnTo>
                      <a:pt x="37" y="214"/>
                    </a:lnTo>
                    <a:lnTo>
                      <a:pt x="55" y="205"/>
                    </a:lnTo>
                    <a:lnTo>
                      <a:pt x="75" y="194"/>
                    </a:lnTo>
                    <a:lnTo>
                      <a:pt x="97" y="178"/>
                    </a:lnTo>
                    <a:lnTo>
                      <a:pt x="118" y="160"/>
                    </a:lnTo>
                    <a:lnTo>
                      <a:pt x="140" y="138"/>
                    </a:lnTo>
                    <a:lnTo>
                      <a:pt x="140" y="138"/>
                    </a:lnTo>
                    <a:lnTo>
                      <a:pt x="160" y="117"/>
                    </a:lnTo>
                    <a:lnTo>
                      <a:pt x="180" y="95"/>
                    </a:lnTo>
                    <a:lnTo>
                      <a:pt x="194" y="73"/>
                    </a:lnTo>
                    <a:lnTo>
                      <a:pt x="207" y="55"/>
                    </a:lnTo>
                    <a:lnTo>
                      <a:pt x="216" y="37"/>
                    </a:lnTo>
                    <a:lnTo>
                      <a:pt x="221" y="23"/>
                    </a:lnTo>
                    <a:lnTo>
                      <a:pt x="221" y="10"/>
                    </a:lnTo>
                    <a:lnTo>
                      <a:pt x="219" y="7"/>
                    </a:lnTo>
                    <a:lnTo>
                      <a:pt x="217" y="3"/>
                    </a:lnTo>
                    <a:lnTo>
                      <a:pt x="217" y="3"/>
                    </a:lnTo>
                    <a:lnTo>
                      <a:pt x="214" y="0"/>
                    </a:lnTo>
                    <a:lnTo>
                      <a:pt x="208" y="0"/>
                    </a:lnTo>
                    <a:lnTo>
                      <a:pt x="198" y="0"/>
                    </a:lnTo>
                    <a:lnTo>
                      <a:pt x="183" y="5"/>
                    </a:lnTo>
                    <a:lnTo>
                      <a:pt x="165" y="12"/>
                    </a:lnTo>
                    <a:lnTo>
                      <a:pt x="145" y="25"/>
                    </a:lnTo>
                    <a:lnTo>
                      <a:pt x="126" y="41"/>
                    </a:lnTo>
                    <a:lnTo>
                      <a:pt x="104" y="59"/>
                    </a:lnTo>
                    <a:lnTo>
                      <a:pt x="81" y="81"/>
                    </a:lnTo>
                    <a:lnTo>
                      <a:pt x="81" y="8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23" name="Freeform 17"/>
              <p:cNvSpPr>
                <a:spLocks noEditPoints="1"/>
              </p:cNvSpPr>
              <p:nvPr/>
            </p:nvSpPr>
            <p:spPr bwMode="auto">
              <a:xfrm>
                <a:off x="5630863" y="6561138"/>
                <a:ext cx="804863" cy="806450"/>
              </a:xfrm>
              <a:custGeom>
                <a:avLst/>
                <a:gdLst>
                  <a:gd name="T0" fmla="*/ 990 w 1013"/>
                  <a:gd name="T1" fmla="*/ 13 h 1015"/>
                  <a:gd name="T2" fmla="*/ 964 w 1013"/>
                  <a:gd name="T3" fmla="*/ 4 h 1015"/>
                  <a:gd name="T4" fmla="*/ 882 w 1013"/>
                  <a:gd name="T5" fmla="*/ 4 h 1015"/>
                  <a:gd name="T6" fmla="*/ 770 w 1013"/>
                  <a:gd name="T7" fmla="*/ 34 h 1015"/>
                  <a:gd name="T8" fmla="*/ 640 w 1013"/>
                  <a:gd name="T9" fmla="*/ 92 h 1015"/>
                  <a:gd name="T10" fmla="*/ 504 w 1013"/>
                  <a:gd name="T11" fmla="*/ 182 h 1015"/>
                  <a:gd name="T12" fmla="*/ 297 w 1013"/>
                  <a:gd name="T13" fmla="*/ 380 h 1015"/>
                  <a:gd name="T14" fmla="*/ 286 w 1013"/>
                  <a:gd name="T15" fmla="*/ 385 h 1015"/>
                  <a:gd name="T16" fmla="*/ 273 w 1013"/>
                  <a:gd name="T17" fmla="*/ 387 h 1015"/>
                  <a:gd name="T18" fmla="*/ 172 w 1013"/>
                  <a:gd name="T19" fmla="*/ 387 h 1015"/>
                  <a:gd name="T20" fmla="*/ 73 w 1013"/>
                  <a:gd name="T21" fmla="*/ 412 h 1015"/>
                  <a:gd name="T22" fmla="*/ 12 w 1013"/>
                  <a:gd name="T23" fmla="*/ 445 h 1015"/>
                  <a:gd name="T24" fmla="*/ 0 w 1013"/>
                  <a:gd name="T25" fmla="*/ 464 h 1015"/>
                  <a:gd name="T26" fmla="*/ 7 w 1013"/>
                  <a:gd name="T27" fmla="*/ 486 h 1015"/>
                  <a:gd name="T28" fmla="*/ 21 w 1013"/>
                  <a:gd name="T29" fmla="*/ 493 h 1015"/>
                  <a:gd name="T30" fmla="*/ 154 w 1013"/>
                  <a:gd name="T31" fmla="*/ 531 h 1015"/>
                  <a:gd name="T32" fmla="*/ 279 w 1013"/>
                  <a:gd name="T33" fmla="*/ 599 h 1015"/>
                  <a:gd name="T34" fmla="*/ 352 w 1013"/>
                  <a:gd name="T35" fmla="*/ 662 h 1015"/>
                  <a:gd name="T36" fmla="*/ 441 w 1013"/>
                  <a:gd name="T37" fmla="*/ 776 h 1015"/>
                  <a:gd name="T38" fmla="*/ 500 w 1013"/>
                  <a:gd name="T39" fmla="*/ 904 h 1015"/>
                  <a:gd name="T40" fmla="*/ 520 w 1013"/>
                  <a:gd name="T41" fmla="*/ 994 h 1015"/>
                  <a:gd name="T42" fmla="*/ 534 w 1013"/>
                  <a:gd name="T43" fmla="*/ 1012 h 1015"/>
                  <a:gd name="T44" fmla="*/ 558 w 1013"/>
                  <a:gd name="T45" fmla="*/ 1013 h 1015"/>
                  <a:gd name="T46" fmla="*/ 570 w 1013"/>
                  <a:gd name="T47" fmla="*/ 1003 h 1015"/>
                  <a:gd name="T48" fmla="*/ 612 w 1013"/>
                  <a:gd name="T49" fmla="*/ 907 h 1015"/>
                  <a:gd name="T50" fmla="*/ 630 w 1013"/>
                  <a:gd name="T51" fmla="*/ 808 h 1015"/>
                  <a:gd name="T52" fmla="*/ 626 w 1013"/>
                  <a:gd name="T53" fmla="*/ 740 h 1015"/>
                  <a:gd name="T54" fmla="*/ 630 w 1013"/>
                  <a:gd name="T55" fmla="*/ 722 h 1015"/>
                  <a:gd name="T56" fmla="*/ 754 w 1013"/>
                  <a:gd name="T57" fmla="*/ 598 h 1015"/>
                  <a:gd name="T58" fmla="*/ 865 w 1013"/>
                  <a:gd name="T59" fmla="*/ 464 h 1015"/>
                  <a:gd name="T60" fmla="*/ 945 w 1013"/>
                  <a:gd name="T61" fmla="*/ 330 h 1015"/>
                  <a:gd name="T62" fmla="*/ 993 w 1013"/>
                  <a:gd name="T63" fmla="*/ 204 h 1015"/>
                  <a:gd name="T64" fmla="*/ 1013 w 1013"/>
                  <a:gd name="T65" fmla="*/ 101 h 1015"/>
                  <a:gd name="T66" fmla="*/ 1008 w 1013"/>
                  <a:gd name="T67" fmla="*/ 40 h 1015"/>
                  <a:gd name="T68" fmla="*/ 995 w 1013"/>
                  <a:gd name="T69" fmla="*/ 18 h 1015"/>
                  <a:gd name="T70" fmla="*/ 644 w 1013"/>
                  <a:gd name="T71" fmla="*/ 533 h 1015"/>
                  <a:gd name="T72" fmla="*/ 592 w 1013"/>
                  <a:gd name="T73" fmla="*/ 560 h 1015"/>
                  <a:gd name="T74" fmla="*/ 534 w 1013"/>
                  <a:gd name="T75" fmla="*/ 554 h 1015"/>
                  <a:gd name="T76" fmla="*/ 500 w 1013"/>
                  <a:gd name="T77" fmla="*/ 533 h 1015"/>
                  <a:gd name="T78" fmla="*/ 473 w 1013"/>
                  <a:gd name="T79" fmla="*/ 481 h 1015"/>
                  <a:gd name="T80" fmla="*/ 478 w 1013"/>
                  <a:gd name="T81" fmla="*/ 423 h 1015"/>
                  <a:gd name="T82" fmla="*/ 500 w 1013"/>
                  <a:gd name="T83" fmla="*/ 389 h 1015"/>
                  <a:gd name="T84" fmla="*/ 552 w 1013"/>
                  <a:gd name="T85" fmla="*/ 362 h 1015"/>
                  <a:gd name="T86" fmla="*/ 610 w 1013"/>
                  <a:gd name="T87" fmla="*/ 367 h 1015"/>
                  <a:gd name="T88" fmla="*/ 644 w 1013"/>
                  <a:gd name="T89" fmla="*/ 389 h 1015"/>
                  <a:gd name="T90" fmla="*/ 671 w 1013"/>
                  <a:gd name="T91" fmla="*/ 441 h 1015"/>
                  <a:gd name="T92" fmla="*/ 666 w 1013"/>
                  <a:gd name="T93" fmla="*/ 499 h 1015"/>
                  <a:gd name="T94" fmla="*/ 644 w 1013"/>
                  <a:gd name="T95" fmla="*/ 533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13" h="1015">
                    <a:moveTo>
                      <a:pt x="995" y="18"/>
                    </a:moveTo>
                    <a:lnTo>
                      <a:pt x="995" y="18"/>
                    </a:lnTo>
                    <a:lnTo>
                      <a:pt x="990" y="13"/>
                    </a:lnTo>
                    <a:lnTo>
                      <a:pt x="982" y="9"/>
                    </a:lnTo>
                    <a:lnTo>
                      <a:pt x="973" y="6"/>
                    </a:lnTo>
                    <a:lnTo>
                      <a:pt x="964" y="4"/>
                    </a:lnTo>
                    <a:lnTo>
                      <a:pt x="941" y="0"/>
                    </a:lnTo>
                    <a:lnTo>
                      <a:pt x="914" y="2"/>
                    </a:lnTo>
                    <a:lnTo>
                      <a:pt x="882" y="4"/>
                    </a:lnTo>
                    <a:lnTo>
                      <a:pt x="847" y="11"/>
                    </a:lnTo>
                    <a:lnTo>
                      <a:pt x="810" y="20"/>
                    </a:lnTo>
                    <a:lnTo>
                      <a:pt x="770" y="34"/>
                    </a:lnTo>
                    <a:lnTo>
                      <a:pt x="729" y="51"/>
                    </a:lnTo>
                    <a:lnTo>
                      <a:pt x="685" y="69"/>
                    </a:lnTo>
                    <a:lnTo>
                      <a:pt x="640" y="92"/>
                    </a:lnTo>
                    <a:lnTo>
                      <a:pt x="595" y="119"/>
                    </a:lnTo>
                    <a:lnTo>
                      <a:pt x="549" y="148"/>
                    </a:lnTo>
                    <a:lnTo>
                      <a:pt x="504" y="182"/>
                    </a:lnTo>
                    <a:lnTo>
                      <a:pt x="460" y="220"/>
                    </a:lnTo>
                    <a:lnTo>
                      <a:pt x="415" y="259"/>
                    </a:lnTo>
                    <a:lnTo>
                      <a:pt x="297" y="380"/>
                    </a:lnTo>
                    <a:lnTo>
                      <a:pt x="297" y="380"/>
                    </a:lnTo>
                    <a:lnTo>
                      <a:pt x="291" y="384"/>
                    </a:lnTo>
                    <a:lnTo>
                      <a:pt x="286" y="385"/>
                    </a:lnTo>
                    <a:lnTo>
                      <a:pt x="280" y="387"/>
                    </a:lnTo>
                    <a:lnTo>
                      <a:pt x="273" y="387"/>
                    </a:lnTo>
                    <a:lnTo>
                      <a:pt x="273" y="387"/>
                    </a:lnTo>
                    <a:lnTo>
                      <a:pt x="241" y="385"/>
                    </a:lnTo>
                    <a:lnTo>
                      <a:pt x="207" y="385"/>
                    </a:lnTo>
                    <a:lnTo>
                      <a:pt x="172" y="387"/>
                    </a:lnTo>
                    <a:lnTo>
                      <a:pt x="138" y="393"/>
                    </a:lnTo>
                    <a:lnTo>
                      <a:pt x="106" y="402"/>
                    </a:lnTo>
                    <a:lnTo>
                      <a:pt x="73" y="412"/>
                    </a:lnTo>
                    <a:lnTo>
                      <a:pt x="43" y="427"/>
                    </a:lnTo>
                    <a:lnTo>
                      <a:pt x="12" y="445"/>
                    </a:lnTo>
                    <a:lnTo>
                      <a:pt x="12" y="445"/>
                    </a:lnTo>
                    <a:lnTo>
                      <a:pt x="5" y="450"/>
                    </a:lnTo>
                    <a:lnTo>
                      <a:pt x="1" y="457"/>
                    </a:lnTo>
                    <a:lnTo>
                      <a:pt x="0" y="464"/>
                    </a:lnTo>
                    <a:lnTo>
                      <a:pt x="0" y="472"/>
                    </a:lnTo>
                    <a:lnTo>
                      <a:pt x="1" y="479"/>
                    </a:lnTo>
                    <a:lnTo>
                      <a:pt x="7" y="486"/>
                    </a:lnTo>
                    <a:lnTo>
                      <a:pt x="12" y="491"/>
                    </a:lnTo>
                    <a:lnTo>
                      <a:pt x="21" y="493"/>
                    </a:lnTo>
                    <a:lnTo>
                      <a:pt x="21" y="493"/>
                    </a:lnTo>
                    <a:lnTo>
                      <a:pt x="66" y="502"/>
                    </a:lnTo>
                    <a:lnTo>
                      <a:pt x="111" y="515"/>
                    </a:lnTo>
                    <a:lnTo>
                      <a:pt x="154" y="531"/>
                    </a:lnTo>
                    <a:lnTo>
                      <a:pt x="198" y="551"/>
                    </a:lnTo>
                    <a:lnTo>
                      <a:pt x="237" y="572"/>
                    </a:lnTo>
                    <a:lnTo>
                      <a:pt x="279" y="599"/>
                    </a:lnTo>
                    <a:lnTo>
                      <a:pt x="316" y="628"/>
                    </a:lnTo>
                    <a:lnTo>
                      <a:pt x="352" y="662"/>
                    </a:lnTo>
                    <a:lnTo>
                      <a:pt x="352" y="662"/>
                    </a:lnTo>
                    <a:lnTo>
                      <a:pt x="385" y="698"/>
                    </a:lnTo>
                    <a:lnTo>
                      <a:pt x="415" y="736"/>
                    </a:lnTo>
                    <a:lnTo>
                      <a:pt x="441" y="776"/>
                    </a:lnTo>
                    <a:lnTo>
                      <a:pt x="464" y="817"/>
                    </a:lnTo>
                    <a:lnTo>
                      <a:pt x="484" y="860"/>
                    </a:lnTo>
                    <a:lnTo>
                      <a:pt x="500" y="904"/>
                    </a:lnTo>
                    <a:lnTo>
                      <a:pt x="511" y="947"/>
                    </a:lnTo>
                    <a:lnTo>
                      <a:pt x="520" y="994"/>
                    </a:lnTo>
                    <a:lnTo>
                      <a:pt x="520" y="994"/>
                    </a:lnTo>
                    <a:lnTo>
                      <a:pt x="523" y="1001"/>
                    </a:lnTo>
                    <a:lnTo>
                      <a:pt x="529" y="1008"/>
                    </a:lnTo>
                    <a:lnTo>
                      <a:pt x="534" y="1012"/>
                    </a:lnTo>
                    <a:lnTo>
                      <a:pt x="541" y="1015"/>
                    </a:lnTo>
                    <a:lnTo>
                      <a:pt x="549" y="1015"/>
                    </a:lnTo>
                    <a:lnTo>
                      <a:pt x="558" y="1013"/>
                    </a:lnTo>
                    <a:lnTo>
                      <a:pt x="565" y="1008"/>
                    </a:lnTo>
                    <a:lnTo>
                      <a:pt x="570" y="1003"/>
                    </a:lnTo>
                    <a:lnTo>
                      <a:pt x="570" y="1003"/>
                    </a:lnTo>
                    <a:lnTo>
                      <a:pt x="586" y="972"/>
                    </a:lnTo>
                    <a:lnTo>
                      <a:pt x="601" y="940"/>
                    </a:lnTo>
                    <a:lnTo>
                      <a:pt x="612" y="907"/>
                    </a:lnTo>
                    <a:lnTo>
                      <a:pt x="621" y="875"/>
                    </a:lnTo>
                    <a:lnTo>
                      <a:pt x="626" y="841"/>
                    </a:lnTo>
                    <a:lnTo>
                      <a:pt x="630" y="808"/>
                    </a:lnTo>
                    <a:lnTo>
                      <a:pt x="630" y="774"/>
                    </a:lnTo>
                    <a:lnTo>
                      <a:pt x="626" y="740"/>
                    </a:lnTo>
                    <a:lnTo>
                      <a:pt x="626" y="740"/>
                    </a:lnTo>
                    <a:lnTo>
                      <a:pt x="626" y="734"/>
                    </a:lnTo>
                    <a:lnTo>
                      <a:pt x="628" y="727"/>
                    </a:lnTo>
                    <a:lnTo>
                      <a:pt x="630" y="722"/>
                    </a:lnTo>
                    <a:lnTo>
                      <a:pt x="635" y="718"/>
                    </a:lnTo>
                    <a:lnTo>
                      <a:pt x="754" y="598"/>
                    </a:lnTo>
                    <a:lnTo>
                      <a:pt x="754" y="598"/>
                    </a:lnTo>
                    <a:lnTo>
                      <a:pt x="795" y="554"/>
                    </a:lnTo>
                    <a:lnTo>
                      <a:pt x="831" y="509"/>
                    </a:lnTo>
                    <a:lnTo>
                      <a:pt x="865" y="464"/>
                    </a:lnTo>
                    <a:lnTo>
                      <a:pt x="896" y="420"/>
                    </a:lnTo>
                    <a:lnTo>
                      <a:pt x="921" y="375"/>
                    </a:lnTo>
                    <a:lnTo>
                      <a:pt x="945" y="330"/>
                    </a:lnTo>
                    <a:lnTo>
                      <a:pt x="964" y="286"/>
                    </a:lnTo>
                    <a:lnTo>
                      <a:pt x="981" y="243"/>
                    </a:lnTo>
                    <a:lnTo>
                      <a:pt x="993" y="204"/>
                    </a:lnTo>
                    <a:lnTo>
                      <a:pt x="1004" y="166"/>
                    </a:lnTo>
                    <a:lnTo>
                      <a:pt x="1009" y="132"/>
                    </a:lnTo>
                    <a:lnTo>
                      <a:pt x="1013" y="101"/>
                    </a:lnTo>
                    <a:lnTo>
                      <a:pt x="1013" y="72"/>
                    </a:lnTo>
                    <a:lnTo>
                      <a:pt x="1009" y="51"/>
                    </a:lnTo>
                    <a:lnTo>
                      <a:pt x="1008" y="40"/>
                    </a:lnTo>
                    <a:lnTo>
                      <a:pt x="1004" y="31"/>
                    </a:lnTo>
                    <a:lnTo>
                      <a:pt x="1000" y="24"/>
                    </a:lnTo>
                    <a:lnTo>
                      <a:pt x="995" y="18"/>
                    </a:lnTo>
                    <a:lnTo>
                      <a:pt x="995" y="18"/>
                    </a:lnTo>
                    <a:close/>
                    <a:moveTo>
                      <a:pt x="644" y="533"/>
                    </a:moveTo>
                    <a:lnTo>
                      <a:pt x="644" y="533"/>
                    </a:lnTo>
                    <a:lnTo>
                      <a:pt x="628" y="545"/>
                    </a:lnTo>
                    <a:lnTo>
                      <a:pt x="610" y="554"/>
                    </a:lnTo>
                    <a:lnTo>
                      <a:pt x="592" y="560"/>
                    </a:lnTo>
                    <a:lnTo>
                      <a:pt x="572" y="562"/>
                    </a:lnTo>
                    <a:lnTo>
                      <a:pt x="552" y="560"/>
                    </a:lnTo>
                    <a:lnTo>
                      <a:pt x="534" y="554"/>
                    </a:lnTo>
                    <a:lnTo>
                      <a:pt x="516" y="545"/>
                    </a:lnTo>
                    <a:lnTo>
                      <a:pt x="500" y="533"/>
                    </a:lnTo>
                    <a:lnTo>
                      <a:pt x="500" y="533"/>
                    </a:lnTo>
                    <a:lnTo>
                      <a:pt x="487" y="517"/>
                    </a:lnTo>
                    <a:lnTo>
                      <a:pt x="478" y="499"/>
                    </a:lnTo>
                    <a:lnTo>
                      <a:pt x="473" y="481"/>
                    </a:lnTo>
                    <a:lnTo>
                      <a:pt x="471" y="461"/>
                    </a:lnTo>
                    <a:lnTo>
                      <a:pt x="473" y="441"/>
                    </a:lnTo>
                    <a:lnTo>
                      <a:pt x="478" y="423"/>
                    </a:lnTo>
                    <a:lnTo>
                      <a:pt x="487" y="405"/>
                    </a:lnTo>
                    <a:lnTo>
                      <a:pt x="500" y="389"/>
                    </a:lnTo>
                    <a:lnTo>
                      <a:pt x="500" y="389"/>
                    </a:lnTo>
                    <a:lnTo>
                      <a:pt x="516" y="376"/>
                    </a:lnTo>
                    <a:lnTo>
                      <a:pt x="534" y="367"/>
                    </a:lnTo>
                    <a:lnTo>
                      <a:pt x="552" y="362"/>
                    </a:lnTo>
                    <a:lnTo>
                      <a:pt x="572" y="360"/>
                    </a:lnTo>
                    <a:lnTo>
                      <a:pt x="592" y="362"/>
                    </a:lnTo>
                    <a:lnTo>
                      <a:pt x="610" y="367"/>
                    </a:lnTo>
                    <a:lnTo>
                      <a:pt x="628" y="376"/>
                    </a:lnTo>
                    <a:lnTo>
                      <a:pt x="644" y="389"/>
                    </a:lnTo>
                    <a:lnTo>
                      <a:pt x="644" y="389"/>
                    </a:lnTo>
                    <a:lnTo>
                      <a:pt x="657" y="405"/>
                    </a:lnTo>
                    <a:lnTo>
                      <a:pt x="666" y="423"/>
                    </a:lnTo>
                    <a:lnTo>
                      <a:pt x="671" y="441"/>
                    </a:lnTo>
                    <a:lnTo>
                      <a:pt x="673" y="461"/>
                    </a:lnTo>
                    <a:lnTo>
                      <a:pt x="671" y="481"/>
                    </a:lnTo>
                    <a:lnTo>
                      <a:pt x="666" y="499"/>
                    </a:lnTo>
                    <a:lnTo>
                      <a:pt x="657" y="517"/>
                    </a:lnTo>
                    <a:lnTo>
                      <a:pt x="644" y="533"/>
                    </a:lnTo>
                    <a:lnTo>
                      <a:pt x="644" y="53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grpSp>
        <p:nvGrpSpPr>
          <p:cNvPr id="124" name="组合 123"/>
          <p:cNvGrpSpPr/>
          <p:nvPr/>
        </p:nvGrpSpPr>
        <p:grpSpPr>
          <a:xfrm>
            <a:off x="6615446" y="3869970"/>
            <a:ext cx="1408235" cy="1214153"/>
            <a:chOff x="5825558" y="2503276"/>
            <a:chExt cx="1056314" cy="910615"/>
          </a:xfrm>
        </p:grpSpPr>
        <p:sp>
          <p:nvSpPr>
            <p:cNvPr id="125" name="六边形 124"/>
            <p:cNvSpPr/>
            <p:nvPr/>
          </p:nvSpPr>
          <p:spPr>
            <a:xfrm>
              <a:off x="5825558" y="2503276"/>
              <a:ext cx="1056314" cy="910615"/>
            </a:xfrm>
            <a:prstGeom prst="hexagon">
              <a:avLst/>
            </a:prstGeom>
            <a:solidFill>
              <a:schemeClr val="accent3"/>
            </a:solidFill>
            <a:ln w="28575">
              <a:solidFill>
                <a:srgbClr val="D1D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126" name="Freeform 24"/>
            <p:cNvSpPr>
              <a:spLocks noEditPoints="1"/>
            </p:cNvSpPr>
            <p:nvPr/>
          </p:nvSpPr>
          <p:spPr bwMode="auto">
            <a:xfrm>
              <a:off x="6134574" y="2743500"/>
              <a:ext cx="438282" cy="430166"/>
            </a:xfrm>
            <a:custGeom>
              <a:avLst/>
              <a:gdLst>
                <a:gd name="T0" fmla="*/ 860 w 1082"/>
                <a:gd name="T1" fmla="*/ 689 h 1058"/>
                <a:gd name="T2" fmla="*/ 844 w 1082"/>
                <a:gd name="T3" fmla="*/ 709 h 1058"/>
                <a:gd name="T4" fmla="*/ 905 w 1082"/>
                <a:gd name="T5" fmla="*/ 783 h 1058"/>
                <a:gd name="T6" fmla="*/ 808 w 1082"/>
                <a:gd name="T7" fmla="*/ 855 h 1058"/>
                <a:gd name="T8" fmla="*/ 657 w 1082"/>
                <a:gd name="T9" fmla="*/ 914 h 1058"/>
                <a:gd name="T10" fmla="*/ 738 w 1082"/>
                <a:gd name="T11" fmla="*/ 525 h 1058"/>
                <a:gd name="T12" fmla="*/ 760 w 1082"/>
                <a:gd name="T13" fmla="*/ 515 h 1058"/>
                <a:gd name="T14" fmla="*/ 770 w 1082"/>
                <a:gd name="T15" fmla="*/ 493 h 1058"/>
                <a:gd name="T16" fmla="*/ 767 w 1082"/>
                <a:gd name="T17" fmla="*/ 391 h 1058"/>
                <a:gd name="T18" fmla="*/ 751 w 1082"/>
                <a:gd name="T19" fmla="*/ 374 h 1058"/>
                <a:gd name="T20" fmla="*/ 616 w 1082"/>
                <a:gd name="T21" fmla="*/ 266 h 1058"/>
                <a:gd name="T22" fmla="*/ 655 w 1082"/>
                <a:gd name="T23" fmla="*/ 230 h 1058"/>
                <a:gd name="T24" fmla="*/ 684 w 1082"/>
                <a:gd name="T25" fmla="*/ 162 h 1058"/>
                <a:gd name="T26" fmla="*/ 682 w 1082"/>
                <a:gd name="T27" fmla="*/ 115 h 1058"/>
                <a:gd name="T28" fmla="*/ 661 w 1082"/>
                <a:gd name="T29" fmla="*/ 63 h 1058"/>
                <a:gd name="T30" fmla="*/ 621 w 1082"/>
                <a:gd name="T31" fmla="*/ 25 h 1058"/>
                <a:gd name="T32" fmla="*/ 571 w 1082"/>
                <a:gd name="T33" fmla="*/ 4 h 1058"/>
                <a:gd name="T34" fmla="*/ 527 w 1082"/>
                <a:gd name="T35" fmla="*/ 0 h 1058"/>
                <a:gd name="T36" fmla="*/ 473 w 1082"/>
                <a:gd name="T37" fmla="*/ 18 h 1058"/>
                <a:gd name="T38" fmla="*/ 430 w 1082"/>
                <a:gd name="T39" fmla="*/ 52 h 1058"/>
                <a:gd name="T40" fmla="*/ 405 w 1082"/>
                <a:gd name="T41" fmla="*/ 101 h 1058"/>
                <a:gd name="T42" fmla="*/ 398 w 1082"/>
                <a:gd name="T43" fmla="*/ 144 h 1058"/>
                <a:gd name="T44" fmla="*/ 418 w 1082"/>
                <a:gd name="T45" fmla="*/ 214 h 1058"/>
                <a:gd name="T46" fmla="*/ 468 w 1082"/>
                <a:gd name="T47" fmla="*/ 266 h 1058"/>
                <a:gd name="T48" fmla="*/ 338 w 1082"/>
                <a:gd name="T49" fmla="*/ 373 h 1058"/>
                <a:gd name="T50" fmla="*/ 319 w 1082"/>
                <a:gd name="T51" fmla="*/ 385 h 1058"/>
                <a:gd name="T52" fmla="*/ 313 w 1082"/>
                <a:gd name="T53" fmla="*/ 493 h 1058"/>
                <a:gd name="T54" fmla="*/ 319 w 1082"/>
                <a:gd name="T55" fmla="*/ 511 h 1058"/>
                <a:gd name="T56" fmla="*/ 338 w 1082"/>
                <a:gd name="T57" fmla="*/ 524 h 1058"/>
                <a:gd name="T58" fmla="*/ 468 w 1082"/>
                <a:gd name="T59" fmla="*/ 921 h 1058"/>
                <a:gd name="T60" fmla="*/ 310 w 1082"/>
                <a:gd name="T61" fmla="*/ 875 h 1058"/>
                <a:gd name="T62" fmla="*/ 176 w 1082"/>
                <a:gd name="T63" fmla="*/ 783 h 1058"/>
                <a:gd name="T64" fmla="*/ 238 w 1082"/>
                <a:gd name="T65" fmla="*/ 716 h 1058"/>
                <a:gd name="T66" fmla="*/ 229 w 1082"/>
                <a:gd name="T67" fmla="*/ 693 h 1058"/>
                <a:gd name="T68" fmla="*/ 23 w 1082"/>
                <a:gd name="T69" fmla="*/ 689 h 1058"/>
                <a:gd name="T70" fmla="*/ 0 w 1082"/>
                <a:gd name="T71" fmla="*/ 713 h 1058"/>
                <a:gd name="T72" fmla="*/ 4 w 1082"/>
                <a:gd name="T73" fmla="*/ 916 h 1058"/>
                <a:gd name="T74" fmla="*/ 27 w 1082"/>
                <a:gd name="T75" fmla="*/ 927 h 1058"/>
                <a:gd name="T76" fmla="*/ 83 w 1082"/>
                <a:gd name="T77" fmla="*/ 876 h 1058"/>
                <a:gd name="T78" fmla="*/ 180 w 1082"/>
                <a:gd name="T79" fmla="*/ 952 h 1058"/>
                <a:gd name="T80" fmla="*/ 292 w 1082"/>
                <a:gd name="T81" fmla="*/ 1010 h 1058"/>
                <a:gd name="T82" fmla="*/ 412 w 1082"/>
                <a:gd name="T83" fmla="*/ 1046 h 1058"/>
                <a:gd name="T84" fmla="*/ 542 w 1082"/>
                <a:gd name="T85" fmla="*/ 1058 h 1058"/>
                <a:gd name="T86" fmla="*/ 639 w 1082"/>
                <a:gd name="T87" fmla="*/ 1051 h 1058"/>
                <a:gd name="T88" fmla="*/ 761 w 1082"/>
                <a:gd name="T89" fmla="*/ 1020 h 1058"/>
                <a:gd name="T90" fmla="*/ 875 w 1082"/>
                <a:gd name="T91" fmla="*/ 968 h 1058"/>
                <a:gd name="T92" fmla="*/ 976 w 1082"/>
                <a:gd name="T93" fmla="*/ 896 h 1058"/>
                <a:gd name="T94" fmla="*/ 1049 w 1082"/>
                <a:gd name="T95" fmla="*/ 923 h 1058"/>
                <a:gd name="T96" fmla="*/ 1075 w 1082"/>
                <a:gd name="T97" fmla="*/ 921 h 1058"/>
                <a:gd name="T98" fmla="*/ 1082 w 1082"/>
                <a:gd name="T99" fmla="*/ 713 h 1058"/>
                <a:gd name="T100" fmla="*/ 1069 w 1082"/>
                <a:gd name="T101" fmla="*/ 691 h 1058"/>
                <a:gd name="T102" fmla="*/ 542 w 1082"/>
                <a:gd name="T103" fmla="*/ 189 h 1058"/>
                <a:gd name="T104" fmla="*/ 509 w 1082"/>
                <a:gd name="T105" fmla="*/ 175 h 1058"/>
                <a:gd name="T106" fmla="*/ 497 w 1082"/>
                <a:gd name="T107" fmla="*/ 144 h 1058"/>
                <a:gd name="T108" fmla="*/ 504 w 1082"/>
                <a:gd name="T109" fmla="*/ 119 h 1058"/>
                <a:gd name="T110" fmla="*/ 533 w 1082"/>
                <a:gd name="T111" fmla="*/ 99 h 1058"/>
                <a:gd name="T112" fmla="*/ 558 w 1082"/>
                <a:gd name="T113" fmla="*/ 103 h 1058"/>
                <a:gd name="T114" fmla="*/ 583 w 1082"/>
                <a:gd name="T115" fmla="*/ 126 h 1058"/>
                <a:gd name="T116" fmla="*/ 585 w 1082"/>
                <a:gd name="T117" fmla="*/ 153 h 1058"/>
                <a:gd name="T118" fmla="*/ 567 w 1082"/>
                <a:gd name="T119" fmla="*/ 180 h 1058"/>
                <a:gd name="T120" fmla="*/ 542 w 1082"/>
                <a:gd name="T121" fmla="*/ 189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2" h="1058">
                  <a:moveTo>
                    <a:pt x="1058" y="689"/>
                  </a:moveTo>
                  <a:lnTo>
                    <a:pt x="868" y="689"/>
                  </a:lnTo>
                  <a:lnTo>
                    <a:pt x="868" y="689"/>
                  </a:lnTo>
                  <a:lnTo>
                    <a:pt x="860" y="689"/>
                  </a:lnTo>
                  <a:lnTo>
                    <a:pt x="855" y="693"/>
                  </a:lnTo>
                  <a:lnTo>
                    <a:pt x="850" y="698"/>
                  </a:lnTo>
                  <a:lnTo>
                    <a:pt x="846" y="704"/>
                  </a:lnTo>
                  <a:lnTo>
                    <a:pt x="844" y="709"/>
                  </a:lnTo>
                  <a:lnTo>
                    <a:pt x="844" y="716"/>
                  </a:lnTo>
                  <a:lnTo>
                    <a:pt x="848" y="722"/>
                  </a:lnTo>
                  <a:lnTo>
                    <a:pt x="851" y="729"/>
                  </a:lnTo>
                  <a:lnTo>
                    <a:pt x="905" y="783"/>
                  </a:lnTo>
                  <a:lnTo>
                    <a:pt x="905" y="783"/>
                  </a:lnTo>
                  <a:lnTo>
                    <a:pt x="875" y="810"/>
                  </a:lnTo>
                  <a:lnTo>
                    <a:pt x="842" y="833"/>
                  </a:lnTo>
                  <a:lnTo>
                    <a:pt x="808" y="855"/>
                  </a:lnTo>
                  <a:lnTo>
                    <a:pt x="772" y="875"/>
                  </a:lnTo>
                  <a:lnTo>
                    <a:pt x="736" y="891"/>
                  </a:lnTo>
                  <a:lnTo>
                    <a:pt x="697" y="903"/>
                  </a:lnTo>
                  <a:lnTo>
                    <a:pt x="657" y="914"/>
                  </a:lnTo>
                  <a:lnTo>
                    <a:pt x="616" y="921"/>
                  </a:lnTo>
                  <a:lnTo>
                    <a:pt x="616" y="525"/>
                  </a:lnTo>
                  <a:lnTo>
                    <a:pt x="738" y="525"/>
                  </a:lnTo>
                  <a:lnTo>
                    <a:pt x="738" y="525"/>
                  </a:lnTo>
                  <a:lnTo>
                    <a:pt x="743" y="524"/>
                  </a:lnTo>
                  <a:lnTo>
                    <a:pt x="751" y="522"/>
                  </a:lnTo>
                  <a:lnTo>
                    <a:pt x="756" y="520"/>
                  </a:lnTo>
                  <a:lnTo>
                    <a:pt x="760" y="515"/>
                  </a:lnTo>
                  <a:lnTo>
                    <a:pt x="763" y="511"/>
                  </a:lnTo>
                  <a:lnTo>
                    <a:pt x="767" y="506"/>
                  </a:lnTo>
                  <a:lnTo>
                    <a:pt x="769" y="498"/>
                  </a:lnTo>
                  <a:lnTo>
                    <a:pt x="770" y="493"/>
                  </a:lnTo>
                  <a:lnTo>
                    <a:pt x="770" y="403"/>
                  </a:lnTo>
                  <a:lnTo>
                    <a:pt x="770" y="403"/>
                  </a:lnTo>
                  <a:lnTo>
                    <a:pt x="769" y="398"/>
                  </a:lnTo>
                  <a:lnTo>
                    <a:pt x="767" y="391"/>
                  </a:lnTo>
                  <a:lnTo>
                    <a:pt x="763" y="385"/>
                  </a:lnTo>
                  <a:lnTo>
                    <a:pt x="760" y="382"/>
                  </a:lnTo>
                  <a:lnTo>
                    <a:pt x="756" y="378"/>
                  </a:lnTo>
                  <a:lnTo>
                    <a:pt x="751" y="374"/>
                  </a:lnTo>
                  <a:lnTo>
                    <a:pt x="743" y="373"/>
                  </a:lnTo>
                  <a:lnTo>
                    <a:pt x="738" y="373"/>
                  </a:lnTo>
                  <a:lnTo>
                    <a:pt x="616" y="373"/>
                  </a:lnTo>
                  <a:lnTo>
                    <a:pt x="616" y="266"/>
                  </a:lnTo>
                  <a:lnTo>
                    <a:pt x="616" y="266"/>
                  </a:lnTo>
                  <a:lnTo>
                    <a:pt x="630" y="256"/>
                  </a:lnTo>
                  <a:lnTo>
                    <a:pt x="644" y="243"/>
                  </a:lnTo>
                  <a:lnTo>
                    <a:pt x="655" y="230"/>
                  </a:lnTo>
                  <a:lnTo>
                    <a:pt x="666" y="214"/>
                  </a:lnTo>
                  <a:lnTo>
                    <a:pt x="673" y="198"/>
                  </a:lnTo>
                  <a:lnTo>
                    <a:pt x="680" y="182"/>
                  </a:lnTo>
                  <a:lnTo>
                    <a:pt x="684" y="162"/>
                  </a:lnTo>
                  <a:lnTo>
                    <a:pt x="684" y="144"/>
                  </a:lnTo>
                  <a:lnTo>
                    <a:pt x="684" y="144"/>
                  </a:lnTo>
                  <a:lnTo>
                    <a:pt x="684" y="130"/>
                  </a:lnTo>
                  <a:lnTo>
                    <a:pt x="682" y="115"/>
                  </a:lnTo>
                  <a:lnTo>
                    <a:pt x="679" y="101"/>
                  </a:lnTo>
                  <a:lnTo>
                    <a:pt x="673" y="88"/>
                  </a:lnTo>
                  <a:lnTo>
                    <a:pt x="668" y="76"/>
                  </a:lnTo>
                  <a:lnTo>
                    <a:pt x="661" y="63"/>
                  </a:lnTo>
                  <a:lnTo>
                    <a:pt x="652" y="52"/>
                  </a:lnTo>
                  <a:lnTo>
                    <a:pt x="643" y="41"/>
                  </a:lnTo>
                  <a:lnTo>
                    <a:pt x="632" y="32"/>
                  </a:lnTo>
                  <a:lnTo>
                    <a:pt x="621" y="25"/>
                  </a:lnTo>
                  <a:lnTo>
                    <a:pt x="610" y="18"/>
                  </a:lnTo>
                  <a:lnTo>
                    <a:pt x="598" y="11"/>
                  </a:lnTo>
                  <a:lnTo>
                    <a:pt x="583" y="7"/>
                  </a:lnTo>
                  <a:lnTo>
                    <a:pt x="571" y="4"/>
                  </a:lnTo>
                  <a:lnTo>
                    <a:pt x="556" y="0"/>
                  </a:lnTo>
                  <a:lnTo>
                    <a:pt x="542" y="0"/>
                  </a:lnTo>
                  <a:lnTo>
                    <a:pt x="542" y="0"/>
                  </a:lnTo>
                  <a:lnTo>
                    <a:pt x="527" y="0"/>
                  </a:lnTo>
                  <a:lnTo>
                    <a:pt x="513" y="4"/>
                  </a:lnTo>
                  <a:lnTo>
                    <a:pt x="499" y="7"/>
                  </a:lnTo>
                  <a:lnTo>
                    <a:pt x="486" y="11"/>
                  </a:lnTo>
                  <a:lnTo>
                    <a:pt x="473" y="18"/>
                  </a:lnTo>
                  <a:lnTo>
                    <a:pt x="461" y="25"/>
                  </a:lnTo>
                  <a:lnTo>
                    <a:pt x="450" y="32"/>
                  </a:lnTo>
                  <a:lnTo>
                    <a:pt x="439" y="41"/>
                  </a:lnTo>
                  <a:lnTo>
                    <a:pt x="430" y="52"/>
                  </a:lnTo>
                  <a:lnTo>
                    <a:pt x="423" y="63"/>
                  </a:lnTo>
                  <a:lnTo>
                    <a:pt x="416" y="76"/>
                  </a:lnTo>
                  <a:lnTo>
                    <a:pt x="409" y="88"/>
                  </a:lnTo>
                  <a:lnTo>
                    <a:pt x="405" y="101"/>
                  </a:lnTo>
                  <a:lnTo>
                    <a:pt x="401" y="115"/>
                  </a:lnTo>
                  <a:lnTo>
                    <a:pt x="398" y="130"/>
                  </a:lnTo>
                  <a:lnTo>
                    <a:pt x="398" y="144"/>
                  </a:lnTo>
                  <a:lnTo>
                    <a:pt x="398" y="144"/>
                  </a:lnTo>
                  <a:lnTo>
                    <a:pt x="400" y="162"/>
                  </a:lnTo>
                  <a:lnTo>
                    <a:pt x="403" y="182"/>
                  </a:lnTo>
                  <a:lnTo>
                    <a:pt x="409" y="198"/>
                  </a:lnTo>
                  <a:lnTo>
                    <a:pt x="418" y="214"/>
                  </a:lnTo>
                  <a:lnTo>
                    <a:pt x="427" y="230"/>
                  </a:lnTo>
                  <a:lnTo>
                    <a:pt x="439" y="243"/>
                  </a:lnTo>
                  <a:lnTo>
                    <a:pt x="452" y="256"/>
                  </a:lnTo>
                  <a:lnTo>
                    <a:pt x="468" y="266"/>
                  </a:lnTo>
                  <a:lnTo>
                    <a:pt x="468" y="373"/>
                  </a:lnTo>
                  <a:lnTo>
                    <a:pt x="346" y="373"/>
                  </a:lnTo>
                  <a:lnTo>
                    <a:pt x="346" y="373"/>
                  </a:lnTo>
                  <a:lnTo>
                    <a:pt x="338" y="373"/>
                  </a:lnTo>
                  <a:lnTo>
                    <a:pt x="333" y="374"/>
                  </a:lnTo>
                  <a:lnTo>
                    <a:pt x="328" y="378"/>
                  </a:lnTo>
                  <a:lnTo>
                    <a:pt x="322" y="382"/>
                  </a:lnTo>
                  <a:lnTo>
                    <a:pt x="319" y="385"/>
                  </a:lnTo>
                  <a:lnTo>
                    <a:pt x="315" y="391"/>
                  </a:lnTo>
                  <a:lnTo>
                    <a:pt x="313" y="398"/>
                  </a:lnTo>
                  <a:lnTo>
                    <a:pt x="313" y="403"/>
                  </a:lnTo>
                  <a:lnTo>
                    <a:pt x="313" y="493"/>
                  </a:lnTo>
                  <a:lnTo>
                    <a:pt x="313" y="493"/>
                  </a:lnTo>
                  <a:lnTo>
                    <a:pt x="313" y="498"/>
                  </a:lnTo>
                  <a:lnTo>
                    <a:pt x="315" y="506"/>
                  </a:lnTo>
                  <a:lnTo>
                    <a:pt x="319" y="511"/>
                  </a:lnTo>
                  <a:lnTo>
                    <a:pt x="322" y="515"/>
                  </a:lnTo>
                  <a:lnTo>
                    <a:pt x="328" y="520"/>
                  </a:lnTo>
                  <a:lnTo>
                    <a:pt x="333" y="522"/>
                  </a:lnTo>
                  <a:lnTo>
                    <a:pt x="338" y="524"/>
                  </a:lnTo>
                  <a:lnTo>
                    <a:pt x="346" y="525"/>
                  </a:lnTo>
                  <a:lnTo>
                    <a:pt x="468" y="525"/>
                  </a:lnTo>
                  <a:lnTo>
                    <a:pt x="468" y="921"/>
                  </a:lnTo>
                  <a:lnTo>
                    <a:pt x="468" y="921"/>
                  </a:lnTo>
                  <a:lnTo>
                    <a:pt x="427" y="914"/>
                  </a:lnTo>
                  <a:lnTo>
                    <a:pt x="385" y="903"/>
                  </a:lnTo>
                  <a:lnTo>
                    <a:pt x="347" y="891"/>
                  </a:lnTo>
                  <a:lnTo>
                    <a:pt x="310" y="875"/>
                  </a:lnTo>
                  <a:lnTo>
                    <a:pt x="274" y="855"/>
                  </a:lnTo>
                  <a:lnTo>
                    <a:pt x="239" y="833"/>
                  </a:lnTo>
                  <a:lnTo>
                    <a:pt x="207" y="810"/>
                  </a:lnTo>
                  <a:lnTo>
                    <a:pt x="176" y="783"/>
                  </a:lnTo>
                  <a:lnTo>
                    <a:pt x="230" y="729"/>
                  </a:lnTo>
                  <a:lnTo>
                    <a:pt x="230" y="729"/>
                  </a:lnTo>
                  <a:lnTo>
                    <a:pt x="236" y="722"/>
                  </a:lnTo>
                  <a:lnTo>
                    <a:pt x="238" y="716"/>
                  </a:lnTo>
                  <a:lnTo>
                    <a:pt x="238" y="709"/>
                  </a:lnTo>
                  <a:lnTo>
                    <a:pt x="236" y="704"/>
                  </a:lnTo>
                  <a:lnTo>
                    <a:pt x="232" y="698"/>
                  </a:lnTo>
                  <a:lnTo>
                    <a:pt x="229" y="693"/>
                  </a:lnTo>
                  <a:lnTo>
                    <a:pt x="221" y="689"/>
                  </a:lnTo>
                  <a:lnTo>
                    <a:pt x="214" y="689"/>
                  </a:lnTo>
                  <a:lnTo>
                    <a:pt x="23" y="689"/>
                  </a:lnTo>
                  <a:lnTo>
                    <a:pt x="23" y="689"/>
                  </a:lnTo>
                  <a:lnTo>
                    <a:pt x="14" y="691"/>
                  </a:lnTo>
                  <a:lnTo>
                    <a:pt x="7" y="695"/>
                  </a:lnTo>
                  <a:lnTo>
                    <a:pt x="2" y="704"/>
                  </a:lnTo>
                  <a:lnTo>
                    <a:pt x="0" y="713"/>
                  </a:lnTo>
                  <a:lnTo>
                    <a:pt x="0" y="903"/>
                  </a:lnTo>
                  <a:lnTo>
                    <a:pt x="0" y="903"/>
                  </a:lnTo>
                  <a:lnTo>
                    <a:pt x="2" y="911"/>
                  </a:lnTo>
                  <a:lnTo>
                    <a:pt x="4" y="916"/>
                  </a:lnTo>
                  <a:lnTo>
                    <a:pt x="9" y="921"/>
                  </a:lnTo>
                  <a:lnTo>
                    <a:pt x="14" y="925"/>
                  </a:lnTo>
                  <a:lnTo>
                    <a:pt x="20" y="927"/>
                  </a:lnTo>
                  <a:lnTo>
                    <a:pt x="27" y="927"/>
                  </a:lnTo>
                  <a:lnTo>
                    <a:pt x="34" y="923"/>
                  </a:lnTo>
                  <a:lnTo>
                    <a:pt x="40" y="920"/>
                  </a:lnTo>
                  <a:lnTo>
                    <a:pt x="83" y="876"/>
                  </a:lnTo>
                  <a:lnTo>
                    <a:pt x="83" y="876"/>
                  </a:lnTo>
                  <a:lnTo>
                    <a:pt x="106" y="896"/>
                  </a:lnTo>
                  <a:lnTo>
                    <a:pt x="130" y="916"/>
                  </a:lnTo>
                  <a:lnTo>
                    <a:pt x="155" y="934"/>
                  </a:lnTo>
                  <a:lnTo>
                    <a:pt x="180" y="952"/>
                  </a:lnTo>
                  <a:lnTo>
                    <a:pt x="207" y="968"/>
                  </a:lnTo>
                  <a:lnTo>
                    <a:pt x="234" y="983"/>
                  </a:lnTo>
                  <a:lnTo>
                    <a:pt x="263" y="997"/>
                  </a:lnTo>
                  <a:lnTo>
                    <a:pt x="292" y="1010"/>
                  </a:lnTo>
                  <a:lnTo>
                    <a:pt x="320" y="1020"/>
                  </a:lnTo>
                  <a:lnTo>
                    <a:pt x="351" y="1029"/>
                  </a:lnTo>
                  <a:lnTo>
                    <a:pt x="382" y="1038"/>
                  </a:lnTo>
                  <a:lnTo>
                    <a:pt x="412" y="1046"/>
                  </a:lnTo>
                  <a:lnTo>
                    <a:pt x="443" y="1051"/>
                  </a:lnTo>
                  <a:lnTo>
                    <a:pt x="475" y="1055"/>
                  </a:lnTo>
                  <a:lnTo>
                    <a:pt x="508" y="1056"/>
                  </a:lnTo>
                  <a:lnTo>
                    <a:pt x="542" y="1058"/>
                  </a:lnTo>
                  <a:lnTo>
                    <a:pt x="542" y="1058"/>
                  </a:lnTo>
                  <a:lnTo>
                    <a:pt x="574" y="1056"/>
                  </a:lnTo>
                  <a:lnTo>
                    <a:pt x="607" y="1055"/>
                  </a:lnTo>
                  <a:lnTo>
                    <a:pt x="639" y="1051"/>
                  </a:lnTo>
                  <a:lnTo>
                    <a:pt x="671" y="1046"/>
                  </a:lnTo>
                  <a:lnTo>
                    <a:pt x="702" y="1038"/>
                  </a:lnTo>
                  <a:lnTo>
                    <a:pt x="733" y="1029"/>
                  </a:lnTo>
                  <a:lnTo>
                    <a:pt x="761" y="1020"/>
                  </a:lnTo>
                  <a:lnTo>
                    <a:pt x="792" y="1010"/>
                  </a:lnTo>
                  <a:lnTo>
                    <a:pt x="821" y="997"/>
                  </a:lnTo>
                  <a:lnTo>
                    <a:pt x="848" y="983"/>
                  </a:lnTo>
                  <a:lnTo>
                    <a:pt x="875" y="968"/>
                  </a:lnTo>
                  <a:lnTo>
                    <a:pt x="902" y="952"/>
                  </a:lnTo>
                  <a:lnTo>
                    <a:pt x="927" y="934"/>
                  </a:lnTo>
                  <a:lnTo>
                    <a:pt x="952" y="916"/>
                  </a:lnTo>
                  <a:lnTo>
                    <a:pt x="976" y="896"/>
                  </a:lnTo>
                  <a:lnTo>
                    <a:pt x="999" y="876"/>
                  </a:lnTo>
                  <a:lnTo>
                    <a:pt x="1042" y="920"/>
                  </a:lnTo>
                  <a:lnTo>
                    <a:pt x="1042" y="920"/>
                  </a:lnTo>
                  <a:lnTo>
                    <a:pt x="1049" y="923"/>
                  </a:lnTo>
                  <a:lnTo>
                    <a:pt x="1055" y="927"/>
                  </a:lnTo>
                  <a:lnTo>
                    <a:pt x="1062" y="927"/>
                  </a:lnTo>
                  <a:lnTo>
                    <a:pt x="1067" y="925"/>
                  </a:lnTo>
                  <a:lnTo>
                    <a:pt x="1075" y="921"/>
                  </a:lnTo>
                  <a:lnTo>
                    <a:pt x="1078" y="916"/>
                  </a:lnTo>
                  <a:lnTo>
                    <a:pt x="1082" y="911"/>
                  </a:lnTo>
                  <a:lnTo>
                    <a:pt x="1082" y="903"/>
                  </a:lnTo>
                  <a:lnTo>
                    <a:pt x="1082" y="713"/>
                  </a:lnTo>
                  <a:lnTo>
                    <a:pt x="1082" y="713"/>
                  </a:lnTo>
                  <a:lnTo>
                    <a:pt x="1080" y="704"/>
                  </a:lnTo>
                  <a:lnTo>
                    <a:pt x="1076" y="695"/>
                  </a:lnTo>
                  <a:lnTo>
                    <a:pt x="1069" y="691"/>
                  </a:lnTo>
                  <a:lnTo>
                    <a:pt x="1058" y="689"/>
                  </a:lnTo>
                  <a:lnTo>
                    <a:pt x="1058" y="689"/>
                  </a:lnTo>
                  <a:close/>
                  <a:moveTo>
                    <a:pt x="542" y="189"/>
                  </a:moveTo>
                  <a:lnTo>
                    <a:pt x="542" y="189"/>
                  </a:lnTo>
                  <a:lnTo>
                    <a:pt x="533" y="187"/>
                  </a:lnTo>
                  <a:lnTo>
                    <a:pt x="524" y="185"/>
                  </a:lnTo>
                  <a:lnTo>
                    <a:pt x="517" y="180"/>
                  </a:lnTo>
                  <a:lnTo>
                    <a:pt x="509" y="175"/>
                  </a:lnTo>
                  <a:lnTo>
                    <a:pt x="504" y="169"/>
                  </a:lnTo>
                  <a:lnTo>
                    <a:pt x="500" y="160"/>
                  </a:lnTo>
                  <a:lnTo>
                    <a:pt x="497" y="153"/>
                  </a:lnTo>
                  <a:lnTo>
                    <a:pt x="497" y="144"/>
                  </a:lnTo>
                  <a:lnTo>
                    <a:pt x="497" y="144"/>
                  </a:lnTo>
                  <a:lnTo>
                    <a:pt x="497" y="135"/>
                  </a:lnTo>
                  <a:lnTo>
                    <a:pt x="500" y="126"/>
                  </a:lnTo>
                  <a:lnTo>
                    <a:pt x="504" y="119"/>
                  </a:lnTo>
                  <a:lnTo>
                    <a:pt x="509" y="112"/>
                  </a:lnTo>
                  <a:lnTo>
                    <a:pt x="517" y="106"/>
                  </a:lnTo>
                  <a:lnTo>
                    <a:pt x="524" y="103"/>
                  </a:lnTo>
                  <a:lnTo>
                    <a:pt x="533" y="99"/>
                  </a:lnTo>
                  <a:lnTo>
                    <a:pt x="542" y="99"/>
                  </a:lnTo>
                  <a:lnTo>
                    <a:pt x="542" y="99"/>
                  </a:lnTo>
                  <a:lnTo>
                    <a:pt x="551" y="99"/>
                  </a:lnTo>
                  <a:lnTo>
                    <a:pt x="558" y="103"/>
                  </a:lnTo>
                  <a:lnTo>
                    <a:pt x="567" y="106"/>
                  </a:lnTo>
                  <a:lnTo>
                    <a:pt x="572" y="112"/>
                  </a:lnTo>
                  <a:lnTo>
                    <a:pt x="578" y="119"/>
                  </a:lnTo>
                  <a:lnTo>
                    <a:pt x="583" y="126"/>
                  </a:lnTo>
                  <a:lnTo>
                    <a:pt x="585" y="135"/>
                  </a:lnTo>
                  <a:lnTo>
                    <a:pt x="587" y="144"/>
                  </a:lnTo>
                  <a:lnTo>
                    <a:pt x="587" y="144"/>
                  </a:lnTo>
                  <a:lnTo>
                    <a:pt x="585" y="153"/>
                  </a:lnTo>
                  <a:lnTo>
                    <a:pt x="583" y="160"/>
                  </a:lnTo>
                  <a:lnTo>
                    <a:pt x="578" y="169"/>
                  </a:lnTo>
                  <a:lnTo>
                    <a:pt x="572" y="175"/>
                  </a:lnTo>
                  <a:lnTo>
                    <a:pt x="567" y="180"/>
                  </a:lnTo>
                  <a:lnTo>
                    <a:pt x="558" y="185"/>
                  </a:lnTo>
                  <a:lnTo>
                    <a:pt x="551" y="187"/>
                  </a:lnTo>
                  <a:lnTo>
                    <a:pt x="542" y="189"/>
                  </a:lnTo>
                  <a:lnTo>
                    <a:pt x="542" y="189"/>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127" name="Freeform 5"/>
          <p:cNvSpPr/>
          <p:nvPr/>
        </p:nvSpPr>
        <p:spPr bwMode="auto">
          <a:xfrm>
            <a:off x="5389707" y="3183441"/>
            <a:ext cx="1406217" cy="1214400"/>
          </a:xfrm>
          <a:custGeom>
            <a:avLst/>
            <a:gdLst>
              <a:gd name="T0" fmla="*/ 0 w 828"/>
              <a:gd name="T1" fmla="*/ 360 h 720"/>
              <a:gd name="T2" fmla="*/ 180 w 828"/>
              <a:gd name="T3" fmla="*/ 0 h 720"/>
              <a:gd name="T4" fmla="*/ 648 w 828"/>
              <a:gd name="T5" fmla="*/ 0 h 720"/>
              <a:gd name="T6" fmla="*/ 828 w 828"/>
              <a:gd name="T7" fmla="*/ 360 h 720"/>
              <a:gd name="T8" fmla="*/ 648 w 828"/>
              <a:gd name="T9" fmla="*/ 720 h 720"/>
              <a:gd name="T10" fmla="*/ 180 w 828"/>
              <a:gd name="T11" fmla="*/ 720 h 720"/>
              <a:gd name="T12" fmla="*/ 0 w 828"/>
              <a:gd name="T13" fmla="*/ 360 h 720"/>
              <a:gd name="T14" fmla="*/ 0 w 828"/>
              <a:gd name="T15" fmla="*/ 360 h 7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8" h="720">
                <a:moveTo>
                  <a:pt x="0" y="360"/>
                </a:moveTo>
                <a:lnTo>
                  <a:pt x="180" y="0"/>
                </a:lnTo>
                <a:lnTo>
                  <a:pt x="648" y="0"/>
                </a:lnTo>
                <a:lnTo>
                  <a:pt x="828" y="360"/>
                </a:lnTo>
                <a:lnTo>
                  <a:pt x="648" y="720"/>
                </a:lnTo>
                <a:lnTo>
                  <a:pt x="180" y="720"/>
                </a:lnTo>
                <a:lnTo>
                  <a:pt x="0" y="360"/>
                </a:lnTo>
                <a:lnTo>
                  <a:pt x="0" y="360"/>
                </a:lnTo>
                <a:close/>
              </a:path>
            </a:pathLst>
          </a:custGeom>
          <a:blipFill dpi="0" rotWithShape="1">
            <a:blip r:embed="rId6" cstate="print">
              <a:grayscl/>
              <a:extLst>
                <a:ext uri="{28A0092B-C50C-407E-A947-70E740481C1C}">
                  <a14:useLocalDpi xmlns:a14="http://schemas.microsoft.com/office/drawing/2010/main" xmlns="" val="0"/>
                </a:ext>
              </a:extLst>
            </a:blip>
            <a:srcRect/>
            <a:stretch>
              <a:fillRect/>
            </a:stretch>
          </a:blipFill>
          <a:ln w="28575">
            <a:solidFill>
              <a:srgbClr val="D1D1D9"/>
            </a:solidFill>
          </a:ln>
        </p:spPr>
        <p:txBody>
          <a:bodyPr vert="horz" wrap="square" lIns="121908" tIns="60954" rIns="121908" bIns="60954" numCol="1" anchor="t" anchorCtr="0" compatLnSpc="1"/>
          <a:lstStyle/>
          <a:p>
            <a:endParaRPr lang="zh-CN" altLang="en-US">
              <a:solidFill>
                <a:schemeClr val="tx1">
                  <a:lumMod val="50000"/>
                  <a:lumOff val="50000"/>
                </a:schemeClr>
              </a:solidFill>
            </a:endParaRPr>
          </a:p>
        </p:txBody>
      </p:sp>
      <p:grpSp>
        <p:nvGrpSpPr>
          <p:cNvPr id="128" name="组合 127"/>
          <p:cNvGrpSpPr/>
          <p:nvPr/>
        </p:nvGrpSpPr>
        <p:grpSpPr>
          <a:xfrm>
            <a:off x="6614436" y="2497286"/>
            <a:ext cx="1408234" cy="1214153"/>
            <a:chOff x="4900572" y="1988472"/>
            <a:chExt cx="1056313" cy="910615"/>
          </a:xfrm>
        </p:grpSpPr>
        <p:sp>
          <p:nvSpPr>
            <p:cNvPr id="129" name="六边形 128"/>
            <p:cNvSpPr/>
            <p:nvPr/>
          </p:nvSpPr>
          <p:spPr>
            <a:xfrm>
              <a:off x="4900572" y="1988472"/>
              <a:ext cx="1056313" cy="910615"/>
            </a:xfrm>
            <a:prstGeom prst="hexagon">
              <a:avLst/>
            </a:prstGeom>
            <a:solidFill>
              <a:schemeClr val="accent1"/>
            </a:solidFill>
            <a:ln w="28575">
              <a:solidFill>
                <a:srgbClr val="D1D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130" name="Freeform 13"/>
            <p:cNvSpPr>
              <a:spLocks noEditPoints="1"/>
            </p:cNvSpPr>
            <p:nvPr/>
          </p:nvSpPr>
          <p:spPr bwMode="auto">
            <a:xfrm>
              <a:off x="5273991" y="2217682"/>
              <a:ext cx="309475" cy="452194"/>
            </a:xfrm>
            <a:custGeom>
              <a:avLst/>
              <a:gdLst>
                <a:gd name="T0" fmla="*/ 330 w 825"/>
                <a:gd name="T1" fmla="*/ 9 h 1204"/>
                <a:gd name="T2" fmla="*/ 182 w 825"/>
                <a:gd name="T3" fmla="*/ 72 h 1204"/>
                <a:gd name="T4" fmla="*/ 72 w 825"/>
                <a:gd name="T5" fmla="*/ 184 h 1204"/>
                <a:gd name="T6" fmla="*/ 9 w 825"/>
                <a:gd name="T7" fmla="*/ 329 h 1204"/>
                <a:gd name="T8" fmla="*/ 2 w 825"/>
                <a:gd name="T9" fmla="*/ 436 h 1204"/>
                <a:gd name="T10" fmla="*/ 17 w 825"/>
                <a:gd name="T11" fmla="*/ 533 h 1204"/>
                <a:gd name="T12" fmla="*/ 40 w 825"/>
                <a:gd name="T13" fmla="*/ 608 h 1204"/>
                <a:gd name="T14" fmla="*/ 107 w 825"/>
                <a:gd name="T15" fmla="*/ 819 h 1204"/>
                <a:gd name="T16" fmla="*/ 114 w 825"/>
                <a:gd name="T17" fmla="*/ 911 h 1204"/>
                <a:gd name="T18" fmla="*/ 128 w 825"/>
                <a:gd name="T19" fmla="*/ 1035 h 1204"/>
                <a:gd name="T20" fmla="*/ 157 w 825"/>
                <a:gd name="T21" fmla="*/ 1071 h 1204"/>
                <a:gd name="T22" fmla="*/ 184 w 825"/>
                <a:gd name="T23" fmla="*/ 1100 h 1204"/>
                <a:gd name="T24" fmla="*/ 216 w 825"/>
                <a:gd name="T25" fmla="*/ 1152 h 1204"/>
                <a:gd name="T26" fmla="*/ 278 w 825"/>
                <a:gd name="T27" fmla="*/ 1191 h 1204"/>
                <a:gd name="T28" fmla="*/ 359 w 825"/>
                <a:gd name="T29" fmla="*/ 1204 h 1204"/>
                <a:gd name="T30" fmla="*/ 512 w 825"/>
                <a:gd name="T31" fmla="*/ 1200 h 1204"/>
                <a:gd name="T32" fmla="*/ 582 w 825"/>
                <a:gd name="T33" fmla="*/ 1175 h 1204"/>
                <a:gd name="T34" fmla="*/ 625 w 825"/>
                <a:gd name="T35" fmla="*/ 1134 h 1204"/>
                <a:gd name="T36" fmla="*/ 648 w 825"/>
                <a:gd name="T37" fmla="*/ 1082 h 1204"/>
                <a:gd name="T38" fmla="*/ 686 w 825"/>
                <a:gd name="T39" fmla="*/ 1055 h 1204"/>
                <a:gd name="T40" fmla="*/ 710 w 825"/>
                <a:gd name="T41" fmla="*/ 986 h 1204"/>
                <a:gd name="T42" fmla="*/ 713 w 825"/>
                <a:gd name="T43" fmla="*/ 878 h 1204"/>
                <a:gd name="T44" fmla="*/ 735 w 825"/>
                <a:gd name="T45" fmla="*/ 756 h 1204"/>
                <a:gd name="T46" fmla="*/ 796 w 825"/>
                <a:gd name="T47" fmla="*/ 583 h 1204"/>
                <a:gd name="T48" fmla="*/ 819 w 825"/>
                <a:gd name="T49" fmla="*/ 484 h 1204"/>
                <a:gd name="T50" fmla="*/ 825 w 825"/>
                <a:gd name="T51" fmla="*/ 414 h 1204"/>
                <a:gd name="T52" fmla="*/ 792 w 825"/>
                <a:gd name="T53" fmla="*/ 252 h 1204"/>
                <a:gd name="T54" fmla="*/ 704 w 825"/>
                <a:gd name="T55" fmla="*/ 122 h 1204"/>
                <a:gd name="T56" fmla="*/ 573 w 825"/>
                <a:gd name="T57" fmla="*/ 34 h 1204"/>
                <a:gd name="T58" fmla="*/ 413 w 825"/>
                <a:gd name="T59" fmla="*/ 0 h 1204"/>
                <a:gd name="T60" fmla="*/ 558 w 825"/>
                <a:gd name="T61" fmla="*/ 1047 h 1204"/>
                <a:gd name="T62" fmla="*/ 540 w 825"/>
                <a:gd name="T63" fmla="*/ 1085 h 1204"/>
                <a:gd name="T64" fmla="*/ 512 w 825"/>
                <a:gd name="T65" fmla="*/ 1101 h 1204"/>
                <a:gd name="T66" fmla="*/ 359 w 825"/>
                <a:gd name="T67" fmla="*/ 1109 h 1204"/>
                <a:gd name="T68" fmla="*/ 310 w 825"/>
                <a:gd name="T69" fmla="*/ 1100 h 1204"/>
                <a:gd name="T70" fmla="*/ 276 w 825"/>
                <a:gd name="T71" fmla="*/ 1071 h 1204"/>
                <a:gd name="T72" fmla="*/ 269 w 825"/>
                <a:gd name="T73" fmla="*/ 1042 h 1204"/>
                <a:gd name="T74" fmla="*/ 558 w 825"/>
                <a:gd name="T75" fmla="*/ 1042 h 1204"/>
                <a:gd name="T76" fmla="*/ 215 w 825"/>
                <a:gd name="T77" fmla="*/ 993 h 1204"/>
                <a:gd name="T78" fmla="*/ 618 w 825"/>
                <a:gd name="T79" fmla="*/ 941 h 1204"/>
                <a:gd name="T80" fmla="*/ 618 w 825"/>
                <a:gd name="T81" fmla="*/ 893 h 1204"/>
                <a:gd name="T82" fmla="*/ 620 w 825"/>
                <a:gd name="T83" fmla="*/ 840 h 1204"/>
                <a:gd name="T84" fmla="*/ 697 w 825"/>
                <a:gd name="T85" fmla="*/ 574 h 1204"/>
                <a:gd name="T86" fmla="*/ 636 w 825"/>
                <a:gd name="T87" fmla="*/ 750 h 1204"/>
                <a:gd name="T88" fmla="*/ 189 w 825"/>
                <a:gd name="T89" fmla="*/ 750 h 1204"/>
                <a:gd name="T90" fmla="*/ 130 w 825"/>
                <a:gd name="T91" fmla="*/ 574 h 1204"/>
                <a:gd name="T92" fmla="*/ 98 w 825"/>
                <a:gd name="T93" fmla="*/ 414 h 1204"/>
                <a:gd name="T94" fmla="*/ 112 w 825"/>
                <a:gd name="T95" fmla="*/ 319 h 1204"/>
                <a:gd name="T96" fmla="*/ 170 w 825"/>
                <a:gd name="T97" fmla="*/ 212 h 1204"/>
                <a:gd name="T98" fmla="*/ 263 w 825"/>
                <a:gd name="T99" fmla="*/ 135 h 1204"/>
                <a:gd name="T100" fmla="*/ 380 w 825"/>
                <a:gd name="T101" fmla="*/ 99 h 1204"/>
                <a:gd name="T102" fmla="*/ 477 w 825"/>
                <a:gd name="T103" fmla="*/ 103 h 1204"/>
                <a:gd name="T104" fmla="*/ 591 w 825"/>
                <a:gd name="T105" fmla="*/ 151 h 1204"/>
                <a:gd name="T106" fmla="*/ 675 w 825"/>
                <a:gd name="T107" fmla="*/ 236 h 1204"/>
                <a:gd name="T108" fmla="*/ 722 w 825"/>
                <a:gd name="T109" fmla="*/ 349 h 1204"/>
                <a:gd name="T110" fmla="*/ 728 w 825"/>
                <a:gd name="T111" fmla="*/ 452 h 1204"/>
                <a:gd name="T112" fmla="*/ 697 w 825"/>
                <a:gd name="T113" fmla="*/ 574 h 1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25" h="1204">
                  <a:moveTo>
                    <a:pt x="413" y="0"/>
                  </a:moveTo>
                  <a:lnTo>
                    <a:pt x="413" y="0"/>
                  </a:lnTo>
                  <a:lnTo>
                    <a:pt x="371" y="4"/>
                  </a:lnTo>
                  <a:lnTo>
                    <a:pt x="330" y="9"/>
                  </a:lnTo>
                  <a:lnTo>
                    <a:pt x="290" y="20"/>
                  </a:lnTo>
                  <a:lnTo>
                    <a:pt x="252" y="34"/>
                  </a:lnTo>
                  <a:lnTo>
                    <a:pt x="216" y="50"/>
                  </a:lnTo>
                  <a:lnTo>
                    <a:pt x="182" y="72"/>
                  </a:lnTo>
                  <a:lnTo>
                    <a:pt x="152" y="95"/>
                  </a:lnTo>
                  <a:lnTo>
                    <a:pt x="123" y="122"/>
                  </a:lnTo>
                  <a:lnTo>
                    <a:pt x="96" y="151"/>
                  </a:lnTo>
                  <a:lnTo>
                    <a:pt x="72" y="184"/>
                  </a:lnTo>
                  <a:lnTo>
                    <a:pt x="51" y="216"/>
                  </a:lnTo>
                  <a:lnTo>
                    <a:pt x="33" y="252"/>
                  </a:lnTo>
                  <a:lnTo>
                    <a:pt x="20" y="290"/>
                  </a:lnTo>
                  <a:lnTo>
                    <a:pt x="9" y="329"/>
                  </a:lnTo>
                  <a:lnTo>
                    <a:pt x="4" y="371"/>
                  </a:lnTo>
                  <a:lnTo>
                    <a:pt x="0" y="414"/>
                  </a:lnTo>
                  <a:lnTo>
                    <a:pt x="0" y="414"/>
                  </a:lnTo>
                  <a:lnTo>
                    <a:pt x="2" y="436"/>
                  </a:lnTo>
                  <a:lnTo>
                    <a:pt x="4" y="461"/>
                  </a:lnTo>
                  <a:lnTo>
                    <a:pt x="6" y="484"/>
                  </a:lnTo>
                  <a:lnTo>
                    <a:pt x="11" y="509"/>
                  </a:lnTo>
                  <a:lnTo>
                    <a:pt x="17" y="533"/>
                  </a:lnTo>
                  <a:lnTo>
                    <a:pt x="24" y="558"/>
                  </a:lnTo>
                  <a:lnTo>
                    <a:pt x="31" y="583"/>
                  </a:lnTo>
                  <a:lnTo>
                    <a:pt x="40" y="608"/>
                  </a:lnTo>
                  <a:lnTo>
                    <a:pt x="40" y="608"/>
                  </a:lnTo>
                  <a:lnTo>
                    <a:pt x="80" y="714"/>
                  </a:lnTo>
                  <a:lnTo>
                    <a:pt x="92" y="756"/>
                  </a:lnTo>
                  <a:lnTo>
                    <a:pt x="101" y="788"/>
                  </a:lnTo>
                  <a:lnTo>
                    <a:pt x="107" y="819"/>
                  </a:lnTo>
                  <a:lnTo>
                    <a:pt x="110" y="848"/>
                  </a:lnTo>
                  <a:lnTo>
                    <a:pt x="112" y="878"/>
                  </a:lnTo>
                  <a:lnTo>
                    <a:pt x="114" y="911"/>
                  </a:lnTo>
                  <a:lnTo>
                    <a:pt x="114" y="911"/>
                  </a:lnTo>
                  <a:lnTo>
                    <a:pt x="114" y="961"/>
                  </a:lnTo>
                  <a:lnTo>
                    <a:pt x="117" y="986"/>
                  </a:lnTo>
                  <a:lnTo>
                    <a:pt x="121" y="1011"/>
                  </a:lnTo>
                  <a:lnTo>
                    <a:pt x="128" y="1035"/>
                  </a:lnTo>
                  <a:lnTo>
                    <a:pt x="134" y="1044"/>
                  </a:lnTo>
                  <a:lnTo>
                    <a:pt x="141" y="1055"/>
                  </a:lnTo>
                  <a:lnTo>
                    <a:pt x="148" y="1064"/>
                  </a:lnTo>
                  <a:lnTo>
                    <a:pt x="157" y="1071"/>
                  </a:lnTo>
                  <a:lnTo>
                    <a:pt x="166" y="1078"/>
                  </a:lnTo>
                  <a:lnTo>
                    <a:pt x="179" y="1082"/>
                  </a:lnTo>
                  <a:lnTo>
                    <a:pt x="179" y="1082"/>
                  </a:lnTo>
                  <a:lnTo>
                    <a:pt x="184" y="1100"/>
                  </a:lnTo>
                  <a:lnTo>
                    <a:pt x="191" y="1118"/>
                  </a:lnTo>
                  <a:lnTo>
                    <a:pt x="202" y="1134"/>
                  </a:lnTo>
                  <a:lnTo>
                    <a:pt x="216" y="1152"/>
                  </a:lnTo>
                  <a:lnTo>
                    <a:pt x="216" y="1152"/>
                  </a:lnTo>
                  <a:lnTo>
                    <a:pt x="231" y="1164"/>
                  </a:lnTo>
                  <a:lnTo>
                    <a:pt x="245" y="1175"/>
                  </a:lnTo>
                  <a:lnTo>
                    <a:pt x="261" y="1184"/>
                  </a:lnTo>
                  <a:lnTo>
                    <a:pt x="278" y="1191"/>
                  </a:lnTo>
                  <a:lnTo>
                    <a:pt x="296" y="1197"/>
                  </a:lnTo>
                  <a:lnTo>
                    <a:pt x="315" y="1200"/>
                  </a:lnTo>
                  <a:lnTo>
                    <a:pt x="337" y="1204"/>
                  </a:lnTo>
                  <a:lnTo>
                    <a:pt x="359" y="1204"/>
                  </a:lnTo>
                  <a:lnTo>
                    <a:pt x="468" y="1204"/>
                  </a:lnTo>
                  <a:lnTo>
                    <a:pt x="468" y="1204"/>
                  </a:lnTo>
                  <a:lnTo>
                    <a:pt x="490" y="1204"/>
                  </a:lnTo>
                  <a:lnTo>
                    <a:pt x="512" y="1200"/>
                  </a:lnTo>
                  <a:lnTo>
                    <a:pt x="530" y="1197"/>
                  </a:lnTo>
                  <a:lnTo>
                    <a:pt x="549" y="1191"/>
                  </a:lnTo>
                  <a:lnTo>
                    <a:pt x="566" y="1184"/>
                  </a:lnTo>
                  <a:lnTo>
                    <a:pt x="582" y="1175"/>
                  </a:lnTo>
                  <a:lnTo>
                    <a:pt x="596" y="1164"/>
                  </a:lnTo>
                  <a:lnTo>
                    <a:pt x="609" y="1152"/>
                  </a:lnTo>
                  <a:lnTo>
                    <a:pt x="609" y="1152"/>
                  </a:lnTo>
                  <a:lnTo>
                    <a:pt x="625" y="1134"/>
                  </a:lnTo>
                  <a:lnTo>
                    <a:pt x="636" y="1118"/>
                  </a:lnTo>
                  <a:lnTo>
                    <a:pt x="643" y="1100"/>
                  </a:lnTo>
                  <a:lnTo>
                    <a:pt x="648" y="1082"/>
                  </a:lnTo>
                  <a:lnTo>
                    <a:pt x="648" y="1082"/>
                  </a:lnTo>
                  <a:lnTo>
                    <a:pt x="661" y="1078"/>
                  </a:lnTo>
                  <a:lnTo>
                    <a:pt x="670" y="1071"/>
                  </a:lnTo>
                  <a:lnTo>
                    <a:pt x="679" y="1064"/>
                  </a:lnTo>
                  <a:lnTo>
                    <a:pt x="686" y="1055"/>
                  </a:lnTo>
                  <a:lnTo>
                    <a:pt x="692" y="1044"/>
                  </a:lnTo>
                  <a:lnTo>
                    <a:pt x="697" y="1035"/>
                  </a:lnTo>
                  <a:lnTo>
                    <a:pt x="706" y="1011"/>
                  </a:lnTo>
                  <a:lnTo>
                    <a:pt x="710" y="986"/>
                  </a:lnTo>
                  <a:lnTo>
                    <a:pt x="713" y="961"/>
                  </a:lnTo>
                  <a:lnTo>
                    <a:pt x="713" y="911"/>
                  </a:lnTo>
                  <a:lnTo>
                    <a:pt x="713" y="911"/>
                  </a:lnTo>
                  <a:lnTo>
                    <a:pt x="713" y="878"/>
                  </a:lnTo>
                  <a:lnTo>
                    <a:pt x="715" y="848"/>
                  </a:lnTo>
                  <a:lnTo>
                    <a:pt x="719" y="819"/>
                  </a:lnTo>
                  <a:lnTo>
                    <a:pt x="726" y="788"/>
                  </a:lnTo>
                  <a:lnTo>
                    <a:pt x="735" y="756"/>
                  </a:lnTo>
                  <a:lnTo>
                    <a:pt x="747" y="714"/>
                  </a:lnTo>
                  <a:lnTo>
                    <a:pt x="787" y="608"/>
                  </a:lnTo>
                  <a:lnTo>
                    <a:pt x="787" y="608"/>
                  </a:lnTo>
                  <a:lnTo>
                    <a:pt x="796" y="583"/>
                  </a:lnTo>
                  <a:lnTo>
                    <a:pt x="803" y="558"/>
                  </a:lnTo>
                  <a:lnTo>
                    <a:pt x="810" y="533"/>
                  </a:lnTo>
                  <a:lnTo>
                    <a:pt x="816" y="509"/>
                  </a:lnTo>
                  <a:lnTo>
                    <a:pt x="819" y="484"/>
                  </a:lnTo>
                  <a:lnTo>
                    <a:pt x="823" y="461"/>
                  </a:lnTo>
                  <a:lnTo>
                    <a:pt x="825" y="436"/>
                  </a:lnTo>
                  <a:lnTo>
                    <a:pt x="825" y="414"/>
                  </a:lnTo>
                  <a:lnTo>
                    <a:pt x="825" y="414"/>
                  </a:lnTo>
                  <a:lnTo>
                    <a:pt x="823" y="371"/>
                  </a:lnTo>
                  <a:lnTo>
                    <a:pt x="818" y="329"/>
                  </a:lnTo>
                  <a:lnTo>
                    <a:pt x="807" y="290"/>
                  </a:lnTo>
                  <a:lnTo>
                    <a:pt x="792" y="252"/>
                  </a:lnTo>
                  <a:lnTo>
                    <a:pt x="776" y="216"/>
                  </a:lnTo>
                  <a:lnTo>
                    <a:pt x="755" y="184"/>
                  </a:lnTo>
                  <a:lnTo>
                    <a:pt x="731" y="151"/>
                  </a:lnTo>
                  <a:lnTo>
                    <a:pt x="704" y="122"/>
                  </a:lnTo>
                  <a:lnTo>
                    <a:pt x="675" y="95"/>
                  </a:lnTo>
                  <a:lnTo>
                    <a:pt x="643" y="72"/>
                  </a:lnTo>
                  <a:lnTo>
                    <a:pt x="609" y="50"/>
                  </a:lnTo>
                  <a:lnTo>
                    <a:pt x="573" y="34"/>
                  </a:lnTo>
                  <a:lnTo>
                    <a:pt x="535" y="20"/>
                  </a:lnTo>
                  <a:lnTo>
                    <a:pt x="495" y="9"/>
                  </a:lnTo>
                  <a:lnTo>
                    <a:pt x="456" y="4"/>
                  </a:lnTo>
                  <a:lnTo>
                    <a:pt x="413" y="0"/>
                  </a:lnTo>
                  <a:lnTo>
                    <a:pt x="413" y="0"/>
                  </a:lnTo>
                  <a:close/>
                  <a:moveTo>
                    <a:pt x="558" y="1042"/>
                  </a:moveTo>
                  <a:lnTo>
                    <a:pt x="558" y="1042"/>
                  </a:lnTo>
                  <a:lnTo>
                    <a:pt x="558" y="1047"/>
                  </a:lnTo>
                  <a:lnTo>
                    <a:pt x="557" y="1056"/>
                  </a:lnTo>
                  <a:lnTo>
                    <a:pt x="551" y="1071"/>
                  </a:lnTo>
                  <a:lnTo>
                    <a:pt x="546" y="1078"/>
                  </a:lnTo>
                  <a:lnTo>
                    <a:pt x="540" y="1085"/>
                  </a:lnTo>
                  <a:lnTo>
                    <a:pt x="540" y="1085"/>
                  </a:lnTo>
                  <a:lnTo>
                    <a:pt x="535" y="1091"/>
                  </a:lnTo>
                  <a:lnTo>
                    <a:pt x="528" y="1096"/>
                  </a:lnTo>
                  <a:lnTo>
                    <a:pt x="512" y="1101"/>
                  </a:lnTo>
                  <a:lnTo>
                    <a:pt x="492" y="1107"/>
                  </a:lnTo>
                  <a:lnTo>
                    <a:pt x="468" y="1109"/>
                  </a:lnTo>
                  <a:lnTo>
                    <a:pt x="359" y="1109"/>
                  </a:lnTo>
                  <a:lnTo>
                    <a:pt x="359" y="1109"/>
                  </a:lnTo>
                  <a:lnTo>
                    <a:pt x="344" y="1107"/>
                  </a:lnTo>
                  <a:lnTo>
                    <a:pt x="332" y="1107"/>
                  </a:lnTo>
                  <a:lnTo>
                    <a:pt x="321" y="1103"/>
                  </a:lnTo>
                  <a:lnTo>
                    <a:pt x="310" y="1100"/>
                  </a:lnTo>
                  <a:lnTo>
                    <a:pt x="301" y="1096"/>
                  </a:lnTo>
                  <a:lnTo>
                    <a:pt x="294" y="1092"/>
                  </a:lnTo>
                  <a:lnTo>
                    <a:pt x="283" y="1082"/>
                  </a:lnTo>
                  <a:lnTo>
                    <a:pt x="276" y="1071"/>
                  </a:lnTo>
                  <a:lnTo>
                    <a:pt x="270" y="1060"/>
                  </a:lnTo>
                  <a:lnTo>
                    <a:pt x="269" y="1051"/>
                  </a:lnTo>
                  <a:lnTo>
                    <a:pt x="269" y="1042"/>
                  </a:lnTo>
                  <a:lnTo>
                    <a:pt x="269" y="1042"/>
                  </a:lnTo>
                  <a:lnTo>
                    <a:pt x="269" y="1040"/>
                  </a:lnTo>
                  <a:lnTo>
                    <a:pt x="558" y="1040"/>
                  </a:lnTo>
                  <a:lnTo>
                    <a:pt x="558" y="1040"/>
                  </a:lnTo>
                  <a:lnTo>
                    <a:pt x="558" y="1042"/>
                  </a:lnTo>
                  <a:lnTo>
                    <a:pt x="558" y="1042"/>
                  </a:lnTo>
                  <a:close/>
                  <a:moveTo>
                    <a:pt x="611" y="993"/>
                  </a:moveTo>
                  <a:lnTo>
                    <a:pt x="215" y="993"/>
                  </a:lnTo>
                  <a:lnTo>
                    <a:pt x="215" y="993"/>
                  </a:lnTo>
                  <a:lnTo>
                    <a:pt x="213" y="975"/>
                  </a:lnTo>
                  <a:lnTo>
                    <a:pt x="209" y="941"/>
                  </a:lnTo>
                  <a:lnTo>
                    <a:pt x="618" y="941"/>
                  </a:lnTo>
                  <a:lnTo>
                    <a:pt x="618" y="941"/>
                  </a:lnTo>
                  <a:lnTo>
                    <a:pt x="614" y="975"/>
                  </a:lnTo>
                  <a:lnTo>
                    <a:pt x="611" y="993"/>
                  </a:lnTo>
                  <a:lnTo>
                    <a:pt x="611" y="993"/>
                  </a:lnTo>
                  <a:close/>
                  <a:moveTo>
                    <a:pt x="618" y="893"/>
                  </a:moveTo>
                  <a:lnTo>
                    <a:pt x="209" y="893"/>
                  </a:lnTo>
                  <a:lnTo>
                    <a:pt x="209" y="893"/>
                  </a:lnTo>
                  <a:lnTo>
                    <a:pt x="207" y="840"/>
                  </a:lnTo>
                  <a:lnTo>
                    <a:pt x="620" y="840"/>
                  </a:lnTo>
                  <a:lnTo>
                    <a:pt x="620" y="840"/>
                  </a:lnTo>
                  <a:lnTo>
                    <a:pt x="618" y="893"/>
                  </a:lnTo>
                  <a:lnTo>
                    <a:pt x="618" y="893"/>
                  </a:lnTo>
                  <a:close/>
                  <a:moveTo>
                    <a:pt x="697" y="574"/>
                  </a:moveTo>
                  <a:lnTo>
                    <a:pt x="697" y="574"/>
                  </a:lnTo>
                  <a:lnTo>
                    <a:pt x="670" y="644"/>
                  </a:lnTo>
                  <a:lnTo>
                    <a:pt x="650" y="702"/>
                  </a:lnTo>
                  <a:lnTo>
                    <a:pt x="636" y="750"/>
                  </a:lnTo>
                  <a:lnTo>
                    <a:pt x="627" y="794"/>
                  </a:lnTo>
                  <a:lnTo>
                    <a:pt x="200" y="794"/>
                  </a:lnTo>
                  <a:lnTo>
                    <a:pt x="200" y="794"/>
                  </a:lnTo>
                  <a:lnTo>
                    <a:pt x="189" y="750"/>
                  </a:lnTo>
                  <a:lnTo>
                    <a:pt x="175" y="702"/>
                  </a:lnTo>
                  <a:lnTo>
                    <a:pt x="155" y="644"/>
                  </a:lnTo>
                  <a:lnTo>
                    <a:pt x="130" y="574"/>
                  </a:lnTo>
                  <a:lnTo>
                    <a:pt x="130" y="574"/>
                  </a:lnTo>
                  <a:lnTo>
                    <a:pt x="116" y="533"/>
                  </a:lnTo>
                  <a:lnTo>
                    <a:pt x="105" y="491"/>
                  </a:lnTo>
                  <a:lnTo>
                    <a:pt x="99" y="452"/>
                  </a:lnTo>
                  <a:lnTo>
                    <a:pt x="98" y="414"/>
                  </a:lnTo>
                  <a:lnTo>
                    <a:pt x="98" y="414"/>
                  </a:lnTo>
                  <a:lnTo>
                    <a:pt x="99" y="382"/>
                  </a:lnTo>
                  <a:lnTo>
                    <a:pt x="103" y="349"/>
                  </a:lnTo>
                  <a:lnTo>
                    <a:pt x="112" y="319"/>
                  </a:lnTo>
                  <a:lnTo>
                    <a:pt x="123" y="290"/>
                  </a:lnTo>
                  <a:lnTo>
                    <a:pt x="135" y="263"/>
                  </a:lnTo>
                  <a:lnTo>
                    <a:pt x="152" y="236"/>
                  </a:lnTo>
                  <a:lnTo>
                    <a:pt x="170" y="212"/>
                  </a:lnTo>
                  <a:lnTo>
                    <a:pt x="189" y="189"/>
                  </a:lnTo>
                  <a:lnTo>
                    <a:pt x="213" y="169"/>
                  </a:lnTo>
                  <a:lnTo>
                    <a:pt x="236" y="151"/>
                  </a:lnTo>
                  <a:lnTo>
                    <a:pt x="263" y="135"/>
                  </a:lnTo>
                  <a:lnTo>
                    <a:pt x="290" y="122"/>
                  </a:lnTo>
                  <a:lnTo>
                    <a:pt x="319" y="112"/>
                  </a:lnTo>
                  <a:lnTo>
                    <a:pt x="350" y="103"/>
                  </a:lnTo>
                  <a:lnTo>
                    <a:pt x="380" y="99"/>
                  </a:lnTo>
                  <a:lnTo>
                    <a:pt x="413" y="97"/>
                  </a:lnTo>
                  <a:lnTo>
                    <a:pt x="413" y="97"/>
                  </a:lnTo>
                  <a:lnTo>
                    <a:pt x="445" y="99"/>
                  </a:lnTo>
                  <a:lnTo>
                    <a:pt x="477" y="103"/>
                  </a:lnTo>
                  <a:lnTo>
                    <a:pt x="508" y="112"/>
                  </a:lnTo>
                  <a:lnTo>
                    <a:pt x="537" y="122"/>
                  </a:lnTo>
                  <a:lnTo>
                    <a:pt x="564" y="135"/>
                  </a:lnTo>
                  <a:lnTo>
                    <a:pt x="591" y="151"/>
                  </a:lnTo>
                  <a:lnTo>
                    <a:pt x="614" y="169"/>
                  </a:lnTo>
                  <a:lnTo>
                    <a:pt x="638" y="189"/>
                  </a:lnTo>
                  <a:lnTo>
                    <a:pt x="657" y="212"/>
                  </a:lnTo>
                  <a:lnTo>
                    <a:pt x="675" y="236"/>
                  </a:lnTo>
                  <a:lnTo>
                    <a:pt x="692" y="263"/>
                  </a:lnTo>
                  <a:lnTo>
                    <a:pt x="704" y="290"/>
                  </a:lnTo>
                  <a:lnTo>
                    <a:pt x="715" y="319"/>
                  </a:lnTo>
                  <a:lnTo>
                    <a:pt x="722" y="349"/>
                  </a:lnTo>
                  <a:lnTo>
                    <a:pt x="728" y="382"/>
                  </a:lnTo>
                  <a:lnTo>
                    <a:pt x="729" y="414"/>
                  </a:lnTo>
                  <a:lnTo>
                    <a:pt x="729" y="414"/>
                  </a:lnTo>
                  <a:lnTo>
                    <a:pt x="728" y="452"/>
                  </a:lnTo>
                  <a:lnTo>
                    <a:pt x="720" y="491"/>
                  </a:lnTo>
                  <a:lnTo>
                    <a:pt x="711" y="533"/>
                  </a:lnTo>
                  <a:lnTo>
                    <a:pt x="697" y="574"/>
                  </a:lnTo>
                  <a:lnTo>
                    <a:pt x="697" y="574"/>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131" name="组合 130"/>
          <p:cNvGrpSpPr/>
          <p:nvPr/>
        </p:nvGrpSpPr>
        <p:grpSpPr>
          <a:xfrm>
            <a:off x="4164011" y="2497286"/>
            <a:ext cx="1408234" cy="1214153"/>
            <a:chOff x="3062514" y="1988472"/>
            <a:chExt cx="1056313" cy="910615"/>
          </a:xfrm>
        </p:grpSpPr>
        <p:sp>
          <p:nvSpPr>
            <p:cNvPr id="132" name="六边形 131"/>
            <p:cNvSpPr/>
            <p:nvPr/>
          </p:nvSpPr>
          <p:spPr>
            <a:xfrm>
              <a:off x="3062514" y="1988472"/>
              <a:ext cx="1056313" cy="910615"/>
            </a:xfrm>
            <a:prstGeom prst="hexagon">
              <a:avLst/>
            </a:prstGeom>
            <a:solidFill>
              <a:schemeClr val="accent3"/>
            </a:solidFill>
            <a:ln w="28575">
              <a:solidFill>
                <a:srgbClr val="D1D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133" name="组合 132"/>
            <p:cNvGrpSpPr/>
            <p:nvPr/>
          </p:nvGrpSpPr>
          <p:grpSpPr>
            <a:xfrm>
              <a:off x="3420515" y="2217683"/>
              <a:ext cx="340310" cy="452193"/>
              <a:chOff x="5114925" y="5351463"/>
              <a:chExt cx="695325" cy="923926"/>
            </a:xfrm>
            <a:solidFill>
              <a:schemeClr val="bg1"/>
            </a:solidFill>
          </p:grpSpPr>
          <p:sp>
            <p:nvSpPr>
              <p:cNvPr id="134" name="Freeform 18"/>
              <p:cNvSpPr/>
              <p:nvPr/>
            </p:nvSpPr>
            <p:spPr bwMode="auto">
              <a:xfrm>
                <a:off x="5121275" y="5988051"/>
                <a:ext cx="311150" cy="287338"/>
              </a:xfrm>
              <a:custGeom>
                <a:avLst/>
                <a:gdLst>
                  <a:gd name="T0" fmla="*/ 272 w 392"/>
                  <a:gd name="T1" fmla="*/ 18 h 362"/>
                  <a:gd name="T2" fmla="*/ 151 w 392"/>
                  <a:gd name="T3" fmla="*/ 18 h 362"/>
                  <a:gd name="T4" fmla="*/ 151 w 392"/>
                  <a:gd name="T5" fmla="*/ 18 h 362"/>
                  <a:gd name="T6" fmla="*/ 135 w 392"/>
                  <a:gd name="T7" fmla="*/ 17 h 362"/>
                  <a:gd name="T8" fmla="*/ 121 w 392"/>
                  <a:gd name="T9" fmla="*/ 13 h 362"/>
                  <a:gd name="T10" fmla="*/ 106 w 392"/>
                  <a:gd name="T11" fmla="*/ 8 h 362"/>
                  <a:gd name="T12" fmla="*/ 94 w 392"/>
                  <a:gd name="T13" fmla="*/ 0 h 362"/>
                  <a:gd name="T14" fmla="*/ 2 w 392"/>
                  <a:gd name="T15" fmla="*/ 225 h 362"/>
                  <a:gd name="T16" fmla="*/ 2 w 392"/>
                  <a:gd name="T17" fmla="*/ 225 h 362"/>
                  <a:gd name="T18" fmla="*/ 0 w 392"/>
                  <a:gd name="T19" fmla="*/ 233 h 362"/>
                  <a:gd name="T20" fmla="*/ 0 w 392"/>
                  <a:gd name="T21" fmla="*/ 238 h 362"/>
                  <a:gd name="T22" fmla="*/ 2 w 392"/>
                  <a:gd name="T23" fmla="*/ 242 h 362"/>
                  <a:gd name="T24" fmla="*/ 4 w 392"/>
                  <a:gd name="T25" fmla="*/ 247 h 362"/>
                  <a:gd name="T26" fmla="*/ 7 w 392"/>
                  <a:gd name="T27" fmla="*/ 251 h 362"/>
                  <a:gd name="T28" fmla="*/ 13 w 392"/>
                  <a:gd name="T29" fmla="*/ 254 h 362"/>
                  <a:gd name="T30" fmla="*/ 16 w 392"/>
                  <a:gd name="T31" fmla="*/ 256 h 362"/>
                  <a:gd name="T32" fmla="*/ 24 w 392"/>
                  <a:gd name="T33" fmla="*/ 256 h 362"/>
                  <a:gd name="T34" fmla="*/ 159 w 392"/>
                  <a:gd name="T35" fmla="*/ 245 h 362"/>
                  <a:gd name="T36" fmla="*/ 159 w 392"/>
                  <a:gd name="T37" fmla="*/ 245 h 362"/>
                  <a:gd name="T38" fmla="*/ 164 w 392"/>
                  <a:gd name="T39" fmla="*/ 245 h 362"/>
                  <a:gd name="T40" fmla="*/ 168 w 392"/>
                  <a:gd name="T41" fmla="*/ 247 h 362"/>
                  <a:gd name="T42" fmla="*/ 173 w 392"/>
                  <a:gd name="T43" fmla="*/ 249 h 362"/>
                  <a:gd name="T44" fmla="*/ 177 w 392"/>
                  <a:gd name="T45" fmla="*/ 252 h 362"/>
                  <a:gd name="T46" fmla="*/ 265 w 392"/>
                  <a:gd name="T47" fmla="*/ 355 h 362"/>
                  <a:gd name="T48" fmla="*/ 265 w 392"/>
                  <a:gd name="T49" fmla="*/ 355 h 362"/>
                  <a:gd name="T50" fmla="*/ 270 w 392"/>
                  <a:gd name="T51" fmla="*/ 359 h 362"/>
                  <a:gd name="T52" fmla="*/ 274 w 392"/>
                  <a:gd name="T53" fmla="*/ 362 h 362"/>
                  <a:gd name="T54" fmla="*/ 279 w 392"/>
                  <a:gd name="T55" fmla="*/ 362 h 362"/>
                  <a:gd name="T56" fmla="*/ 285 w 392"/>
                  <a:gd name="T57" fmla="*/ 362 h 362"/>
                  <a:gd name="T58" fmla="*/ 290 w 392"/>
                  <a:gd name="T59" fmla="*/ 362 h 362"/>
                  <a:gd name="T60" fmla="*/ 294 w 392"/>
                  <a:gd name="T61" fmla="*/ 359 h 362"/>
                  <a:gd name="T62" fmla="*/ 299 w 392"/>
                  <a:gd name="T63" fmla="*/ 355 h 362"/>
                  <a:gd name="T64" fmla="*/ 301 w 392"/>
                  <a:gd name="T65" fmla="*/ 350 h 362"/>
                  <a:gd name="T66" fmla="*/ 392 w 392"/>
                  <a:gd name="T67" fmla="*/ 126 h 362"/>
                  <a:gd name="T68" fmla="*/ 392 w 392"/>
                  <a:gd name="T69" fmla="*/ 126 h 362"/>
                  <a:gd name="T70" fmla="*/ 382 w 392"/>
                  <a:gd name="T71" fmla="*/ 121 h 362"/>
                  <a:gd name="T72" fmla="*/ 373 w 392"/>
                  <a:gd name="T73" fmla="*/ 116 h 362"/>
                  <a:gd name="T74" fmla="*/ 364 w 392"/>
                  <a:gd name="T75" fmla="*/ 110 h 362"/>
                  <a:gd name="T76" fmla="*/ 355 w 392"/>
                  <a:gd name="T77" fmla="*/ 103 h 362"/>
                  <a:gd name="T78" fmla="*/ 272 w 392"/>
                  <a:gd name="T79" fmla="*/ 18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2" h="362">
                    <a:moveTo>
                      <a:pt x="272" y="18"/>
                    </a:moveTo>
                    <a:lnTo>
                      <a:pt x="151" y="18"/>
                    </a:lnTo>
                    <a:lnTo>
                      <a:pt x="151" y="18"/>
                    </a:lnTo>
                    <a:lnTo>
                      <a:pt x="135" y="17"/>
                    </a:lnTo>
                    <a:lnTo>
                      <a:pt x="121" y="13"/>
                    </a:lnTo>
                    <a:lnTo>
                      <a:pt x="106" y="8"/>
                    </a:lnTo>
                    <a:lnTo>
                      <a:pt x="94" y="0"/>
                    </a:lnTo>
                    <a:lnTo>
                      <a:pt x="2" y="225"/>
                    </a:lnTo>
                    <a:lnTo>
                      <a:pt x="2" y="225"/>
                    </a:lnTo>
                    <a:lnTo>
                      <a:pt x="0" y="233"/>
                    </a:lnTo>
                    <a:lnTo>
                      <a:pt x="0" y="238"/>
                    </a:lnTo>
                    <a:lnTo>
                      <a:pt x="2" y="242"/>
                    </a:lnTo>
                    <a:lnTo>
                      <a:pt x="4" y="247"/>
                    </a:lnTo>
                    <a:lnTo>
                      <a:pt x="7" y="251"/>
                    </a:lnTo>
                    <a:lnTo>
                      <a:pt x="13" y="254"/>
                    </a:lnTo>
                    <a:lnTo>
                      <a:pt x="16" y="256"/>
                    </a:lnTo>
                    <a:lnTo>
                      <a:pt x="24" y="256"/>
                    </a:lnTo>
                    <a:lnTo>
                      <a:pt x="159" y="245"/>
                    </a:lnTo>
                    <a:lnTo>
                      <a:pt x="159" y="245"/>
                    </a:lnTo>
                    <a:lnTo>
                      <a:pt x="164" y="245"/>
                    </a:lnTo>
                    <a:lnTo>
                      <a:pt x="168" y="247"/>
                    </a:lnTo>
                    <a:lnTo>
                      <a:pt x="173" y="249"/>
                    </a:lnTo>
                    <a:lnTo>
                      <a:pt x="177" y="252"/>
                    </a:lnTo>
                    <a:lnTo>
                      <a:pt x="265" y="355"/>
                    </a:lnTo>
                    <a:lnTo>
                      <a:pt x="265" y="355"/>
                    </a:lnTo>
                    <a:lnTo>
                      <a:pt x="270" y="359"/>
                    </a:lnTo>
                    <a:lnTo>
                      <a:pt x="274" y="362"/>
                    </a:lnTo>
                    <a:lnTo>
                      <a:pt x="279" y="362"/>
                    </a:lnTo>
                    <a:lnTo>
                      <a:pt x="285" y="362"/>
                    </a:lnTo>
                    <a:lnTo>
                      <a:pt x="290" y="362"/>
                    </a:lnTo>
                    <a:lnTo>
                      <a:pt x="294" y="359"/>
                    </a:lnTo>
                    <a:lnTo>
                      <a:pt x="299" y="355"/>
                    </a:lnTo>
                    <a:lnTo>
                      <a:pt x="301" y="350"/>
                    </a:lnTo>
                    <a:lnTo>
                      <a:pt x="392" y="126"/>
                    </a:lnTo>
                    <a:lnTo>
                      <a:pt x="392" y="126"/>
                    </a:lnTo>
                    <a:lnTo>
                      <a:pt x="382" y="121"/>
                    </a:lnTo>
                    <a:lnTo>
                      <a:pt x="373" y="116"/>
                    </a:lnTo>
                    <a:lnTo>
                      <a:pt x="364" y="110"/>
                    </a:lnTo>
                    <a:lnTo>
                      <a:pt x="355" y="103"/>
                    </a:lnTo>
                    <a:lnTo>
                      <a:pt x="272" y="1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35" name="Freeform 19"/>
              <p:cNvSpPr/>
              <p:nvPr/>
            </p:nvSpPr>
            <p:spPr bwMode="auto">
              <a:xfrm>
                <a:off x="5492750" y="5988051"/>
                <a:ext cx="311150" cy="287338"/>
              </a:xfrm>
              <a:custGeom>
                <a:avLst/>
                <a:gdLst>
                  <a:gd name="T0" fmla="*/ 299 w 392"/>
                  <a:gd name="T1" fmla="*/ 0 h 362"/>
                  <a:gd name="T2" fmla="*/ 299 w 392"/>
                  <a:gd name="T3" fmla="*/ 0 h 362"/>
                  <a:gd name="T4" fmla="*/ 284 w 392"/>
                  <a:gd name="T5" fmla="*/ 8 h 362"/>
                  <a:gd name="T6" fmla="*/ 270 w 392"/>
                  <a:gd name="T7" fmla="*/ 13 h 362"/>
                  <a:gd name="T8" fmla="*/ 256 w 392"/>
                  <a:gd name="T9" fmla="*/ 17 h 362"/>
                  <a:gd name="T10" fmla="*/ 239 w 392"/>
                  <a:gd name="T11" fmla="*/ 18 h 362"/>
                  <a:gd name="T12" fmla="*/ 121 w 392"/>
                  <a:gd name="T13" fmla="*/ 18 h 362"/>
                  <a:gd name="T14" fmla="*/ 36 w 392"/>
                  <a:gd name="T15" fmla="*/ 103 h 362"/>
                  <a:gd name="T16" fmla="*/ 36 w 392"/>
                  <a:gd name="T17" fmla="*/ 103 h 362"/>
                  <a:gd name="T18" fmla="*/ 27 w 392"/>
                  <a:gd name="T19" fmla="*/ 110 h 362"/>
                  <a:gd name="T20" fmla="*/ 18 w 392"/>
                  <a:gd name="T21" fmla="*/ 116 h 362"/>
                  <a:gd name="T22" fmla="*/ 9 w 392"/>
                  <a:gd name="T23" fmla="*/ 121 h 362"/>
                  <a:gd name="T24" fmla="*/ 0 w 392"/>
                  <a:gd name="T25" fmla="*/ 126 h 362"/>
                  <a:gd name="T26" fmla="*/ 90 w 392"/>
                  <a:gd name="T27" fmla="*/ 350 h 362"/>
                  <a:gd name="T28" fmla="*/ 90 w 392"/>
                  <a:gd name="T29" fmla="*/ 350 h 362"/>
                  <a:gd name="T30" fmla="*/ 94 w 392"/>
                  <a:gd name="T31" fmla="*/ 355 h 362"/>
                  <a:gd name="T32" fmla="*/ 97 w 392"/>
                  <a:gd name="T33" fmla="*/ 359 h 362"/>
                  <a:gd name="T34" fmla="*/ 101 w 392"/>
                  <a:gd name="T35" fmla="*/ 362 h 362"/>
                  <a:gd name="T36" fmla="*/ 106 w 392"/>
                  <a:gd name="T37" fmla="*/ 362 h 362"/>
                  <a:gd name="T38" fmla="*/ 112 w 392"/>
                  <a:gd name="T39" fmla="*/ 362 h 362"/>
                  <a:gd name="T40" fmla="*/ 117 w 392"/>
                  <a:gd name="T41" fmla="*/ 362 h 362"/>
                  <a:gd name="T42" fmla="*/ 122 w 392"/>
                  <a:gd name="T43" fmla="*/ 359 h 362"/>
                  <a:gd name="T44" fmla="*/ 126 w 392"/>
                  <a:gd name="T45" fmla="*/ 355 h 362"/>
                  <a:gd name="T46" fmla="*/ 216 w 392"/>
                  <a:gd name="T47" fmla="*/ 252 h 362"/>
                  <a:gd name="T48" fmla="*/ 216 w 392"/>
                  <a:gd name="T49" fmla="*/ 252 h 362"/>
                  <a:gd name="T50" fmla="*/ 220 w 392"/>
                  <a:gd name="T51" fmla="*/ 249 h 362"/>
                  <a:gd name="T52" fmla="*/ 223 w 392"/>
                  <a:gd name="T53" fmla="*/ 247 h 362"/>
                  <a:gd name="T54" fmla="*/ 229 w 392"/>
                  <a:gd name="T55" fmla="*/ 245 h 362"/>
                  <a:gd name="T56" fmla="*/ 232 w 392"/>
                  <a:gd name="T57" fmla="*/ 245 h 362"/>
                  <a:gd name="T58" fmla="*/ 369 w 392"/>
                  <a:gd name="T59" fmla="*/ 256 h 362"/>
                  <a:gd name="T60" fmla="*/ 369 w 392"/>
                  <a:gd name="T61" fmla="*/ 256 h 362"/>
                  <a:gd name="T62" fmla="*/ 374 w 392"/>
                  <a:gd name="T63" fmla="*/ 256 h 362"/>
                  <a:gd name="T64" fmla="*/ 380 w 392"/>
                  <a:gd name="T65" fmla="*/ 254 h 362"/>
                  <a:gd name="T66" fmla="*/ 383 w 392"/>
                  <a:gd name="T67" fmla="*/ 251 h 362"/>
                  <a:gd name="T68" fmla="*/ 387 w 392"/>
                  <a:gd name="T69" fmla="*/ 247 h 362"/>
                  <a:gd name="T70" fmla="*/ 391 w 392"/>
                  <a:gd name="T71" fmla="*/ 242 h 362"/>
                  <a:gd name="T72" fmla="*/ 391 w 392"/>
                  <a:gd name="T73" fmla="*/ 238 h 362"/>
                  <a:gd name="T74" fmla="*/ 392 w 392"/>
                  <a:gd name="T75" fmla="*/ 233 h 362"/>
                  <a:gd name="T76" fmla="*/ 391 w 392"/>
                  <a:gd name="T77" fmla="*/ 225 h 362"/>
                  <a:gd name="T78" fmla="*/ 299 w 392"/>
                  <a:gd name="T7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2" h="362">
                    <a:moveTo>
                      <a:pt x="299" y="0"/>
                    </a:moveTo>
                    <a:lnTo>
                      <a:pt x="299" y="0"/>
                    </a:lnTo>
                    <a:lnTo>
                      <a:pt x="284" y="8"/>
                    </a:lnTo>
                    <a:lnTo>
                      <a:pt x="270" y="13"/>
                    </a:lnTo>
                    <a:lnTo>
                      <a:pt x="256" y="17"/>
                    </a:lnTo>
                    <a:lnTo>
                      <a:pt x="239" y="18"/>
                    </a:lnTo>
                    <a:lnTo>
                      <a:pt x="121" y="18"/>
                    </a:lnTo>
                    <a:lnTo>
                      <a:pt x="36" y="103"/>
                    </a:lnTo>
                    <a:lnTo>
                      <a:pt x="36" y="103"/>
                    </a:lnTo>
                    <a:lnTo>
                      <a:pt x="27" y="110"/>
                    </a:lnTo>
                    <a:lnTo>
                      <a:pt x="18" y="116"/>
                    </a:lnTo>
                    <a:lnTo>
                      <a:pt x="9" y="121"/>
                    </a:lnTo>
                    <a:lnTo>
                      <a:pt x="0" y="126"/>
                    </a:lnTo>
                    <a:lnTo>
                      <a:pt x="90" y="350"/>
                    </a:lnTo>
                    <a:lnTo>
                      <a:pt x="90" y="350"/>
                    </a:lnTo>
                    <a:lnTo>
                      <a:pt x="94" y="355"/>
                    </a:lnTo>
                    <a:lnTo>
                      <a:pt x="97" y="359"/>
                    </a:lnTo>
                    <a:lnTo>
                      <a:pt x="101" y="362"/>
                    </a:lnTo>
                    <a:lnTo>
                      <a:pt x="106" y="362"/>
                    </a:lnTo>
                    <a:lnTo>
                      <a:pt x="112" y="362"/>
                    </a:lnTo>
                    <a:lnTo>
                      <a:pt x="117" y="362"/>
                    </a:lnTo>
                    <a:lnTo>
                      <a:pt x="122" y="359"/>
                    </a:lnTo>
                    <a:lnTo>
                      <a:pt x="126" y="355"/>
                    </a:lnTo>
                    <a:lnTo>
                      <a:pt x="216" y="252"/>
                    </a:lnTo>
                    <a:lnTo>
                      <a:pt x="216" y="252"/>
                    </a:lnTo>
                    <a:lnTo>
                      <a:pt x="220" y="249"/>
                    </a:lnTo>
                    <a:lnTo>
                      <a:pt x="223" y="247"/>
                    </a:lnTo>
                    <a:lnTo>
                      <a:pt x="229" y="245"/>
                    </a:lnTo>
                    <a:lnTo>
                      <a:pt x="232" y="245"/>
                    </a:lnTo>
                    <a:lnTo>
                      <a:pt x="369" y="256"/>
                    </a:lnTo>
                    <a:lnTo>
                      <a:pt x="369" y="256"/>
                    </a:lnTo>
                    <a:lnTo>
                      <a:pt x="374" y="256"/>
                    </a:lnTo>
                    <a:lnTo>
                      <a:pt x="380" y="254"/>
                    </a:lnTo>
                    <a:lnTo>
                      <a:pt x="383" y="251"/>
                    </a:lnTo>
                    <a:lnTo>
                      <a:pt x="387" y="247"/>
                    </a:lnTo>
                    <a:lnTo>
                      <a:pt x="391" y="242"/>
                    </a:lnTo>
                    <a:lnTo>
                      <a:pt x="391" y="238"/>
                    </a:lnTo>
                    <a:lnTo>
                      <a:pt x="392" y="233"/>
                    </a:lnTo>
                    <a:lnTo>
                      <a:pt x="391" y="225"/>
                    </a:lnTo>
                    <a:lnTo>
                      <a:pt x="299"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36" name="Freeform 20"/>
              <p:cNvSpPr>
                <a:spLocks noEditPoints="1"/>
              </p:cNvSpPr>
              <p:nvPr/>
            </p:nvSpPr>
            <p:spPr bwMode="auto">
              <a:xfrm>
                <a:off x="5114925" y="5351463"/>
                <a:ext cx="695325" cy="693738"/>
              </a:xfrm>
              <a:custGeom>
                <a:avLst/>
                <a:gdLst>
                  <a:gd name="T0" fmla="*/ 723 w 875"/>
                  <a:gd name="T1" fmla="*/ 759 h 874"/>
                  <a:gd name="T2" fmla="*/ 752 w 875"/>
                  <a:gd name="T3" fmla="*/ 739 h 874"/>
                  <a:gd name="T4" fmla="*/ 759 w 875"/>
                  <a:gd name="T5" fmla="*/ 588 h 874"/>
                  <a:gd name="T6" fmla="*/ 767 w 875"/>
                  <a:gd name="T7" fmla="*/ 565 h 874"/>
                  <a:gd name="T8" fmla="*/ 867 w 875"/>
                  <a:gd name="T9" fmla="*/ 462 h 874"/>
                  <a:gd name="T10" fmla="*/ 873 w 875"/>
                  <a:gd name="T11" fmla="*/ 428 h 874"/>
                  <a:gd name="T12" fmla="*/ 772 w 875"/>
                  <a:gd name="T13" fmla="*/ 317 h 874"/>
                  <a:gd name="T14" fmla="*/ 759 w 875"/>
                  <a:gd name="T15" fmla="*/ 295 h 874"/>
                  <a:gd name="T16" fmla="*/ 758 w 875"/>
                  <a:gd name="T17" fmla="*/ 151 h 874"/>
                  <a:gd name="T18" fmla="*/ 740 w 875"/>
                  <a:gd name="T19" fmla="*/ 122 h 874"/>
                  <a:gd name="T20" fmla="*/ 588 w 875"/>
                  <a:gd name="T21" fmla="*/ 115 h 874"/>
                  <a:gd name="T22" fmla="*/ 563 w 875"/>
                  <a:gd name="T23" fmla="*/ 108 h 874"/>
                  <a:gd name="T24" fmla="*/ 461 w 875"/>
                  <a:gd name="T25" fmla="*/ 7 h 874"/>
                  <a:gd name="T26" fmla="*/ 428 w 875"/>
                  <a:gd name="T27" fmla="*/ 0 h 874"/>
                  <a:gd name="T28" fmla="*/ 317 w 875"/>
                  <a:gd name="T29" fmla="*/ 102 h 874"/>
                  <a:gd name="T30" fmla="*/ 293 w 875"/>
                  <a:gd name="T31" fmla="*/ 115 h 874"/>
                  <a:gd name="T32" fmla="*/ 149 w 875"/>
                  <a:gd name="T33" fmla="*/ 117 h 874"/>
                  <a:gd name="T34" fmla="*/ 122 w 875"/>
                  <a:gd name="T35" fmla="*/ 135 h 874"/>
                  <a:gd name="T36" fmla="*/ 115 w 875"/>
                  <a:gd name="T37" fmla="*/ 286 h 874"/>
                  <a:gd name="T38" fmla="*/ 108 w 875"/>
                  <a:gd name="T39" fmla="*/ 309 h 874"/>
                  <a:gd name="T40" fmla="*/ 7 w 875"/>
                  <a:gd name="T41" fmla="*/ 414 h 874"/>
                  <a:gd name="T42" fmla="*/ 0 w 875"/>
                  <a:gd name="T43" fmla="*/ 446 h 874"/>
                  <a:gd name="T44" fmla="*/ 101 w 875"/>
                  <a:gd name="T45" fmla="*/ 558 h 874"/>
                  <a:gd name="T46" fmla="*/ 113 w 875"/>
                  <a:gd name="T47" fmla="*/ 581 h 874"/>
                  <a:gd name="T48" fmla="*/ 115 w 875"/>
                  <a:gd name="T49" fmla="*/ 723 h 874"/>
                  <a:gd name="T50" fmla="*/ 133 w 875"/>
                  <a:gd name="T51" fmla="*/ 752 h 874"/>
                  <a:gd name="T52" fmla="*/ 284 w 875"/>
                  <a:gd name="T53" fmla="*/ 759 h 874"/>
                  <a:gd name="T54" fmla="*/ 310 w 875"/>
                  <a:gd name="T55" fmla="*/ 766 h 874"/>
                  <a:gd name="T56" fmla="*/ 412 w 875"/>
                  <a:gd name="T57" fmla="*/ 867 h 874"/>
                  <a:gd name="T58" fmla="*/ 444 w 875"/>
                  <a:gd name="T59" fmla="*/ 874 h 874"/>
                  <a:gd name="T60" fmla="*/ 558 w 875"/>
                  <a:gd name="T61" fmla="*/ 772 h 874"/>
                  <a:gd name="T62" fmla="*/ 579 w 875"/>
                  <a:gd name="T63" fmla="*/ 761 h 874"/>
                  <a:gd name="T64" fmla="*/ 437 w 875"/>
                  <a:gd name="T65" fmla="*/ 675 h 874"/>
                  <a:gd name="T66" fmla="*/ 344 w 875"/>
                  <a:gd name="T67" fmla="*/ 657 h 874"/>
                  <a:gd name="T68" fmla="*/ 268 w 875"/>
                  <a:gd name="T69" fmla="*/ 605 h 874"/>
                  <a:gd name="T70" fmla="*/ 218 w 875"/>
                  <a:gd name="T71" fmla="*/ 529 h 874"/>
                  <a:gd name="T72" fmla="*/ 200 w 875"/>
                  <a:gd name="T73" fmla="*/ 437 h 874"/>
                  <a:gd name="T74" fmla="*/ 211 w 875"/>
                  <a:gd name="T75" fmla="*/ 367 h 874"/>
                  <a:gd name="T76" fmla="*/ 254 w 875"/>
                  <a:gd name="T77" fmla="*/ 286 h 874"/>
                  <a:gd name="T78" fmla="*/ 324 w 875"/>
                  <a:gd name="T79" fmla="*/ 228 h 874"/>
                  <a:gd name="T80" fmla="*/ 412 w 875"/>
                  <a:gd name="T81" fmla="*/ 201 h 874"/>
                  <a:gd name="T82" fmla="*/ 484 w 875"/>
                  <a:gd name="T83" fmla="*/ 205 h 874"/>
                  <a:gd name="T84" fmla="*/ 570 w 875"/>
                  <a:gd name="T85" fmla="*/ 241 h 874"/>
                  <a:gd name="T86" fmla="*/ 633 w 875"/>
                  <a:gd name="T87" fmla="*/ 304 h 874"/>
                  <a:gd name="T88" fmla="*/ 669 w 875"/>
                  <a:gd name="T89" fmla="*/ 389 h 874"/>
                  <a:gd name="T90" fmla="*/ 673 w 875"/>
                  <a:gd name="T91" fmla="*/ 462 h 874"/>
                  <a:gd name="T92" fmla="*/ 646 w 875"/>
                  <a:gd name="T93" fmla="*/ 551 h 874"/>
                  <a:gd name="T94" fmla="*/ 588 w 875"/>
                  <a:gd name="T95" fmla="*/ 621 h 874"/>
                  <a:gd name="T96" fmla="*/ 507 w 875"/>
                  <a:gd name="T97" fmla="*/ 664 h 874"/>
                  <a:gd name="T98" fmla="*/ 437 w 875"/>
                  <a:gd name="T99" fmla="*/ 675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5" h="874">
                    <a:moveTo>
                      <a:pt x="588" y="759"/>
                    </a:moveTo>
                    <a:lnTo>
                      <a:pt x="714" y="759"/>
                    </a:lnTo>
                    <a:lnTo>
                      <a:pt x="714" y="759"/>
                    </a:lnTo>
                    <a:lnTo>
                      <a:pt x="723" y="759"/>
                    </a:lnTo>
                    <a:lnTo>
                      <a:pt x="732" y="756"/>
                    </a:lnTo>
                    <a:lnTo>
                      <a:pt x="740" y="752"/>
                    </a:lnTo>
                    <a:lnTo>
                      <a:pt x="747" y="747"/>
                    </a:lnTo>
                    <a:lnTo>
                      <a:pt x="752" y="739"/>
                    </a:lnTo>
                    <a:lnTo>
                      <a:pt x="756" y="732"/>
                    </a:lnTo>
                    <a:lnTo>
                      <a:pt x="758" y="723"/>
                    </a:lnTo>
                    <a:lnTo>
                      <a:pt x="759" y="716"/>
                    </a:lnTo>
                    <a:lnTo>
                      <a:pt x="759" y="588"/>
                    </a:lnTo>
                    <a:lnTo>
                      <a:pt x="759" y="588"/>
                    </a:lnTo>
                    <a:lnTo>
                      <a:pt x="759" y="581"/>
                    </a:lnTo>
                    <a:lnTo>
                      <a:pt x="763" y="572"/>
                    </a:lnTo>
                    <a:lnTo>
                      <a:pt x="767" y="565"/>
                    </a:lnTo>
                    <a:lnTo>
                      <a:pt x="772" y="558"/>
                    </a:lnTo>
                    <a:lnTo>
                      <a:pt x="862" y="468"/>
                    </a:lnTo>
                    <a:lnTo>
                      <a:pt x="862" y="468"/>
                    </a:lnTo>
                    <a:lnTo>
                      <a:pt x="867" y="462"/>
                    </a:lnTo>
                    <a:lnTo>
                      <a:pt x="871" y="453"/>
                    </a:lnTo>
                    <a:lnTo>
                      <a:pt x="873" y="446"/>
                    </a:lnTo>
                    <a:lnTo>
                      <a:pt x="875" y="437"/>
                    </a:lnTo>
                    <a:lnTo>
                      <a:pt x="873" y="428"/>
                    </a:lnTo>
                    <a:lnTo>
                      <a:pt x="871" y="421"/>
                    </a:lnTo>
                    <a:lnTo>
                      <a:pt x="867" y="414"/>
                    </a:lnTo>
                    <a:lnTo>
                      <a:pt x="862" y="407"/>
                    </a:lnTo>
                    <a:lnTo>
                      <a:pt x="772" y="317"/>
                    </a:lnTo>
                    <a:lnTo>
                      <a:pt x="772" y="317"/>
                    </a:lnTo>
                    <a:lnTo>
                      <a:pt x="767" y="309"/>
                    </a:lnTo>
                    <a:lnTo>
                      <a:pt x="763" y="302"/>
                    </a:lnTo>
                    <a:lnTo>
                      <a:pt x="759" y="295"/>
                    </a:lnTo>
                    <a:lnTo>
                      <a:pt x="759" y="286"/>
                    </a:lnTo>
                    <a:lnTo>
                      <a:pt x="759" y="160"/>
                    </a:lnTo>
                    <a:lnTo>
                      <a:pt x="759" y="160"/>
                    </a:lnTo>
                    <a:lnTo>
                      <a:pt x="758" y="151"/>
                    </a:lnTo>
                    <a:lnTo>
                      <a:pt x="756" y="142"/>
                    </a:lnTo>
                    <a:lnTo>
                      <a:pt x="752" y="135"/>
                    </a:lnTo>
                    <a:lnTo>
                      <a:pt x="747" y="128"/>
                    </a:lnTo>
                    <a:lnTo>
                      <a:pt x="740" y="122"/>
                    </a:lnTo>
                    <a:lnTo>
                      <a:pt x="732" y="119"/>
                    </a:lnTo>
                    <a:lnTo>
                      <a:pt x="723" y="117"/>
                    </a:lnTo>
                    <a:lnTo>
                      <a:pt x="714" y="115"/>
                    </a:lnTo>
                    <a:lnTo>
                      <a:pt x="588" y="115"/>
                    </a:lnTo>
                    <a:lnTo>
                      <a:pt x="588" y="115"/>
                    </a:lnTo>
                    <a:lnTo>
                      <a:pt x="579" y="115"/>
                    </a:lnTo>
                    <a:lnTo>
                      <a:pt x="572" y="111"/>
                    </a:lnTo>
                    <a:lnTo>
                      <a:pt x="563" y="108"/>
                    </a:lnTo>
                    <a:lnTo>
                      <a:pt x="558" y="102"/>
                    </a:lnTo>
                    <a:lnTo>
                      <a:pt x="468" y="12"/>
                    </a:lnTo>
                    <a:lnTo>
                      <a:pt x="468" y="12"/>
                    </a:lnTo>
                    <a:lnTo>
                      <a:pt x="461" y="7"/>
                    </a:lnTo>
                    <a:lnTo>
                      <a:pt x="453" y="3"/>
                    </a:lnTo>
                    <a:lnTo>
                      <a:pt x="444" y="0"/>
                    </a:lnTo>
                    <a:lnTo>
                      <a:pt x="437" y="0"/>
                    </a:lnTo>
                    <a:lnTo>
                      <a:pt x="428" y="0"/>
                    </a:lnTo>
                    <a:lnTo>
                      <a:pt x="419" y="3"/>
                    </a:lnTo>
                    <a:lnTo>
                      <a:pt x="412" y="7"/>
                    </a:lnTo>
                    <a:lnTo>
                      <a:pt x="405" y="12"/>
                    </a:lnTo>
                    <a:lnTo>
                      <a:pt x="317" y="102"/>
                    </a:lnTo>
                    <a:lnTo>
                      <a:pt x="317" y="102"/>
                    </a:lnTo>
                    <a:lnTo>
                      <a:pt x="310" y="108"/>
                    </a:lnTo>
                    <a:lnTo>
                      <a:pt x="302" y="111"/>
                    </a:lnTo>
                    <a:lnTo>
                      <a:pt x="293" y="115"/>
                    </a:lnTo>
                    <a:lnTo>
                      <a:pt x="284" y="115"/>
                    </a:lnTo>
                    <a:lnTo>
                      <a:pt x="158" y="115"/>
                    </a:lnTo>
                    <a:lnTo>
                      <a:pt x="158" y="115"/>
                    </a:lnTo>
                    <a:lnTo>
                      <a:pt x="149" y="117"/>
                    </a:lnTo>
                    <a:lnTo>
                      <a:pt x="142" y="119"/>
                    </a:lnTo>
                    <a:lnTo>
                      <a:pt x="133" y="122"/>
                    </a:lnTo>
                    <a:lnTo>
                      <a:pt x="128" y="128"/>
                    </a:lnTo>
                    <a:lnTo>
                      <a:pt x="122" y="135"/>
                    </a:lnTo>
                    <a:lnTo>
                      <a:pt x="119" y="142"/>
                    </a:lnTo>
                    <a:lnTo>
                      <a:pt x="115" y="151"/>
                    </a:lnTo>
                    <a:lnTo>
                      <a:pt x="115" y="160"/>
                    </a:lnTo>
                    <a:lnTo>
                      <a:pt x="115" y="286"/>
                    </a:lnTo>
                    <a:lnTo>
                      <a:pt x="115" y="286"/>
                    </a:lnTo>
                    <a:lnTo>
                      <a:pt x="113" y="295"/>
                    </a:lnTo>
                    <a:lnTo>
                      <a:pt x="112" y="302"/>
                    </a:lnTo>
                    <a:lnTo>
                      <a:pt x="108" y="309"/>
                    </a:lnTo>
                    <a:lnTo>
                      <a:pt x="101" y="317"/>
                    </a:lnTo>
                    <a:lnTo>
                      <a:pt x="13" y="407"/>
                    </a:lnTo>
                    <a:lnTo>
                      <a:pt x="13" y="407"/>
                    </a:lnTo>
                    <a:lnTo>
                      <a:pt x="7" y="414"/>
                    </a:lnTo>
                    <a:lnTo>
                      <a:pt x="2" y="421"/>
                    </a:lnTo>
                    <a:lnTo>
                      <a:pt x="0" y="428"/>
                    </a:lnTo>
                    <a:lnTo>
                      <a:pt x="0" y="437"/>
                    </a:lnTo>
                    <a:lnTo>
                      <a:pt x="0" y="446"/>
                    </a:lnTo>
                    <a:lnTo>
                      <a:pt x="2" y="453"/>
                    </a:lnTo>
                    <a:lnTo>
                      <a:pt x="7" y="462"/>
                    </a:lnTo>
                    <a:lnTo>
                      <a:pt x="13" y="468"/>
                    </a:lnTo>
                    <a:lnTo>
                      <a:pt x="101" y="558"/>
                    </a:lnTo>
                    <a:lnTo>
                      <a:pt x="101" y="558"/>
                    </a:lnTo>
                    <a:lnTo>
                      <a:pt x="108" y="565"/>
                    </a:lnTo>
                    <a:lnTo>
                      <a:pt x="112" y="572"/>
                    </a:lnTo>
                    <a:lnTo>
                      <a:pt x="113" y="581"/>
                    </a:lnTo>
                    <a:lnTo>
                      <a:pt x="115" y="588"/>
                    </a:lnTo>
                    <a:lnTo>
                      <a:pt x="115" y="716"/>
                    </a:lnTo>
                    <a:lnTo>
                      <a:pt x="115" y="716"/>
                    </a:lnTo>
                    <a:lnTo>
                      <a:pt x="115" y="723"/>
                    </a:lnTo>
                    <a:lnTo>
                      <a:pt x="119" y="732"/>
                    </a:lnTo>
                    <a:lnTo>
                      <a:pt x="122" y="739"/>
                    </a:lnTo>
                    <a:lnTo>
                      <a:pt x="128" y="747"/>
                    </a:lnTo>
                    <a:lnTo>
                      <a:pt x="133" y="752"/>
                    </a:lnTo>
                    <a:lnTo>
                      <a:pt x="142" y="756"/>
                    </a:lnTo>
                    <a:lnTo>
                      <a:pt x="149" y="759"/>
                    </a:lnTo>
                    <a:lnTo>
                      <a:pt x="158" y="759"/>
                    </a:lnTo>
                    <a:lnTo>
                      <a:pt x="284" y="759"/>
                    </a:lnTo>
                    <a:lnTo>
                      <a:pt x="284" y="759"/>
                    </a:lnTo>
                    <a:lnTo>
                      <a:pt x="293" y="761"/>
                    </a:lnTo>
                    <a:lnTo>
                      <a:pt x="302" y="763"/>
                    </a:lnTo>
                    <a:lnTo>
                      <a:pt x="310" y="766"/>
                    </a:lnTo>
                    <a:lnTo>
                      <a:pt x="317" y="772"/>
                    </a:lnTo>
                    <a:lnTo>
                      <a:pt x="405" y="862"/>
                    </a:lnTo>
                    <a:lnTo>
                      <a:pt x="405" y="862"/>
                    </a:lnTo>
                    <a:lnTo>
                      <a:pt x="412" y="867"/>
                    </a:lnTo>
                    <a:lnTo>
                      <a:pt x="419" y="871"/>
                    </a:lnTo>
                    <a:lnTo>
                      <a:pt x="428" y="874"/>
                    </a:lnTo>
                    <a:lnTo>
                      <a:pt x="437" y="874"/>
                    </a:lnTo>
                    <a:lnTo>
                      <a:pt x="444" y="874"/>
                    </a:lnTo>
                    <a:lnTo>
                      <a:pt x="453" y="871"/>
                    </a:lnTo>
                    <a:lnTo>
                      <a:pt x="461" y="867"/>
                    </a:lnTo>
                    <a:lnTo>
                      <a:pt x="468" y="862"/>
                    </a:lnTo>
                    <a:lnTo>
                      <a:pt x="558" y="772"/>
                    </a:lnTo>
                    <a:lnTo>
                      <a:pt x="558" y="772"/>
                    </a:lnTo>
                    <a:lnTo>
                      <a:pt x="563" y="766"/>
                    </a:lnTo>
                    <a:lnTo>
                      <a:pt x="572" y="763"/>
                    </a:lnTo>
                    <a:lnTo>
                      <a:pt x="579" y="761"/>
                    </a:lnTo>
                    <a:lnTo>
                      <a:pt x="588" y="759"/>
                    </a:lnTo>
                    <a:lnTo>
                      <a:pt x="588" y="759"/>
                    </a:lnTo>
                    <a:close/>
                    <a:moveTo>
                      <a:pt x="437" y="675"/>
                    </a:moveTo>
                    <a:lnTo>
                      <a:pt x="437" y="675"/>
                    </a:lnTo>
                    <a:lnTo>
                      <a:pt x="412" y="673"/>
                    </a:lnTo>
                    <a:lnTo>
                      <a:pt x="389" y="669"/>
                    </a:lnTo>
                    <a:lnTo>
                      <a:pt x="365" y="664"/>
                    </a:lnTo>
                    <a:lnTo>
                      <a:pt x="344" y="657"/>
                    </a:lnTo>
                    <a:lnTo>
                      <a:pt x="324" y="646"/>
                    </a:lnTo>
                    <a:lnTo>
                      <a:pt x="304" y="635"/>
                    </a:lnTo>
                    <a:lnTo>
                      <a:pt x="286" y="621"/>
                    </a:lnTo>
                    <a:lnTo>
                      <a:pt x="268" y="605"/>
                    </a:lnTo>
                    <a:lnTo>
                      <a:pt x="254" y="588"/>
                    </a:lnTo>
                    <a:lnTo>
                      <a:pt x="239" y="570"/>
                    </a:lnTo>
                    <a:lnTo>
                      <a:pt x="229" y="551"/>
                    </a:lnTo>
                    <a:lnTo>
                      <a:pt x="218" y="529"/>
                    </a:lnTo>
                    <a:lnTo>
                      <a:pt x="211" y="507"/>
                    </a:lnTo>
                    <a:lnTo>
                      <a:pt x="203" y="486"/>
                    </a:lnTo>
                    <a:lnTo>
                      <a:pt x="200" y="462"/>
                    </a:lnTo>
                    <a:lnTo>
                      <a:pt x="200" y="437"/>
                    </a:lnTo>
                    <a:lnTo>
                      <a:pt x="200" y="437"/>
                    </a:lnTo>
                    <a:lnTo>
                      <a:pt x="200" y="414"/>
                    </a:lnTo>
                    <a:lnTo>
                      <a:pt x="203" y="389"/>
                    </a:lnTo>
                    <a:lnTo>
                      <a:pt x="211" y="367"/>
                    </a:lnTo>
                    <a:lnTo>
                      <a:pt x="218" y="345"/>
                    </a:lnTo>
                    <a:lnTo>
                      <a:pt x="229" y="324"/>
                    </a:lnTo>
                    <a:lnTo>
                      <a:pt x="239" y="304"/>
                    </a:lnTo>
                    <a:lnTo>
                      <a:pt x="254" y="286"/>
                    </a:lnTo>
                    <a:lnTo>
                      <a:pt x="268" y="270"/>
                    </a:lnTo>
                    <a:lnTo>
                      <a:pt x="286" y="254"/>
                    </a:lnTo>
                    <a:lnTo>
                      <a:pt x="304" y="241"/>
                    </a:lnTo>
                    <a:lnTo>
                      <a:pt x="324" y="228"/>
                    </a:lnTo>
                    <a:lnTo>
                      <a:pt x="344" y="218"/>
                    </a:lnTo>
                    <a:lnTo>
                      <a:pt x="365" y="210"/>
                    </a:lnTo>
                    <a:lnTo>
                      <a:pt x="389" y="205"/>
                    </a:lnTo>
                    <a:lnTo>
                      <a:pt x="412" y="201"/>
                    </a:lnTo>
                    <a:lnTo>
                      <a:pt x="437" y="200"/>
                    </a:lnTo>
                    <a:lnTo>
                      <a:pt x="437" y="200"/>
                    </a:lnTo>
                    <a:lnTo>
                      <a:pt x="461" y="201"/>
                    </a:lnTo>
                    <a:lnTo>
                      <a:pt x="484" y="205"/>
                    </a:lnTo>
                    <a:lnTo>
                      <a:pt x="507" y="210"/>
                    </a:lnTo>
                    <a:lnTo>
                      <a:pt x="529" y="218"/>
                    </a:lnTo>
                    <a:lnTo>
                      <a:pt x="551" y="228"/>
                    </a:lnTo>
                    <a:lnTo>
                      <a:pt x="570" y="241"/>
                    </a:lnTo>
                    <a:lnTo>
                      <a:pt x="588" y="254"/>
                    </a:lnTo>
                    <a:lnTo>
                      <a:pt x="605" y="270"/>
                    </a:lnTo>
                    <a:lnTo>
                      <a:pt x="621" y="286"/>
                    </a:lnTo>
                    <a:lnTo>
                      <a:pt x="633" y="304"/>
                    </a:lnTo>
                    <a:lnTo>
                      <a:pt x="646" y="324"/>
                    </a:lnTo>
                    <a:lnTo>
                      <a:pt x="655" y="345"/>
                    </a:lnTo>
                    <a:lnTo>
                      <a:pt x="664" y="367"/>
                    </a:lnTo>
                    <a:lnTo>
                      <a:pt x="669" y="389"/>
                    </a:lnTo>
                    <a:lnTo>
                      <a:pt x="673" y="414"/>
                    </a:lnTo>
                    <a:lnTo>
                      <a:pt x="675" y="437"/>
                    </a:lnTo>
                    <a:lnTo>
                      <a:pt x="675" y="437"/>
                    </a:lnTo>
                    <a:lnTo>
                      <a:pt x="673" y="462"/>
                    </a:lnTo>
                    <a:lnTo>
                      <a:pt x="669" y="486"/>
                    </a:lnTo>
                    <a:lnTo>
                      <a:pt x="664" y="507"/>
                    </a:lnTo>
                    <a:lnTo>
                      <a:pt x="655" y="529"/>
                    </a:lnTo>
                    <a:lnTo>
                      <a:pt x="646" y="551"/>
                    </a:lnTo>
                    <a:lnTo>
                      <a:pt x="633" y="570"/>
                    </a:lnTo>
                    <a:lnTo>
                      <a:pt x="621" y="588"/>
                    </a:lnTo>
                    <a:lnTo>
                      <a:pt x="605" y="605"/>
                    </a:lnTo>
                    <a:lnTo>
                      <a:pt x="588" y="621"/>
                    </a:lnTo>
                    <a:lnTo>
                      <a:pt x="570" y="635"/>
                    </a:lnTo>
                    <a:lnTo>
                      <a:pt x="551" y="646"/>
                    </a:lnTo>
                    <a:lnTo>
                      <a:pt x="529" y="657"/>
                    </a:lnTo>
                    <a:lnTo>
                      <a:pt x="507" y="664"/>
                    </a:lnTo>
                    <a:lnTo>
                      <a:pt x="484" y="669"/>
                    </a:lnTo>
                    <a:lnTo>
                      <a:pt x="461" y="673"/>
                    </a:lnTo>
                    <a:lnTo>
                      <a:pt x="437" y="675"/>
                    </a:lnTo>
                    <a:lnTo>
                      <a:pt x="437" y="67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37" name="Freeform 21"/>
              <p:cNvSpPr/>
              <p:nvPr/>
            </p:nvSpPr>
            <p:spPr bwMode="auto">
              <a:xfrm>
                <a:off x="5395913" y="5562601"/>
                <a:ext cx="103188" cy="284163"/>
              </a:xfrm>
              <a:custGeom>
                <a:avLst/>
                <a:gdLst>
                  <a:gd name="T0" fmla="*/ 16 w 129"/>
                  <a:gd name="T1" fmla="*/ 45 h 358"/>
                  <a:gd name="T2" fmla="*/ 16 w 129"/>
                  <a:gd name="T3" fmla="*/ 45 h 358"/>
                  <a:gd name="T4" fmla="*/ 0 w 129"/>
                  <a:gd name="T5" fmla="*/ 49 h 358"/>
                  <a:gd name="T6" fmla="*/ 0 w 129"/>
                  <a:gd name="T7" fmla="*/ 121 h 358"/>
                  <a:gd name="T8" fmla="*/ 0 w 129"/>
                  <a:gd name="T9" fmla="*/ 121 h 358"/>
                  <a:gd name="T10" fmla="*/ 27 w 129"/>
                  <a:gd name="T11" fmla="*/ 110 h 358"/>
                  <a:gd name="T12" fmla="*/ 54 w 129"/>
                  <a:gd name="T13" fmla="*/ 96 h 358"/>
                  <a:gd name="T14" fmla="*/ 54 w 129"/>
                  <a:gd name="T15" fmla="*/ 358 h 358"/>
                  <a:gd name="T16" fmla="*/ 129 w 129"/>
                  <a:gd name="T17" fmla="*/ 358 h 358"/>
                  <a:gd name="T18" fmla="*/ 129 w 129"/>
                  <a:gd name="T19" fmla="*/ 0 h 358"/>
                  <a:gd name="T20" fmla="*/ 64 w 129"/>
                  <a:gd name="T21" fmla="*/ 0 h 358"/>
                  <a:gd name="T22" fmla="*/ 64 w 129"/>
                  <a:gd name="T23" fmla="*/ 0 h 358"/>
                  <a:gd name="T24" fmla="*/ 59 w 129"/>
                  <a:gd name="T25" fmla="*/ 11 h 358"/>
                  <a:gd name="T26" fmla="*/ 50 w 129"/>
                  <a:gd name="T27" fmla="*/ 24 h 358"/>
                  <a:gd name="T28" fmla="*/ 45 w 129"/>
                  <a:gd name="T29" fmla="*/ 29 h 358"/>
                  <a:gd name="T30" fmla="*/ 36 w 129"/>
                  <a:gd name="T31" fmla="*/ 34 h 358"/>
                  <a:gd name="T32" fmla="*/ 27 w 129"/>
                  <a:gd name="T33" fmla="*/ 40 h 358"/>
                  <a:gd name="T34" fmla="*/ 16 w 129"/>
                  <a:gd name="T35" fmla="*/ 45 h 358"/>
                  <a:gd name="T36" fmla="*/ 16 w 129"/>
                  <a:gd name="T37" fmla="*/ 4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9" h="358">
                    <a:moveTo>
                      <a:pt x="16" y="45"/>
                    </a:moveTo>
                    <a:lnTo>
                      <a:pt x="16" y="45"/>
                    </a:lnTo>
                    <a:lnTo>
                      <a:pt x="0" y="49"/>
                    </a:lnTo>
                    <a:lnTo>
                      <a:pt x="0" y="121"/>
                    </a:lnTo>
                    <a:lnTo>
                      <a:pt x="0" y="121"/>
                    </a:lnTo>
                    <a:lnTo>
                      <a:pt x="27" y="110"/>
                    </a:lnTo>
                    <a:lnTo>
                      <a:pt x="54" y="96"/>
                    </a:lnTo>
                    <a:lnTo>
                      <a:pt x="54" y="358"/>
                    </a:lnTo>
                    <a:lnTo>
                      <a:pt x="129" y="358"/>
                    </a:lnTo>
                    <a:lnTo>
                      <a:pt x="129" y="0"/>
                    </a:lnTo>
                    <a:lnTo>
                      <a:pt x="64" y="0"/>
                    </a:lnTo>
                    <a:lnTo>
                      <a:pt x="64" y="0"/>
                    </a:lnTo>
                    <a:lnTo>
                      <a:pt x="59" y="11"/>
                    </a:lnTo>
                    <a:lnTo>
                      <a:pt x="50" y="24"/>
                    </a:lnTo>
                    <a:lnTo>
                      <a:pt x="45" y="29"/>
                    </a:lnTo>
                    <a:lnTo>
                      <a:pt x="36" y="34"/>
                    </a:lnTo>
                    <a:lnTo>
                      <a:pt x="27" y="40"/>
                    </a:lnTo>
                    <a:lnTo>
                      <a:pt x="16" y="45"/>
                    </a:lnTo>
                    <a:lnTo>
                      <a:pt x="16" y="4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sp>
        <p:nvSpPr>
          <p:cNvPr id="138" name="内容占位符 2"/>
          <p:cNvSpPr txBox="1"/>
          <p:nvPr/>
        </p:nvSpPr>
        <p:spPr>
          <a:xfrm>
            <a:off x="493099" y="3157130"/>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tx1">
                    <a:lumMod val="50000"/>
                    <a:lumOff val="50000"/>
                  </a:schemeClr>
                </a:solidFill>
              </a:rPr>
              <a:t>在此输入您的文字标题</a:t>
            </a:r>
            <a:endParaRPr lang="en-US" altLang="zh-CN" sz="1300" dirty="0">
              <a:solidFill>
                <a:schemeClr val="tx1">
                  <a:lumMod val="50000"/>
                  <a:lumOff val="50000"/>
                </a:schemeClr>
              </a:solidFill>
            </a:endParaRPr>
          </a:p>
          <a:p>
            <a:pPr marL="0" indent="0" algn="r">
              <a:lnSpc>
                <a:spcPct val="130000"/>
              </a:lnSpc>
              <a:spcBef>
                <a:spcPts val="0"/>
              </a:spcBef>
              <a:spcAft>
                <a:spcPts val="800"/>
              </a:spcAft>
              <a:buNone/>
            </a:pPr>
            <a:r>
              <a:rPr lang="zh-CN" altLang="en-US" sz="1100" dirty="0">
                <a:solidFill>
                  <a:schemeClr val="tx1">
                    <a:lumMod val="50000"/>
                    <a:lumOff val="50000"/>
                  </a:schemeClr>
                </a:solidFill>
              </a:rPr>
              <a:t>在此输入您的图表说明文字，在此输入您的图表说明文字，在此输入您的图表说明文字</a:t>
            </a:r>
          </a:p>
        </p:txBody>
      </p:sp>
      <p:sp>
        <p:nvSpPr>
          <p:cNvPr id="139" name="内容占位符 2"/>
          <p:cNvSpPr txBox="1"/>
          <p:nvPr/>
        </p:nvSpPr>
        <p:spPr>
          <a:xfrm>
            <a:off x="493099" y="1573347"/>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tx1">
                    <a:lumMod val="50000"/>
                    <a:lumOff val="50000"/>
                  </a:schemeClr>
                </a:solidFill>
              </a:rPr>
              <a:t>在此输入您的文字标题</a:t>
            </a:r>
            <a:endParaRPr lang="en-US" altLang="zh-CN" sz="1300" dirty="0">
              <a:solidFill>
                <a:schemeClr val="tx1">
                  <a:lumMod val="50000"/>
                  <a:lumOff val="50000"/>
                </a:schemeClr>
              </a:solidFill>
            </a:endParaRPr>
          </a:p>
          <a:p>
            <a:pPr marL="0" indent="0" algn="r">
              <a:lnSpc>
                <a:spcPct val="130000"/>
              </a:lnSpc>
              <a:spcBef>
                <a:spcPts val="0"/>
              </a:spcBef>
              <a:spcAft>
                <a:spcPts val="800"/>
              </a:spcAft>
              <a:buNone/>
            </a:pPr>
            <a:r>
              <a:rPr lang="zh-CN" altLang="en-US" sz="1100" dirty="0">
                <a:solidFill>
                  <a:schemeClr val="tx1">
                    <a:lumMod val="50000"/>
                    <a:lumOff val="50000"/>
                  </a:schemeClr>
                </a:solidFill>
              </a:rPr>
              <a:t>在此输入您的图表说明文字，在此输入您的图表说明文字，在此输入您的图表说明文字</a:t>
            </a:r>
          </a:p>
        </p:txBody>
      </p:sp>
      <p:sp>
        <p:nvSpPr>
          <p:cNvPr id="140" name="内容占位符 2"/>
          <p:cNvSpPr txBox="1"/>
          <p:nvPr/>
        </p:nvSpPr>
        <p:spPr>
          <a:xfrm>
            <a:off x="493099" y="4740913"/>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tx1">
                    <a:lumMod val="50000"/>
                    <a:lumOff val="50000"/>
                  </a:schemeClr>
                </a:solidFill>
              </a:rPr>
              <a:t>在此输入您的文字标题</a:t>
            </a:r>
            <a:endParaRPr lang="en-US" altLang="zh-CN" sz="1300" dirty="0">
              <a:solidFill>
                <a:schemeClr val="tx1">
                  <a:lumMod val="50000"/>
                  <a:lumOff val="50000"/>
                </a:schemeClr>
              </a:solidFill>
            </a:endParaRPr>
          </a:p>
          <a:p>
            <a:pPr marL="0" indent="0" algn="r">
              <a:lnSpc>
                <a:spcPct val="130000"/>
              </a:lnSpc>
              <a:spcBef>
                <a:spcPts val="0"/>
              </a:spcBef>
              <a:spcAft>
                <a:spcPts val="800"/>
              </a:spcAft>
              <a:buNone/>
            </a:pPr>
            <a:r>
              <a:rPr lang="zh-CN" altLang="en-US" sz="1100" dirty="0">
                <a:solidFill>
                  <a:schemeClr val="tx1">
                    <a:lumMod val="50000"/>
                    <a:lumOff val="50000"/>
                  </a:schemeClr>
                </a:solidFill>
              </a:rPr>
              <a:t>在此输入您的图表说明文字，在此输入您的图表说明文字，在此输入您的图表说明文字</a:t>
            </a:r>
          </a:p>
        </p:txBody>
      </p:sp>
      <p:sp>
        <p:nvSpPr>
          <p:cNvPr id="141" name="内容占位符 2"/>
          <p:cNvSpPr txBox="1"/>
          <p:nvPr/>
        </p:nvSpPr>
        <p:spPr>
          <a:xfrm>
            <a:off x="9336977" y="3157130"/>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tx1">
                    <a:lumMod val="50000"/>
                    <a:lumOff val="50000"/>
                  </a:schemeClr>
                </a:solidFill>
              </a:rPr>
              <a:t>在此输入您的文字标题</a:t>
            </a:r>
            <a:endParaRPr lang="en-US" altLang="zh-CN" sz="1300" dirty="0">
              <a:solidFill>
                <a:schemeClr val="tx1">
                  <a:lumMod val="50000"/>
                  <a:lumOff val="50000"/>
                </a:schemeClr>
              </a:solidFill>
            </a:endParaRPr>
          </a:p>
          <a:p>
            <a:pPr marL="0" indent="0">
              <a:lnSpc>
                <a:spcPct val="130000"/>
              </a:lnSpc>
              <a:spcBef>
                <a:spcPts val="0"/>
              </a:spcBef>
              <a:spcAft>
                <a:spcPts val="800"/>
              </a:spcAft>
              <a:buNone/>
            </a:pPr>
            <a:r>
              <a:rPr lang="zh-CN" altLang="en-US" sz="1100" dirty="0">
                <a:solidFill>
                  <a:schemeClr val="tx1">
                    <a:lumMod val="50000"/>
                    <a:lumOff val="50000"/>
                  </a:schemeClr>
                </a:solidFill>
              </a:rPr>
              <a:t>在此输入您的图表说明文字，在此输入您的图表说明文字，在此输入您的图表说明文字</a:t>
            </a:r>
          </a:p>
        </p:txBody>
      </p:sp>
      <p:sp>
        <p:nvSpPr>
          <p:cNvPr id="142" name="内容占位符 2"/>
          <p:cNvSpPr txBox="1"/>
          <p:nvPr/>
        </p:nvSpPr>
        <p:spPr>
          <a:xfrm>
            <a:off x="9336977" y="1573347"/>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tx1">
                    <a:lumMod val="50000"/>
                    <a:lumOff val="50000"/>
                  </a:schemeClr>
                </a:solidFill>
              </a:rPr>
              <a:t>在此输入您的文字标题</a:t>
            </a:r>
            <a:endParaRPr lang="en-US" altLang="zh-CN" sz="1300" dirty="0">
              <a:solidFill>
                <a:schemeClr val="tx1">
                  <a:lumMod val="50000"/>
                  <a:lumOff val="50000"/>
                </a:schemeClr>
              </a:solidFill>
            </a:endParaRPr>
          </a:p>
          <a:p>
            <a:pPr marL="0" indent="0">
              <a:lnSpc>
                <a:spcPct val="130000"/>
              </a:lnSpc>
              <a:spcBef>
                <a:spcPts val="0"/>
              </a:spcBef>
              <a:spcAft>
                <a:spcPts val="800"/>
              </a:spcAft>
              <a:buNone/>
            </a:pPr>
            <a:r>
              <a:rPr lang="zh-CN" altLang="en-US" sz="1100" dirty="0">
                <a:solidFill>
                  <a:schemeClr val="tx1">
                    <a:lumMod val="50000"/>
                    <a:lumOff val="50000"/>
                  </a:schemeClr>
                </a:solidFill>
              </a:rPr>
              <a:t>在此输入您的图表说明文字，在此输入您的图表说明文字，在此输入您的图表说明文字</a:t>
            </a:r>
          </a:p>
        </p:txBody>
      </p:sp>
      <p:sp>
        <p:nvSpPr>
          <p:cNvPr id="143" name="内容占位符 2"/>
          <p:cNvSpPr txBox="1"/>
          <p:nvPr/>
        </p:nvSpPr>
        <p:spPr>
          <a:xfrm>
            <a:off x="9336977" y="4740913"/>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tx1">
                    <a:lumMod val="50000"/>
                    <a:lumOff val="50000"/>
                  </a:schemeClr>
                </a:solidFill>
              </a:rPr>
              <a:t>在此输入您的文字标题</a:t>
            </a:r>
            <a:endParaRPr lang="en-US" altLang="zh-CN" sz="1300" dirty="0">
              <a:solidFill>
                <a:schemeClr val="tx1">
                  <a:lumMod val="50000"/>
                  <a:lumOff val="50000"/>
                </a:schemeClr>
              </a:solidFill>
            </a:endParaRPr>
          </a:p>
          <a:p>
            <a:pPr marL="0" indent="0">
              <a:lnSpc>
                <a:spcPct val="130000"/>
              </a:lnSpc>
              <a:spcBef>
                <a:spcPts val="0"/>
              </a:spcBef>
              <a:spcAft>
                <a:spcPts val="800"/>
              </a:spcAft>
              <a:buNone/>
            </a:pPr>
            <a:r>
              <a:rPr lang="zh-CN" altLang="en-US" sz="1100" dirty="0">
                <a:solidFill>
                  <a:schemeClr val="tx1">
                    <a:lumMod val="50000"/>
                    <a:lumOff val="50000"/>
                  </a:schemeClr>
                </a:solidFill>
              </a:rPr>
              <a:t>在此输入您的图表说明文字，在此输入您的图表说明文字，在此输入您的图表说明文字</a:t>
            </a:r>
          </a:p>
        </p:txBody>
      </p:sp>
      <p:grpSp>
        <p:nvGrpSpPr>
          <p:cNvPr id="144" name="组合 143"/>
          <p:cNvGrpSpPr/>
          <p:nvPr/>
        </p:nvGrpSpPr>
        <p:grpSpPr>
          <a:xfrm>
            <a:off x="2838211" y="2061429"/>
            <a:ext cx="2029917" cy="372715"/>
            <a:chOff x="2128339" y="1316427"/>
            <a:chExt cx="1522636" cy="588303"/>
          </a:xfrm>
        </p:grpSpPr>
        <p:grpSp>
          <p:nvGrpSpPr>
            <p:cNvPr id="145" name="组合 144"/>
            <p:cNvGrpSpPr/>
            <p:nvPr/>
          </p:nvGrpSpPr>
          <p:grpSpPr>
            <a:xfrm>
              <a:off x="2201822" y="1390650"/>
              <a:ext cx="1449153" cy="514080"/>
              <a:chOff x="2911418" y="1310370"/>
              <a:chExt cx="739557" cy="594360"/>
            </a:xfrm>
          </p:grpSpPr>
          <p:cxnSp>
            <p:nvCxnSpPr>
              <p:cNvPr id="147" name="直接连接符 146"/>
              <p:cNvCxnSpPr/>
              <p:nvPr/>
            </p:nvCxnSpPr>
            <p:spPr>
              <a:xfrm>
                <a:off x="3650975" y="1310370"/>
                <a:ext cx="0" cy="59436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flipH="1">
                <a:off x="2911418" y="1310370"/>
                <a:ext cx="738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46" name="椭圆 145"/>
            <p:cNvSpPr/>
            <p:nvPr/>
          </p:nvSpPr>
          <p:spPr>
            <a:xfrm>
              <a:off x="2128339" y="1316427"/>
              <a:ext cx="72000" cy="151529"/>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149" name="组合 148"/>
          <p:cNvGrpSpPr/>
          <p:nvPr/>
        </p:nvGrpSpPr>
        <p:grpSpPr>
          <a:xfrm flipH="1">
            <a:off x="7307061" y="2061429"/>
            <a:ext cx="2029917" cy="372715"/>
            <a:chOff x="2128339" y="1316427"/>
            <a:chExt cx="1522636" cy="588303"/>
          </a:xfrm>
        </p:grpSpPr>
        <p:grpSp>
          <p:nvGrpSpPr>
            <p:cNvPr id="150" name="组合 149"/>
            <p:cNvGrpSpPr/>
            <p:nvPr/>
          </p:nvGrpSpPr>
          <p:grpSpPr>
            <a:xfrm>
              <a:off x="2201822" y="1390650"/>
              <a:ext cx="1449153" cy="514080"/>
              <a:chOff x="2911418" y="1310370"/>
              <a:chExt cx="739557" cy="594360"/>
            </a:xfrm>
          </p:grpSpPr>
          <p:cxnSp>
            <p:nvCxnSpPr>
              <p:cNvPr id="152" name="直接连接符 151"/>
              <p:cNvCxnSpPr/>
              <p:nvPr/>
            </p:nvCxnSpPr>
            <p:spPr>
              <a:xfrm>
                <a:off x="3650975" y="1310370"/>
                <a:ext cx="0" cy="59436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flipH="1">
                <a:off x="2911418" y="1310370"/>
                <a:ext cx="738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51" name="椭圆 150"/>
            <p:cNvSpPr/>
            <p:nvPr/>
          </p:nvSpPr>
          <p:spPr>
            <a:xfrm>
              <a:off x="2128339" y="1316427"/>
              <a:ext cx="72000" cy="151529"/>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154" name="组合 153"/>
          <p:cNvGrpSpPr/>
          <p:nvPr/>
        </p:nvGrpSpPr>
        <p:grpSpPr>
          <a:xfrm flipV="1">
            <a:off x="2838211" y="5157810"/>
            <a:ext cx="2029917" cy="372715"/>
            <a:chOff x="2128339" y="1316427"/>
            <a:chExt cx="1522636" cy="588303"/>
          </a:xfrm>
        </p:grpSpPr>
        <p:grpSp>
          <p:nvGrpSpPr>
            <p:cNvPr id="155" name="组合 154"/>
            <p:cNvGrpSpPr/>
            <p:nvPr/>
          </p:nvGrpSpPr>
          <p:grpSpPr>
            <a:xfrm>
              <a:off x="2201822" y="1390650"/>
              <a:ext cx="1449153" cy="514080"/>
              <a:chOff x="2911418" y="1310370"/>
              <a:chExt cx="739557" cy="594360"/>
            </a:xfrm>
          </p:grpSpPr>
          <p:cxnSp>
            <p:nvCxnSpPr>
              <p:cNvPr id="157" name="直接连接符 156"/>
              <p:cNvCxnSpPr/>
              <p:nvPr/>
            </p:nvCxnSpPr>
            <p:spPr>
              <a:xfrm>
                <a:off x="3650975" y="1310370"/>
                <a:ext cx="0" cy="59436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flipH="1">
                <a:off x="2911418" y="1310370"/>
                <a:ext cx="738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56" name="椭圆 155"/>
            <p:cNvSpPr/>
            <p:nvPr/>
          </p:nvSpPr>
          <p:spPr>
            <a:xfrm>
              <a:off x="2128339" y="1316427"/>
              <a:ext cx="72000" cy="151529"/>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159" name="组合 158"/>
          <p:cNvGrpSpPr/>
          <p:nvPr/>
        </p:nvGrpSpPr>
        <p:grpSpPr>
          <a:xfrm flipH="1" flipV="1">
            <a:off x="7307061" y="5157810"/>
            <a:ext cx="2029917" cy="372715"/>
            <a:chOff x="2128339" y="1316427"/>
            <a:chExt cx="1522636" cy="588303"/>
          </a:xfrm>
        </p:grpSpPr>
        <p:grpSp>
          <p:nvGrpSpPr>
            <p:cNvPr id="160" name="组合 159"/>
            <p:cNvGrpSpPr/>
            <p:nvPr/>
          </p:nvGrpSpPr>
          <p:grpSpPr>
            <a:xfrm>
              <a:off x="2201822" y="1390650"/>
              <a:ext cx="1449153" cy="514080"/>
              <a:chOff x="2911418" y="1310370"/>
              <a:chExt cx="739557" cy="594360"/>
            </a:xfrm>
          </p:grpSpPr>
          <p:cxnSp>
            <p:nvCxnSpPr>
              <p:cNvPr id="162" name="直接连接符 161"/>
              <p:cNvCxnSpPr/>
              <p:nvPr/>
            </p:nvCxnSpPr>
            <p:spPr>
              <a:xfrm>
                <a:off x="3650975" y="1310370"/>
                <a:ext cx="0" cy="59436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3" name="直接连接符 162"/>
              <p:cNvCxnSpPr/>
              <p:nvPr/>
            </p:nvCxnSpPr>
            <p:spPr>
              <a:xfrm flipH="1">
                <a:off x="2911418" y="1310370"/>
                <a:ext cx="7388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61" name="椭圆 160"/>
            <p:cNvSpPr/>
            <p:nvPr/>
          </p:nvSpPr>
          <p:spPr>
            <a:xfrm>
              <a:off x="2128339" y="1316427"/>
              <a:ext cx="72000" cy="151529"/>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p:cTn id="7" dur="300" fill="hold"/>
                                        <p:tgtEl>
                                          <p:spTgt spid="127"/>
                                        </p:tgtEl>
                                        <p:attrNameLst>
                                          <p:attrName>ppt_w</p:attrName>
                                        </p:attrNameLst>
                                      </p:cBhvr>
                                      <p:tavLst>
                                        <p:tav tm="0">
                                          <p:val>
                                            <p:fltVal val="0"/>
                                          </p:val>
                                        </p:tav>
                                        <p:tav tm="100000">
                                          <p:val>
                                            <p:strVal val="#ppt_w"/>
                                          </p:val>
                                        </p:tav>
                                      </p:tavLst>
                                    </p:anim>
                                    <p:anim calcmode="lin" valueType="num">
                                      <p:cBhvr>
                                        <p:cTn id="8" dur="300" fill="hold"/>
                                        <p:tgtEl>
                                          <p:spTgt spid="127"/>
                                        </p:tgtEl>
                                        <p:attrNameLst>
                                          <p:attrName>ppt_h</p:attrName>
                                        </p:attrNameLst>
                                      </p:cBhvr>
                                      <p:tavLst>
                                        <p:tav tm="0">
                                          <p:val>
                                            <p:fltVal val="0"/>
                                          </p:val>
                                        </p:tav>
                                        <p:tav tm="100000">
                                          <p:val>
                                            <p:strVal val="#ppt_h"/>
                                          </p:val>
                                        </p:tav>
                                      </p:tavLst>
                                    </p:anim>
                                    <p:animEffect transition="in" filter="fade">
                                      <p:cBhvr>
                                        <p:cTn id="9" dur="300"/>
                                        <p:tgtEl>
                                          <p:spTgt spid="12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6"/>
                                        </p:tgtEl>
                                        <p:attrNameLst>
                                          <p:attrName>style.visibility</p:attrName>
                                        </p:attrNameLst>
                                      </p:cBhvr>
                                      <p:to>
                                        <p:strVal val="visible"/>
                                      </p:to>
                                    </p:set>
                                    <p:anim calcmode="lin" valueType="num">
                                      <p:cBhvr>
                                        <p:cTn id="13" dur="300" fill="hold"/>
                                        <p:tgtEl>
                                          <p:spTgt spid="116"/>
                                        </p:tgtEl>
                                        <p:attrNameLst>
                                          <p:attrName>ppt_w</p:attrName>
                                        </p:attrNameLst>
                                      </p:cBhvr>
                                      <p:tavLst>
                                        <p:tav tm="0">
                                          <p:val>
                                            <p:fltVal val="0"/>
                                          </p:val>
                                        </p:tav>
                                        <p:tav tm="100000">
                                          <p:val>
                                            <p:strVal val="#ppt_w"/>
                                          </p:val>
                                        </p:tav>
                                      </p:tavLst>
                                    </p:anim>
                                    <p:anim calcmode="lin" valueType="num">
                                      <p:cBhvr>
                                        <p:cTn id="14" dur="300" fill="hold"/>
                                        <p:tgtEl>
                                          <p:spTgt spid="116"/>
                                        </p:tgtEl>
                                        <p:attrNameLst>
                                          <p:attrName>ppt_h</p:attrName>
                                        </p:attrNameLst>
                                      </p:cBhvr>
                                      <p:tavLst>
                                        <p:tav tm="0">
                                          <p:val>
                                            <p:fltVal val="0"/>
                                          </p:val>
                                        </p:tav>
                                        <p:tav tm="100000">
                                          <p:val>
                                            <p:strVal val="#ppt_h"/>
                                          </p:val>
                                        </p:tav>
                                      </p:tavLst>
                                    </p:anim>
                                    <p:animEffect transition="in" filter="fade">
                                      <p:cBhvr>
                                        <p:cTn id="15" dur="300"/>
                                        <p:tgtEl>
                                          <p:spTgt spid="11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15"/>
                                        </p:tgtEl>
                                        <p:attrNameLst>
                                          <p:attrName>style.visibility</p:attrName>
                                        </p:attrNameLst>
                                      </p:cBhvr>
                                      <p:to>
                                        <p:strVal val="visible"/>
                                      </p:to>
                                    </p:set>
                                    <p:anim calcmode="lin" valueType="num">
                                      <p:cBhvr>
                                        <p:cTn id="18" dur="300" fill="hold"/>
                                        <p:tgtEl>
                                          <p:spTgt spid="115"/>
                                        </p:tgtEl>
                                        <p:attrNameLst>
                                          <p:attrName>ppt_w</p:attrName>
                                        </p:attrNameLst>
                                      </p:cBhvr>
                                      <p:tavLst>
                                        <p:tav tm="0">
                                          <p:val>
                                            <p:fltVal val="0"/>
                                          </p:val>
                                        </p:tav>
                                        <p:tav tm="100000">
                                          <p:val>
                                            <p:strVal val="#ppt_w"/>
                                          </p:val>
                                        </p:tav>
                                      </p:tavLst>
                                    </p:anim>
                                    <p:anim calcmode="lin" valueType="num">
                                      <p:cBhvr>
                                        <p:cTn id="19" dur="300" fill="hold"/>
                                        <p:tgtEl>
                                          <p:spTgt spid="115"/>
                                        </p:tgtEl>
                                        <p:attrNameLst>
                                          <p:attrName>ppt_h</p:attrName>
                                        </p:attrNameLst>
                                      </p:cBhvr>
                                      <p:tavLst>
                                        <p:tav tm="0">
                                          <p:val>
                                            <p:fltVal val="0"/>
                                          </p:val>
                                        </p:tav>
                                        <p:tav tm="100000">
                                          <p:val>
                                            <p:strVal val="#ppt_h"/>
                                          </p:val>
                                        </p:tav>
                                      </p:tavLst>
                                    </p:anim>
                                    <p:animEffect transition="in" filter="fade">
                                      <p:cBhvr>
                                        <p:cTn id="20" dur="300"/>
                                        <p:tgtEl>
                                          <p:spTgt spid="115"/>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28"/>
                                        </p:tgtEl>
                                        <p:attrNameLst>
                                          <p:attrName>style.visibility</p:attrName>
                                        </p:attrNameLst>
                                      </p:cBhvr>
                                      <p:to>
                                        <p:strVal val="visible"/>
                                      </p:to>
                                    </p:set>
                                    <p:anim calcmode="lin" valueType="num">
                                      <p:cBhvr>
                                        <p:cTn id="24" dur="300" fill="hold"/>
                                        <p:tgtEl>
                                          <p:spTgt spid="128"/>
                                        </p:tgtEl>
                                        <p:attrNameLst>
                                          <p:attrName>ppt_w</p:attrName>
                                        </p:attrNameLst>
                                      </p:cBhvr>
                                      <p:tavLst>
                                        <p:tav tm="0">
                                          <p:val>
                                            <p:fltVal val="0"/>
                                          </p:val>
                                        </p:tav>
                                        <p:tav tm="100000">
                                          <p:val>
                                            <p:strVal val="#ppt_w"/>
                                          </p:val>
                                        </p:tav>
                                      </p:tavLst>
                                    </p:anim>
                                    <p:anim calcmode="lin" valueType="num">
                                      <p:cBhvr>
                                        <p:cTn id="25" dur="300" fill="hold"/>
                                        <p:tgtEl>
                                          <p:spTgt spid="128"/>
                                        </p:tgtEl>
                                        <p:attrNameLst>
                                          <p:attrName>ppt_h</p:attrName>
                                        </p:attrNameLst>
                                      </p:cBhvr>
                                      <p:tavLst>
                                        <p:tav tm="0">
                                          <p:val>
                                            <p:fltVal val="0"/>
                                          </p:val>
                                        </p:tav>
                                        <p:tav tm="100000">
                                          <p:val>
                                            <p:strVal val="#ppt_h"/>
                                          </p:val>
                                        </p:tav>
                                      </p:tavLst>
                                    </p:anim>
                                    <p:animEffect transition="in" filter="fade">
                                      <p:cBhvr>
                                        <p:cTn id="26" dur="300"/>
                                        <p:tgtEl>
                                          <p:spTgt spid="128"/>
                                        </p:tgtEl>
                                      </p:cBhvr>
                                    </p:animEffec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149"/>
                                        </p:tgtEl>
                                        <p:attrNameLst>
                                          <p:attrName>style.visibility</p:attrName>
                                        </p:attrNameLst>
                                      </p:cBhvr>
                                      <p:to>
                                        <p:strVal val="visible"/>
                                      </p:to>
                                    </p:set>
                                    <p:animEffect transition="in" filter="wipe(left)">
                                      <p:cBhvr>
                                        <p:cTn id="30" dur="300"/>
                                        <p:tgtEl>
                                          <p:spTgt spid="149"/>
                                        </p:tgtEl>
                                      </p:cBhvr>
                                    </p:animEffect>
                                  </p:childTnLst>
                                </p:cTn>
                              </p:par>
                            </p:childTnLst>
                          </p:cTn>
                        </p:par>
                        <p:par>
                          <p:cTn id="31" fill="hold">
                            <p:stCondLst>
                              <p:cond delay="2000"/>
                            </p:stCondLst>
                            <p:childTnLst>
                              <p:par>
                                <p:cTn id="32" presetID="2" presetClass="entr" presetSubtype="2" fill="hold" grpId="0" nodeType="afterEffect">
                                  <p:stCondLst>
                                    <p:cond delay="0"/>
                                  </p:stCondLst>
                                  <p:childTnLst>
                                    <p:set>
                                      <p:cBhvr>
                                        <p:cTn id="33" dur="1" fill="hold">
                                          <p:stCondLst>
                                            <p:cond delay="0"/>
                                          </p:stCondLst>
                                        </p:cTn>
                                        <p:tgtEl>
                                          <p:spTgt spid="142"/>
                                        </p:tgtEl>
                                        <p:attrNameLst>
                                          <p:attrName>style.visibility</p:attrName>
                                        </p:attrNameLst>
                                      </p:cBhvr>
                                      <p:to>
                                        <p:strVal val="visible"/>
                                      </p:to>
                                    </p:set>
                                    <p:anim calcmode="lin" valueType="num">
                                      <p:cBhvr additive="base">
                                        <p:cTn id="34" dur="300" fill="hold"/>
                                        <p:tgtEl>
                                          <p:spTgt spid="142"/>
                                        </p:tgtEl>
                                        <p:attrNameLst>
                                          <p:attrName>ppt_x</p:attrName>
                                        </p:attrNameLst>
                                      </p:cBhvr>
                                      <p:tavLst>
                                        <p:tav tm="0">
                                          <p:val>
                                            <p:strVal val="1+#ppt_w/2"/>
                                          </p:val>
                                        </p:tav>
                                        <p:tav tm="100000">
                                          <p:val>
                                            <p:strVal val="#ppt_x"/>
                                          </p:val>
                                        </p:tav>
                                      </p:tavLst>
                                    </p:anim>
                                    <p:anim calcmode="lin" valueType="num">
                                      <p:cBhvr additive="base">
                                        <p:cTn id="35" dur="300" fill="hold"/>
                                        <p:tgtEl>
                                          <p:spTgt spid="142"/>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53" presetClass="entr" presetSubtype="16" fill="hold" nodeType="afterEffect">
                                  <p:stCondLst>
                                    <p:cond delay="0"/>
                                  </p:stCondLst>
                                  <p:childTnLst>
                                    <p:set>
                                      <p:cBhvr>
                                        <p:cTn id="38" dur="1" fill="hold">
                                          <p:stCondLst>
                                            <p:cond delay="0"/>
                                          </p:stCondLst>
                                        </p:cTn>
                                        <p:tgtEl>
                                          <p:spTgt spid="131"/>
                                        </p:tgtEl>
                                        <p:attrNameLst>
                                          <p:attrName>style.visibility</p:attrName>
                                        </p:attrNameLst>
                                      </p:cBhvr>
                                      <p:to>
                                        <p:strVal val="visible"/>
                                      </p:to>
                                    </p:set>
                                    <p:anim calcmode="lin" valueType="num">
                                      <p:cBhvr>
                                        <p:cTn id="39" dur="300" fill="hold"/>
                                        <p:tgtEl>
                                          <p:spTgt spid="131"/>
                                        </p:tgtEl>
                                        <p:attrNameLst>
                                          <p:attrName>ppt_w</p:attrName>
                                        </p:attrNameLst>
                                      </p:cBhvr>
                                      <p:tavLst>
                                        <p:tav tm="0">
                                          <p:val>
                                            <p:fltVal val="0"/>
                                          </p:val>
                                        </p:tav>
                                        <p:tav tm="100000">
                                          <p:val>
                                            <p:strVal val="#ppt_w"/>
                                          </p:val>
                                        </p:tav>
                                      </p:tavLst>
                                    </p:anim>
                                    <p:anim calcmode="lin" valueType="num">
                                      <p:cBhvr>
                                        <p:cTn id="40" dur="300" fill="hold"/>
                                        <p:tgtEl>
                                          <p:spTgt spid="131"/>
                                        </p:tgtEl>
                                        <p:attrNameLst>
                                          <p:attrName>ppt_h</p:attrName>
                                        </p:attrNameLst>
                                      </p:cBhvr>
                                      <p:tavLst>
                                        <p:tav tm="0">
                                          <p:val>
                                            <p:fltVal val="0"/>
                                          </p:val>
                                        </p:tav>
                                        <p:tav tm="100000">
                                          <p:val>
                                            <p:strVal val="#ppt_h"/>
                                          </p:val>
                                        </p:tav>
                                      </p:tavLst>
                                    </p:anim>
                                    <p:animEffect transition="in" filter="fade">
                                      <p:cBhvr>
                                        <p:cTn id="41" dur="300"/>
                                        <p:tgtEl>
                                          <p:spTgt spid="131"/>
                                        </p:tgtEl>
                                      </p:cBhvr>
                                    </p:animEffect>
                                  </p:childTnLst>
                                </p:cTn>
                              </p:par>
                            </p:childTnLst>
                          </p:cTn>
                        </p:par>
                        <p:par>
                          <p:cTn id="42" fill="hold">
                            <p:stCondLst>
                              <p:cond delay="3000"/>
                            </p:stCondLst>
                            <p:childTnLst>
                              <p:par>
                                <p:cTn id="43" presetID="22" presetClass="entr" presetSubtype="2" fill="hold" nodeType="afterEffect">
                                  <p:stCondLst>
                                    <p:cond delay="0"/>
                                  </p:stCondLst>
                                  <p:childTnLst>
                                    <p:set>
                                      <p:cBhvr>
                                        <p:cTn id="44" dur="1" fill="hold">
                                          <p:stCondLst>
                                            <p:cond delay="0"/>
                                          </p:stCondLst>
                                        </p:cTn>
                                        <p:tgtEl>
                                          <p:spTgt spid="144"/>
                                        </p:tgtEl>
                                        <p:attrNameLst>
                                          <p:attrName>style.visibility</p:attrName>
                                        </p:attrNameLst>
                                      </p:cBhvr>
                                      <p:to>
                                        <p:strVal val="visible"/>
                                      </p:to>
                                    </p:set>
                                    <p:animEffect transition="in" filter="wipe(right)">
                                      <p:cBhvr>
                                        <p:cTn id="45" dur="300"/>
                                        <p:tgtEl>
                                          <p:spTgt spid="144"/>
                                        </p:tgtEl>
                                      </p:cBhvr>
                                    </p:animEffect>
                                  </p:childTnLst>
                                </p:cTn>
                              </p:par>
                            </p:childTnLst>
                          </p:cTn>
                        </p:par>
                        <p:par>
                          <p:cTn id="46" fill="hold">
                            <p:stCondLst>
                              <p:cond delay="3500"/>
                            </p:stCondLst>
                            <p:childTnLst>
                              <p:par>
                                <p:cTn id="47" presetID="2" presetClass="entr" presetSubtype="8" fill="hold" grpId="0" nodeType="afterEffect">
                                  <p:stCondLst>
                                    <p:cond delay="0"/>
                                  </p:stCondLst>
                                  <p:childTnLst>
                                    <p:set>
                                      <p:cBhvr>
                                        <p:cTn id="48" dur="1" fill="hold">
                                          <p:stCondLst>
                                            <p:cond delay="0"/>
                                          </p:stCondLst>
                                        </p:cTn>
                                        <p:tgtEl>
                                          <p:spTgt spid="139"/>
                                        </p:tgtEl>
                                        <p:attrNameLst>
                                          <p:attrName>style.visibility</p:attrName>
                                        </p:attrNameLst>
                                      </p:cBhvr>
                                      <p:to>
                                        <p:strVal val="visible"/>
                                      </p:to>
                                    </p:set>
                                    <p:anim calcmode="lin" valueType="num">
                                      <p:cBhvr additive="base">
                                        <p:cTn id="49" dur="300" fill="hold"/>
                                        <p:tgtEl>
                                          <p:spTgt spid="139"/>
                                        </p:tgtEl>
                                        <p:attrNameLst>
                                          <p:attrName>ppt_x</p:attrName>
                                        </p:attrNameLst>
                                      </p:cBhvr>
                                      <p:tavLst>
                                        <p:tav tm="0">
                                          <p:val>
                                            <p:strVal val="0-#ppt_w/2"/>
                                          </p:val>
                                        </p:tav>
                                        <p:tav tm="100000">
                                          <p:val>
                                            <p:strVal val="#ppt_x"/>
                                          </p:val>
                                        </p:tav>
                                      </p:tavLst>
                                    </p:anim>
                                    <p:anim calcmode="lin" valueType="num">
                                      <p:cBhvr additive="base">
                                        <p:cTn id="50" dur="300" fill="hold"/>
                                        <p:tgtEl>
                                          <p:spTgt spid="139"/>
                                        </p:tgtEl>
                                        <p:attrNameLst>
                                          <p:attrName>ppt_y</p:attrName>
                                        </p:attrNameLst>
                                      </p:cBhvr>
                                      <p:tavLst>
                                        <p:tav tm="0">
                                          <p:val>
                                            <p:strVal val="#ppt_y"/>
                                          </p:val>
                                        </p:tav>
                                        <p:tav tm="100000">
                                          <p:val>
                                            <p:strVal val="#ppt_y"/>
                                          </p:val>
                                        </p:tav>
                                      </p:tavLst>
                                    </p:anim>
                                  </p:childTnLst>
                                </p:cTn>
                              </p:par>
                            </p:childTnLst>
                          </p:cTn>
                        </p:par>
                        <p:par>
                          <p:cTn id="51" fill="hold">
                            <p:stCondLst>
                              <p:cond delay="4000"/>
                            </p:stCondLst>
                            <p:childTnLst>
                              <p:par>
                                <p:cTn id="52" presetID="53" presetClass="entr" presetSubtype="16" fill="hold" nodeType="afterEffect">
                                  <p:stCondLst>
                                    <p:cond delay="0"/>
                                  </p:stCondLst>
                                  <p:childTnLst>
                                    <p:set>
                                      <p:cBhvr>
                                        <p:cTn id="53" dur="1" fill="hold">
                                          <p:stCondLst>
                                            <p:cond delay="0"/>
                                          </p:stCondLst>
                                        </p:cTn>
                                        <p:tgtEl>
                                          <p:spTgt spid="124"/>
                                        </p:tgtEl>
                                        <p:attrNameLst>
                                          <p:attrName>style.visibility</p:attrName>
                                        </p:attrNameLst>
                                      </p:cBhvr>
                                      <p:to>
                                        <p:strVal val="visible"/>
                                      </p:to>
                                    </p:set>
                                    <p:anim calcmode="lin" valueType="num">
                                      <p:cBhvr>
                                        <p:cTn id="54" dur="300" fill="hold"/>
                                        <p:tgtEl>
                                          <p:spTgt spid="124"/>
                                        </p:tgtEl>
                                        <p:attrNameLst>
                                          <p:attrName>ppt_w</p:attrName>
                                        </p:attrNameLst>
                                      </p:cBhvr>
                                      <p:tavLst>
                                        <p:tav tm="0">
                                          <p:val>
                                            <p:fltVal val="0"/>
                                          </p:val>
                                        </p:tav>
                                        <p:tav tm="100000">
                                          <p:val>
                                            <p:strVal val="#ppt_w"/>
                                          </p:val>
                                        </p:tav>
                                      </p:tavLst>
                                    </p:anim>
                                    <p:anim calcmode="lin" valueType="num">
                                      <p:cBhvr>
                                        <p:cTn id="55" dur="300" fill="hold"/>
                                        <p:tgtEl>
                                          <p:spTgt spid="124"/>
                                        </p:tgtEl>
                                        <p:attrNameLst>
                                          <p:attrName>ppt_h</p:attrName>
                                        </p:attrNameLst>
                                      </p:cBhvr>
                                      <p:tavLst>
                                        <p:tav tm="0">
                                          <p:val>
                                            <p:fltVal val="0"/>
                                          </p:val>
                                        </p:tav>
                                        <p:tav tm="100000">
                                          <p:val>
                                            <p:strVal val="#ppt_h"/>
                                          </p:val>
                                        </p:tav>
                                      </p:tavLst>
                                    </p:anim>
                                    <p:animEffect transition="in" filter="fade">
                                      <p:cBhvr>
                                        <p:cTn id="56" dur="300"/>
                                        <p:tgtEl>
                                          <p:spTgt spid="124"/>
                                        </p:tgtEl>
                                      </p:cBhvr>
                                    </p:animEffect>
                                  </p:childTnLst>
                                </p:cTn>
                              </p:par>
                            </p:childTnLst>
                          </p:cTn>
                        </p:par>
                        <p:par>
                          <p:cTn id="57" fill="hold">
                            <p:stCondLst>
                              <p:cond delay="4500"/>
                            </p:stCondLst>
                            <p:childTnLst>
                              <p:par>
                                <p:cTn id="58" presetID="22" presetClass="entr" presetSubtype="8" fill="hold" nodeType="afterEffect">
                                  <p:stCondLst>
                                    <p:cond delay="0"/>
                                  </p:stCondLst>
                                  <p:childTnLst>
                                    <p:set>
                                      <p:cBhvr>
                                        <p:cTn id="59" dur="1" fill="hold">
                                          <p:stCondLst>
                                            <p:cond delay="0"/>
                                          </p:stCondLst>
                                        </p:cTn>
                                        <p:tgtEl>
                                          <p:spTgt spid="159"/>
                                        </p:tgtEl>
                                        <p:attrNameLst>
                                          <p:attrName>style.visibility</p:attrName>
                                        </p:attrNameLst>
                                      </p:cBhvr>
                                      <p:to>
                                        <p:strVal val="visible"/>
                                      </p:to>
                                    </p:set>
                                    <p:animEffect transition="in" filter="wipe(left)">
                                      <p:cBhvr>
                                        <p:cTn id="60" dur="300"/>
                                        <p:tgtEl>
                                          <p:spTgt spid="159"/>
                                        </p:tgtEl>
                                      </p:cBhvr>
                                    </p:animEffect>
                                  </p:childTnLst>
                                </p:cTn>
                              </p:par>
                            </p:childTnLst>
                          </p:cTn>
                        </p:par>
                        <p:par>
                          <p:cTn id="61" fill="hold">
                            <p:stCondLst>
                              <p:cond delay="5000"/>
                            </p:stCondLst>
                            <p:childTnLst>
                              <p:par>
                                <p:cTn id="62" presetID="2" presetClass="entr" presetSubtype="2" fill="hold" grpId="0" nodeType="afterEffect">
                                  <p:stCondLst>
                                    <p:cond delay="0"/>
                                  </p:stCondLst>
                                  <p:childTnLst>
                                    <p:set>
                                      <p:cBhvr>
                                        <p:cTn id="63" dur="1" fill="hold">
                                          <p:stCondLst>
                                            <p:cond delay="0"/>
                                          </p:stCondLst>
                                        </p:cTn>
                                        <p:tgtEl>
                                          <p:spTgt spid="143"/>
                                        </p:tgtEl>
                                        <p:attrNameLst>
                                          <p:attrName>style.visibility</p:attrName>
                                        </p:attrNameLst>
                                      </p:cBhvr>
                                      <p:to>
                                        <p:strVal val="visible"/>
                                      </p:to>
                                    </p:set>
                                    <p:anim calcmode="lin" valueType="num">
                                      <p:cBhvr additive="base">
                                        <p:cTn id="64" dur="300" fill="hold"/>
                                        <p:tgtEl>
                                          <p:spTgt spid="143"/>
                                        </p:tgtEl>
                                        <p:attrNameLst>
                                          <p:attrName>ppt_x</p:attrName>
                                        </p:attrNameLst>
                                      </p:cBhvr>
                                      <p:tavLst>
                                        <p:tav tm="0">
                                          <p:val>
                                            <p:strVal val="1+#ppt_w/2"/>
                                          </p:val>
                                        </p:tav>
                                        <p:tav tm="100000">
                                          <p:val>
                                            <p:strVal val="#ppt_x"/>
                                          </p:val>
                                        </p:tav>
                                      </p:tavLst>
                                    </p:anim>
                                    <p:anim calcmode="lin" valueType="num">
                                      <p:cBhvr additive="base">
                                        <p:cTn id="65" dur="300" fill="hold"/>
                                        <p:tgtEl>
                                          <p:spTgt spid="143"/>
                                        </p:tgtEl>
                                        <p:attrNameLst>
                                          <p:attrName>ppt_y</p:attrName>
                                        </p:attrNameLst>
                                      </p:cBhvr>
                                      <p:tavLst>
                                        <p:tav tm="0">
                                          <p:val>
                                            <p:strVal val="#ppt_y"/>
                                          </p:val>
                                        </p:tav>
                                        <p:tav tm="100000">
                                          <p:val>
                                            <p:strVal val="#ppt_y"/>
                                          </p:val>
                                        </p:tav>
                                      </p:tavLst>
                                    </p:anim>
                                  </p:childTnLst>
                                </p:cTn>
                              </p:par>
                            </p:childTnLst>
                          </p:cTn>
                        </p:par>
                        <p:par>
                          <p:cTn id="66" fill="hold">
                            <p:stCondLst>
                              <p:cond delay="5500"/>
                            </p:stCondLst>
                            <p:childTnLst>
                              <p:par>
                                <p:cTn id="67" presetID="53" presetClass="entr" presetSubtype="16" fill="hold" nodeType="afterEffect">
                                  <p:stCondLst>
                                    <p:cond delay="0"/>
                                  </p:stCondLst>
                                  <p:childTnLst>
                                    <p:set>
                                      <p:cBhvr>
                                        <p:cTn id="68" dur="1" fill="hold">
                                          <p:stCondLst>
                                            <p:cond delay="0"/>
                                          </p:stCondLst>
                                        </p:cTn>
                                        <p:tgtEl>
                                          <p:spTgt spid="117"/>
                                        </p:tgtEl>
                                        <p:attrNameLst>
                                          <p:attrName>style.visibility</p:attrName>
                                        </p:attrNameLst>
                                      </p:cBhvr>
                                      <p:to>
                                        <p:strVal val="visible"/>
                                      </p:to>
                                    </p:set>
                                    <p:anim calcmode="lin" valueType="num">
                                      <p:cBhvr>
                                        <p:cTn id="69" dur="300" fill="hold"/>
                                        <p:tgtEl>
                                          <p:spTgt spid="117"/>
                                        </p:tgtEl>
                                        <p:attrNameLst>
                                          <p:attrName>ppt_w</p:attrName>
                                        </p:attrNameLst>
                                      </p:cBhvr>
                                      <p:tavLst>
                                        <p:tav tm="0">
                                          <p:val>
                                            <p:fltVal val="0"/>
                                          </p:val>
                                        </p:tav>
                                        <p:tav tm="100000">
                                          <p:val>
                                            <p:strVal val="#ppt_w"/>
                                          </p:val>
                                        </p:tav>
                                      </p:tavLst>
                                    </p:anim>
                                    <p:anim calcmode="lin" valueType="num">
                                      <p:cBhvr>
                                        <p:cTn id="70" dur="300" fill="hold"/>
                                        <p:tgtEl>
                                          <p:spTgt spid="117"/>
                                        </p:tgtEl>
                                        <p:attrNameLst>
                                          <p:attrName>ppt_h</p:attrName>
                                        </p:attrNameLst>
                                      </p:cBhvr>
                                      <p:tavLst>
                                        <p:tav tm="0">
                                          <p:val>
                                            <p:fltVal val="0"/>
                                          </p:val>
                                        </p:tav>
                                        <p:tav tm="100000">
                                          <p:val>
                                            <p:strVal val="#ppt_h"/>
                                          </p:val>
                                        </p:tav>
                                      </p:tavLst>
                                    </p:anim>
                                    <p:animEffect transition="in" filter="fade">
                                      <p:cBhvr>
                                        <p:cTn id="71" dur="300"/>
                                        <p:tgtEl>
                                          <p:spTgt spid="117"/>
                                        </p:tgtEl>
                                      </p:cBhvr>
                                    </p:animEffect>
                                  </p:childTnLst>
                                </p:cTn>
                              </p:par>
                            </p:childTnLst>
                          </p:cTn>
                        </p:par>
                        <p:par>
                          <p:cTn id="72" fill="hold">
                            <p:stCondLst>
                              <p:cond delay="6000"/>
                            </p:stCondLst>
                            <p:childTnLst>
                              <p:par>
                                <p:cTn id="73" presetID="22" presetClass="entr" presetSubtype="2" fill="hold" nodeType="afterEffect">
                                  <p:stCondLst>
                                    <p:cond delay="0"/>
                                  </p:stCondLst>
                                  <p:childTnLst>
                                    <p:set>
                                      <p:cBhvr>
                                        <p:cTn id="74" dur="1" fill="hold">
                                          <p:stCondLst>
                                            <p:cond delay="0"/>
                                          </p:stCondLst>
                                        </p:cTn>
                                        <p:tgtEl>
                                          <p:spTgt spid="154"/>
                                        </p:tgtEl>
                                        <p:attrNameLst>
                                          <p:attrName>style.visibility</p:attrName>
                                        </p:attrNameLst>
                                      </p:cBhvr>
                                      <p:to>
                                        <p:strVal val="visible"/>
                                      </p:to>
                                    </p:set>
                                    <p:animEffect transition="in" filter="wipe(right)">
                                      <p:cBhvr>
                                        <p:cTn id="75" dur="300"/>
                                        <p:tgtEl>
                                          <p:spTgt spid="154"/>
                                        </p:tgtEl>
                                      </p:cBhvr>
                                    </p:animEffect>
                                  </p:childTnLst>
                                </p:cTn>
                              </p:par>
                            </p:childTnLst>
                          </p:cTn>
                        </p:par>
                        <p:par>
                          <p:cTn id="76" fill="hold">
                            <p:stCondLst>
                              <p:cond delay="6500"/>
                            </p:stCondLst>
                            <p:childTnLst>
                              <p:par>
                                <p:cTn id="77" presetID="2" presetClass="entr" presetSubtype="8" fill="hold" grpId="0" nodeType="afterEffect">
                                  <p:stCondLst>
                                    <p:cond delay="0"/>
                                  </p:stCondLst>
                                  <p:childTnLst>
                                    <p:set>
                                      <p:cBhvr>
                                        <p:cTn id="78" dur="1" fill="hold">
                                          <p:stCondLst>
                                            <p:cond delay="0"/>
                                          </p:stCondLst>
                                        </p:cTn>
                                        <p:tgtEl>
                                          <p:spTgt spid="140"/>
                                        </p:tgtEl>
                                        <p:attrNameLst>
                                          <p:attrName>style.visibility</p:attrName>
                                        </p:attrNameLst>
                                      </p:cBhvr>
                                      <p:to>
                                        <p:strVal val="visible"/>
                                      </p:to>
                                    </p:set>
                                    <p:anim calcmode="lin" valueType="num">
                                      <p:cBhvr additive="base">
                                        <p:cTn id="79" dur="300" fill="hold"/>
                                        <p:tgtEl>
                                          <p:spTgt spid="140"/>
                                        </p:tgtEl>
                                        <p:attrNameLst>
                                          <p:attrName>ppt_x</p:attrName>
                                        </p:attrNameLst>
                                      </p:cBhvr>
                                      <p:tavLst>
                                        <p:tav tm="0">
                                          <p:val>
                                            <p:strVal val="0-#ppt_w/2"/>
                                          </p:val>
                                        </p:tav>
                                        <p:tav tm="100000">
                                          <p:val>
                                            <p:strVal val="#ppt_x"/>
                                          </p:val>
                                        </p:tav>
                                      </p:tavLst>
                                    </p:anim>
                                    <p:anim calcmode="lin" valueType="num">
                                      <p:cBhvr additive="base">
                                        <p:cTn id="80" dur="300" fill="hold"/>
                                        <p:tgtEl>
                                          <p:spTgt spid="140"/>
                                        </p:tgtEl>
                                        <p:attrNameLst>
                                          <p:attrName>ppt_y</p:attrName>
                                        </p:attrNameLst>
                                      </p:cBhvr>
                                      <p:tavLst>
                                        <p:tav tm="0">
                                          <p:val>
                                            <p:strVal val="#ppt_y"/>
                                          </p:val>
                                        </p:tav>
                                        <p:tav tm="100000">
                                          <p:val>
                                            <p:strVal val="#ppt_y"/>
                                          </p:val>
                                        </p:tav>
                                      </p:tavLst>
                                    </p:anim>
                                  </p:childTnLst>
                                </p:cTn>
                              </p:par>
                            </p:childTnLst>
                          </p:cTn>
                        </p:par>
                        <p:par>
                          <p:cTn id="81" fill="hold">
                            <p:stCondLst>
                              <p:cond delay="7000"/>
                            </p:stCondLst>
                            <p:childTnLst>
                              <p:par>
                                <p:cTn id="82" presetID="53" presetClass="entr" presetSubtype="16" fill="hold" nodeType="afterEffect">
                                  <p:stCondLst>
                                    <p:cond delay="0"/>
                                  </p:stCondLst>
                                  <p:childTnLst>
                                    <p:set>
                                      <p:cBhvr>
                                        <p:cTn id="83" dur="1" fill="hold">
                                          <p:stCondLst>
                                            <p:cond delay="0"/>
                                          </p:stCondLst>
                                        </p:cTn>
                                        <p:tgtEl>
                                          <p:spTgt spid="101"/>
                                        </p:tgtEl>
                                        <p:attrNameLst>
                                          <p:attrName>style.visibility</p:attrName>
                                        </p:attrNameLst>
                                      </p:cBhvr>
                                      <p:to>
                                        <p:strVal val="visible"/>
                                      </p:to>
                                    </p:set>
                                    <p:anim calcmode="lin" valueType="num">
                                      <p:cBhvr>
                                        <p:cTn id="84" dur="300" fill="hold"/>
                                        <p:tgtEl>
                                          <p:spTgt spid="101"/>
                                        </p:tgtEl>
                                        <p:attrNameLst>
                                          <p:attrName>ppt_w</p:attrName>
                                        </p:attrNameLst>
                                      </p:cBhvr>
                                      <p:tavLst>
                                        <p:tav tm="0">
                                          <p:val>
                                            <p:fltVal val="0"/>
                                          </p:val>
                                        </p:tav>
                                        <p:tav tm="100000">
                                          <p:val>
                                            <p:strVal val="#ppt_w"/>
                                          </p:val>
                                        </p:tav>
                                      </p:tavLst>
                                    </p:anim>
                                    <p:anim calcmode="lin" valueType="num">
                                      <p:cBhvr>
                                        <p:cTn id="85" dur="300" fill="hold"/>
                                        <p:tgtEl>
                                          <p:spTgt spid="101"/>
                                        </p:tgtEl>
                                        <p:attrNameLst>
                                          <p:attrName>ppt_h</p:attrName>
                                        </p:attrNameLst>
                                      </p:cBhvr>
                                      <p:tavLst>
                                        <p:tav tm="0">
                                          <p:val>
                                            <p:fltVal val="0"/>
                                          </p:val>
                                        </p:tav>
                                        <p:tav tm="100000">
                                          <p:val>
                                            <p:strVal val="#ppt_h"/>
                                          </p:val>
                                        </p:tav>
                                      </p:tavLst>
                                    </p:anim>
                                    <p:animEffect transition="in" filter="fade">
                                      <p:cBhvr>
                                        <p:cTn id="86" dur="300"/>
                                        <p:tgtEl>
                                          <p:spTgt spid="101"/>
                                        </p:tgtEl>
                                      </p:cBhvr>
                                    </p:animEffect>
                                  </p:childTnLst>
                                </p:cTn>
                              </p:par>
                            </p:childTnLst>
                          </p:cTn>
                        </p:par>
                        <p:par>
                          <p:cTn id="87" fill="hold">
                            <p:stCondLst>
                              <p:cond delay="7500"/>
                            </p:stCondLst>
                            <p:childTnLst>
                              <p:par>
                                <p:cTn id="88" presetID="2" presetClass="entr" presetSubtype="2" fill="hold" grpId="0" nodeType="after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additive="base">
                                        <p:cTn id="90" dur="300" fill="hold"/>
                                        <p:tgtEl>
                                          <p:spTgt spid="141"/>
                                        </p:tgtEl>
                                        <p:attrNameLst>
                                          <p:attrName>ppt_x</p:attrName>
                                        </p:attrNameLst>
                                      </p:cBhvr>
                                      <p:tavLst>
                                        <p:tav tm="0">
                                          <p:val>
                                            <p:strVal val="1+#ppt_w/2"/>
                                          </p:val>
                                        </p:tav>
                                        <p:tav tm="100000">
                                          <p:val>
                                            <p:strVal val="#ppt_x"/>
                                          </p:val>
                                        </p:tav>
                                      </p:tavLst>
                                    </p:anim>
                                    <p:anim calcmode="lin" valueType="num">
                                      <p:cBhvr additive="base">
                                        <p:cTn id="91" dur="300" fill="hold"/>
                                        <p:tgtEl>
                                          <p:spTgt spid="141"/>
                                        </p:tgtEl>
                                        <p:attrNameLst>
                                          <p:attrName>ppt_y</p:attrName>
                                        </p:attrNameLst>
                                      </p:cBhvr>
                                      <p:tavLst>
                                        <p:tav tm="0">
                                          <p:val>
                                            <p:strVal val="#ppt_y"/>
                                          </p:val>
                                        </p:tav>
                                        <p:tav tm="100000">
                                          <p:val>
                                            <p:strVal val="#ppt_y"/>
                                          </p:val>
                                        </p:tav>
                                      </p:tavLst>
                                    </p:anim>
                                  </p:childTnLst>
                                </p:cTn>
                              </p:par>
                            </p:childTnLst>
                          </p:cTn>
                        </p:par>
                        <p:par>
                          <p:cTn id="92" fill="hold">
                            <p:stCondLst>
                              <p:cond delay="8000"/>
                            </p:stCondLst>
                            <p:childTnLst>
                              <p:par>
                                <p:cTn id="93" presetID="53" presetClass="entr" presetSubtype="16" fill="hold" nodeType="afterEffect">
                                  <p:stCondLst>
                                    <p:cond delay="0"/>
                                  </p:stCondLst>
                                  <p:childTnLst>
                                    <p:set>
                                      <p:cBhvr>
                                        <p:cTn id="94" dur="1" fill="hold">
                                          <p:stCondLst>
                                            <p:cond delay="0"/>
                                          </p:stCondLst>
                                        </p:cTn>
                                        <p:tgtEl>
                                          <p:spTgt spid="109"/>
                                        </p:tgtEl>
                                        <p:attrNameLst>
                                          <p:attrName>style.visibility</p:attrName>
                                        </p:attrNameLst>
                                      </p:cBhvr>
                                      <p:to>
                                        <p:strVal val="visible"/>
                                      </p:to>
                                    </p:set>
                                    <p:anim calcmode="lin" valueType="num">
                                      <p:cBhvr>
                                        <p:cTn id="95" dur="300" fill="hold"/>
                                        <p:tgtEl>
                                          <p:spTgt spid="109"/>
                                        </p:tgtEl>
                                        <p:attrNameLst>
                                          <p:attrName>ppt_w</p:attrName>
                                        </p:attrNameLst>
                                      </p:cBhvr>
                                      <p:tavLst>
                                        <p:tav tm="0">
                                          <p:val>
                                            <p:fltVal val="0"/>
                                          </p:val>
                                        </p:tav>
                                        <p:tav tm="100000">
                                          <p:val>
                                            <p:strVal val="#ppt_w"/>
                                          </p:val>
                                        </p:tav>
                                      </p:tavLst>
                                    </p:anim>
                                    <p:anim calcmode="lin" valueType="num">
                                      <p:cBhvr>
                                        <p:cTn id="96" dur="300" fill="hold"/>
                                        <p:tgtEl>
                                          <p:spTgt spid="109"/>
                                        </p:tgtEl>
                                        <p:attrNameLst>
                                          <p:attrName>ppt_h</p:attrName>
                                        </p:attrNameLst>
                                      </p:cBhvr>
                                      <p:tavLst>
                                        <p:tav tm="0">
                                          <p:val>
                                            <p:fltVal val="0"/>
                                          </p:val>
                                        </p:tav>
                                        <p:tav tm="100000">
                                          <p:val>
                                            <p:strVal val="#ppt_h"/>
                                          </p:val>
                                        </p:tav>
                                      </p:tavLst>
                                    </p:anim>
                                    <p:animEffect transition="in" filter="fade">
                                      <p:cBhvr>
                                        <p:cTn id="97" dur="300"/>
                                        <p:tgtEl>
                                          <p:spTgt spid="109"/>
                                        </p:tgtEl>
                                      </p:cBhvr>
                                    </p:animEffect>
                                  </p:childTnLst>
                                </p:cTn>
                              </p:par>
                            </p:childTnLst>
                          </p:cTn>
                        </p:par>
                        <p:par>
                          <p:cTn id="98" fill="hold">
                            <p:stCondLst>
                              <p:cond delay="8500"/>
                            </p:stCondLst>
                            <p:childTnLst>
                              <p:par>
                                <p:cTn id="99" presetID="2" presetClass="entr" presetSubtype="8" fill="hold" grpId="0" nodeType="afterEffect">
                                  <p:stCondLst>
                                    <p:cond delay="0"/>
                                  </p:stCondLst>
                                  <p:childTnLst>
                                    <p:set>
                                      <p:cBhvr>
                                        <p:cTn id="100" dur="1" fill="hold">
                                          <p:stCondLst>
                                            <p:cond delay="0"/>
                                          </p:stCondLst>
                                        </p:cTn>
                                        <p:tgtEl>
                                          <p:spTgt spid="138"/>
                                        </p:tgtEl>
                                        <p:attrNameLst>
                                          <p:attrName>style.visibility</p:attrName>
                                        </p:attrNameLst>
                                      </p:cBhvr>
                                      <p:to>
                                        <p:strVal val="visible"/>
                                      </p:to>
                                    </p:set>
                                    <p:anim calcmode="lin" valueType="num">
                                      <p:cBhvr additive="base">
                                        <p:cTn id="101" dur="300" fill="hold"/>
                                        <p:tgtEl>
                                          <p:spTgt spid="138"/>
                                        </p:tgtEl>
                                        <p:attrNameLst>
                                          <p:attrName>ppt_x</p:attrName>
                                        </p:attrNameLst>
                                      </p:cBhvr>
                                      <p:tavLst>
                                        <p:tav tm="0">
                                          <p:val>
                                            <p:strVal val="0-#ppt_w/2"/>
                                          </p:val>
                                        </p:tav>
                                        <p:tav tm="100000">
                                          <p:val>
                                            <p:strVal val="#ppt_x"/>
                                          </p:val>
                                        </p:tav>
                                      </p:tavLst>
                                    </p:anim>
                                    <p:anim calcmode="lin" valueType="num">
                                      <p:cBhvr additive="base">
                                        <p:cTn id="102" dur="300" fill="hold"/>
                                        <p:tgtEl>
                                          <p:spTgt spid="1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27" grpId="0" animBg="1"/>
      <p:bldP spid="138" grpId="0"/>
      <p:bldP spid="139" grpId="0"/>
      <p:bldP spid="140" grpId="0"/>
      <p:bldP spid="141" grpId="0"/>
      <p:bldP spid="142" grpId="0"/>
      <p:bldP spid="1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组合 66"/>
          <p:cNvGrpSpPr/>
          <p:nvPr/>
        </p:nvGrpSpPr>
        <p:grpSpPr>
          <a:xfrm>
            <a:off x="1443982" y="2357279"/>
            <a:ext cx="1751377" cy="2818527"/>
            <a:chOff x="2466767" y="2041524"/>
            <a:chExt cx="1673224" cy="2692402"/>
          </a:xfrm>
          <a:solidFill>
            <a:srgbClr val="404066"/>
          </a:solidFill>
        </p:grpSpPr>
        <p:sp>
          <p:nvSpPr>
            <p:cNvPr id="68" name="Freeform 7"/>
            <p:cNvSpPr/>
            <p:nvPr/>
          </p:nvSpPr>
          <p:spPr bwMode="auto">
            <a:xfrm>
              <a:off x="2988593" y="4184650"/>
              <a:ext cx="630238" cy="134938"/>
            </a:xfrm>
            <a:custGeom>
              <a:avLst/>
              <a:gdLst>
                <a:gd name="T0" fmla="*/ 355 w 397"/>
                <a:gd name="T1" fmla="*/ 85 h 85"/>
                <a:gd name="T2" fmla="*/ 42 w 397"/>
                <a:gd name="T3" fmla="*/ 85 h 85"/>
                <a:gd name="T4" fmla="*/ 42 w 397"/>
                <a:gd name="T5" fmla="*/ 85 h 85"/>
                <a:gd name="T6" fmla="*/ 33 w 397"/>
                <a:gd name="T7" fmla="*/ 84 h 85"/>
                <a:gd name="T8" fmla="*/ 25 w 397"/>
                <a:gd name="T9" fmla="*/ 82 h 85"/>
                <a:gd name="T10" fmla="*/ 18 w 397"/>
                <a:gd name="T11" fmla="*/ 77 h 85"/>
                <a:gd name="T12" fmla="*/ 12 w 397"/>
                <a:gd name="T13" fmla="*/ 73 h 85"/>
                <a:gd name="T14" fmla="*/ 7 w 397"/>
                <a:gd name="T15" fmla="*/ 67 h 85"/>
                <a:gd name="T16" fmla="*/ 3 w 397"/>
                <a:gd name="T17" fmla="*/ 59 h 85"/>
                <a:gd name="T18" fmla="*/ 1 w 397"/>
                <a:gd name="T19" fmla="*/ 52 h 85"/>
                <a:gd name="T20" fmla="*/ 0 w 397"/>
                <a:gd name="T21" fmla="*/ 43 h 85"/>
                <a:gd name="T22" fmla="*/ 0 w 397"/>
                <a:gd name="T23" fmla="*/ 43 h 85"/>
                <a:gd name="T24" fmla="*/ 0 w 397"/>
                <a:gd name="T25" fmla="*/ 43 h 85"/>
                <a:gd name="T26" fmla="*/ 1 w 397"/>
                <a:gd name="T27" fmla="*/ 33 h 85"/>
                <a:gd name="T28" fmla="*/ 3 w 397"/>
                <a:gd name="T29" fmla="*/ 26 h 85"/>
                <a:gd name="T30" fmla="*/ 7 w 397"/>
                <a:gd name="T31" fmla="*/ 18 h 85"/>
                <a:gd name="T32" fmla="*/ 12 w 397"/>
                <a:gd name="T33" fmla="*/ 12 h 85"/>
                <a:gd name="T34" fmla="*/ 18 w 397"/>
                <a:gd name="T35" fmla="*/ 8 h 85"/>
                <a:gd name="T36" fmla="*/ 25 w 397"/>
                <a:gd name="T37" fmla="*/ 3 h 85"/>
                <a:gd name="T38" fmla="*/ 33 w 397"/>
                <a:gd name="T39" fmla="*/ 2 h 85"/>
                <a:gd name="T40" fmla="*/ 42 w 397"/>
                <a:gd name="T41" fmla="*/ 0 h 85"/>
                <a:gd name="T42" fmla="*/ 355 w 397"/>
                <a:gd name="T43" fmla="*/ 0 h 85"/>
                <a:gd name="T44" fmla="*/ 355 w 397"/>
                <a:gd name="T45" fmla="*/ 0 h 85"/>
                <a:gd name="T46" fmla="*/ 364 w 397"/>
                <a:gd name="T47" fmla="*/ 2 h 85"/>
                <a:gd name="T48" fmla="*/ 371 w 397"/>
                <a:gd name="T49" fmla="*/ 3 h 85"/>
                <a:gd name="T50" fmla="*/ 379 w 397"/>
                <a:gd name="T51" fmla="*/ 8 h 85"/>
                <a:gd name="T52" fmla="*/ 385 w 397"/>
                <a:gd name="T53" fmla="*/ 12 h 85"/>
                <a:gd name="T54" fmla="*/ 390 w 397"/>
                <a:gd name="T55" fmla="*/ 18 h 85"/>
                <a:gd name="T56" fmla="*/ 394 w 397"/>
                <a:gd name="T57" fmla="*/ 26 h 85"/>
                <a:gd name="T58" fmla="*/ 396 w 397"/>
                <a:gd name="T59" fmla="*/ 33 h 85"/>
                <a:gd name="T60" fmla="*/ 397 w 397"/>
                <a:gd name="T61" fmla="*/ 43 h 85"/>
                <a:gd name="T62" fmla="*/ 397 w 397"/>
                <a:gd name="T63" fmla="*/ 43 h 85"/>
                <a:gd name="T64" fmla="*/ 397 w 397"/>
                <a:gd name="T65" fmla="*/ 43 h 85"/>
                <a:gd name="T66" fmla="*/ 396 w 397"/>
                <a:gd name="T67" fmla="*/ 52 h 85"/>
                <a:gd name="T68" fmla="*/ 394 w 397"/>
                <a:gd name="T69" fmla="*/ 59 h 85"/>
                <a:gd name="T70" fmla="*/ 390 w 397"/>
                <a:gd name="T71" fmla="*/ 67 h 85"/>
                <a:gd name="T72" fmla="*/ 385 w 397"/>
                <a:gd name="T73" fmla="*/ 73 h 85"/>
                <a:gd name="T74" fmla="*/ 379 w 397"/>
                <a:gd name="T75" fmla="*/ 77 h 85"/>
                <a:gd name="T76" fmla="*/ 371 w 397"/>
                <a:gd name="T77" fmla="*/ 82 h 85"/>
                <a:gd name="T78" fmla="*/ 364 w 397"/>
                <a:gd name="T79" fmla="*/ 84 h 85"/>
                <a:gd name="T80" fmla="*/ 355 w 397"/>
                <a:gd name="T81" fmla="*/ 85 h 85"/>
                <a:gd name="T82" fmla="*/ 355 w 397"/>
                <a:gd name="T8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7" h="85">
                  <a:moveTo>
                    <a:pt x="355" y="85"/>
                  </a:moveTo>
                  <a:lnTo>
                    <a:pt x="42" y="85"/>
                  </a:lnTo>
                  <a:lnTo>
                    <a:pt x="42" y="85"/>
                  </a:lnTo>
                  <a:lnTo>
                    <a:pt x="33" y="84"/>
                  </a:lnTo>
                  <a:lnTo>
                    <a:pt x="25" y="82"/>
                  </a:lnTo>
                  <a:lnTo>
                    <a:pt x="18" y="77"/>
                  </a:lnTo>
                  <a:lnTo>
                    <a:pt x="12" y="73"/>
                  </a:lnTo>
                  <a:lnTo>
                    <a:pt x="7" y="67"/>
                  </a:lnTo>
                  <a:lnTo>
                    <a:pt x="3" y="59"/>
                  </a:lnTo>
                  <a:lnTo>
                    <a:pt x="1" y="52"/>
                  </a:lnTo>
                  <a:lnTo>
                    <a:pt x="0" y="43"/>
                  </a:lnTo>
                  <a:lnTo>
                    <a:pt x="0" y="43"/>
                  </a:lnTo>
                  <a:lnTo>
                    <a:pt x="0" y="43"/>
                  </a:lnTo>
                  <a:lnTo>
                    <a:pt x="1" y="33"/>
                  </a:lnTo>
                  <a:lnTo>
                    <a:pt x="3" y="26"/>
                  </a:lnTo>
                  <a:lnTo>
                    <a:pt x="7" y="18"/>
                  </a:lnTo>
                  <a:lnTo>
                    <a:pt x="12" y="12"/>
                  </a:lnTo>
                  <a:lnTo>
                    <a:pt x="18" y="8"/>
                  </a:lnTo>
                  <a:lnTo>
                    <a:pt x="25" y="3"/>
                  </a:lnTo>
                  <a:lnTo>
                    <a:pt x="33" y="2"/>
                  </a:lnTo>
                  <a:lnTo>
                    <a:pt x="42" y="0"/>
                  </a:lnTo>
                  <a:lnTo>
                    <a:pt x="355" y="0"/>
                  </a:lnTo>
                  <a:lnTo>
                    <a:pt x="355" y="0"/>
                  </a:lnTo>
                  <a:lnTo>
                    <a:pt x="364" y="2"/>
                  </a:lnTo>
                  <a:lnTo>
                    <a:pt x="371" y="3"/>
                  </a:lnTo>
                  <a:lnTo>
                    <a:pt x="379" y="8"/>
                  </a:lnTo>
                  <a:lnTo>
                    <a:pt x="385" y="12"/>
                  </a:lnTo>
                  <a:lnTo>
                    <a:pt x="390" y="18"/>
                  </a:lnTo>
                  <a:lnTo>
                    <a:pt x="394" y="26"/>
                  </a:lnTo>
                  <a:lnTo>
                    <a:pt x="396" y="33"/>
                  </a:lnTo>
                  <a:lnTo>
                    <a:pt x="397" y="43"/>
                  </a:lnTo>
                  <a:lnTo>
                    <a:pt x="397" y="43"/>
                  </a:lnTo>
                  <a:lnTo>
                    <a:pt x="397" y="43"/>
                  </a:lnTo>
                  <a:lnTo>
                    <a:pt x="396" y="52"/>
                  </a:lnTo>
                  <a:lnTo>
                    <a:pt x="394" y="59"/>
                  </a:lnTo>
                  <a:lnTo>
                    <a:pt x="390" y="67"/>
                  </a:lnTo>
                  <a:lnTo>
                    <a:pt x="385" y="73"/>
                  </a:lnTo>
                  <a:lnTo>
                    <a:pt x="379" y="77"/>
                  </a:lnTo>
                  <a:lnTo>
                    <a:pt x="371" y="82"/>
                  </a:lnTo>
                  <a:lnTo>
                    <a:pt x="364" y="84"/>
                  </a:lnTo>
                  <a:lnTo>
                    <a:pt x="355" y="85"/>
                  </a:lnTo>
                  <a:lnTo>
                    <a:pt x="355" y="85"/>
                  </a:lnTo>
                  <a:close/>
                </a:path>
              </a:pathLst>
            </a:custGeom>
            <a:solidFill>
              <a:schemeClr val="accent5"/>
            </a:solidFill>
            <a:ln w="28575">
              <a:noFill/>
              <a:round/>
            </a:ln>
          </p:spPr>
          <p:txBody>
            <a:bodyPr vert="horz" wrap="square" lIns="91440" tIns="45720" rIns="91440" bIns="45720" numCol="1" anchor="t" anchorCtr="0" compatLnSpc="1"/>
            <a:lstStyle/>
            <a:p>
              <a:endParaRPr lang="zh-CN" altLang="en-US">
                <a:solidFill>
                  <a:schemeClr val="bg1">
                    <a:lumMod val="65000"/>
                  </a:schemeClr>
                </a:solidFill>
              </a:endParaRPr>
            </a:p>
          </p:txBody>
        </p:sp>
        <p:sp>
          <p:nvSpPr>
            <p:cNvPr id="69" name="Freeform 8"/>
            <p:cNvSpPr/>
            <p:nvPr/>
          </p:nvSpPr>
          <p:spPr bwMode="auto">
            <a:xfrm>
              <a:off x="2988593" y="4392613"/>
              <a:ext cx="630238" cy="134938"/>
            </a:xfrm>
            <a:custGeom>
              <a:avLst/>
              <a:gdLst>
                <a:gd name="T0" fmla="*/ 355 w 397"/>
                <a:gd name="T1" fmla="*/ 85 h 85"/>
                <a:gd name="T2" fmla="*/ 42 w 397"/>
                <a:gd name="T3" fmla="*/ 85 h 85"/>
                <a:gd name="T4" fmla="*/ 42 w 397"/>
                <a:gd name="T5" fmla="*/ 85 h 85"/>
                <a:gd name="T6" fmla="*/ 33 w 397"/>
                <a:gd name="T7" fmla="*/ 83 h 85"/>
                <a:gd name="T8" fmla="*/ 25 w 397"/>
                <a:gd name="T9" fmla="*/ 81 h 85"/>
                <a:gd name="T10" fmla="*/ 18 w 397"/>
                <a:gd name="T11" fmla="*/ 77 h 85"/>
                <a:gd name="T12" fmla="*/ 12 w 397"/>
                <a:gd name="T13" fmla="*/ 72 h 85"/>
                <a:gd name="T14" fmla="*/ 7 w 397"/>
                <a:gd name="T15" fmla="*/ 66 h 85"/>
                <a:gd name="T16" fmla="*/ 3 w 397"/>
                <a:gd name="T17" fmla="*/ 59 h 85"/>
                <a:gd name="T18" fmla="*/ 1 w 397"/>
                <a:gd name="T19" fmla="*/ 51 h 85"/>
                <a:gd name="T20" fmla="*/ 0 w 397"/>
                <a:gd name="T21" fmla="*/ 42 h 85"/>
                <a:gd name="T22" fmla="*/ 0 w 397"/>
                <a:gd name="T23" fmla="*/ 42 h 85"/>
                <a:gd name="T24" fmla="*/ 0 w 397"/>
                <a:gd name="T25" fmla="*/ 42 h 85"/>
                <a:gd name="T26" fmla="*/ 1 w 397"/>
                <a:gd name="T27" fmla="*/ 33 h 85"/>
                <a:gd name="T28" fmla="*/ 3 w 397"/>
                <a:gd name="T29" fmla="*/ 25 h 85"/>
                <a:gd name="T30" fmla="*/ 7 w 397"/>
                <a:gd name="T31" fmla="*/ 18 h 85"/>
                <a:gd name="T32" fmla="*/ 12 w 397"/>
                <a:gd name="T33" fmla="*/ 12 h 85"/>
                <a:gd name="T34" fmla="*/ 18 w 397"/>
                <a:gd name="T35" fmla="*/ 7 h 85"/>
                <a:gd name="T36" fmla="*/ 25 w 397"/>
                <a:gd name="T37" fmla="*/ 3 h 85"/>
                <a:gd name="T38" fmla="*/ 33 w 397"/>
                <a:gd name="T39" fmla="*/ 1 h 85"/>
                <a:gd name="T40" fmla="*/ 42 w 397"/>
                <a:gd name="T41" fmla="*/ 0 h 85"/>
                <a:gd name="T42" fmla="*/ 355 w 397"/>
                <a:gd name="T43" fmla="*/ 0 h 85"/>
                <a:gd name="T44" fmla="*/ 355 w 397"/>
                <a:gd name="T45" fmla="*/ 0 h 85"/>
                <a:gd name="T46" fmla="*/ 364 w 397"/>
                <a:gd name="T47" fmla="*/ 1 h 85"/>
                <a:gd name="T48" fmla="*/ 371 w 397"/>
                <a:gd name="T49" fmla="*/ 3 h 85"/>
                <a:gd name="T50" fmla="*/ 379 w 397"/>
                <a:gd name="T51" fmla="*/ 7 h 85"/>
                <a:gd name="T52" fmla="*/ 385 w 397"/>
                <a:gd name="T53" fmla="*/ 12 h 85"/>
                <a:gd name="T54" fmla="*/ 390 w 397"/>
                <a:gd name="T55" fmla="*/ 18 h 85"/>
                <a:gd name="T56" fmla="*/ 394 w 397"/>
                <a:gd name="T57" fmla="*/ 25 h 85"/>
                <a:gd name="T58" fmla="*/ 396 w 397"/>
                <a:gd name="T59" fmla="*/ 33 h 85"/>
                <a:gd name="T60" fmla="*/ 397 w 397"/>
                <a:gd name="T61" fmla="*/ 42 h 85"/>
                <a:gd name="T62" fmla="*/ 397 w 397"/>
                <a:gd name="T63" fmla="*/ 42 h 85"/>
                <a:gd name="T64" fmla="*/ 397 w 397"/>
                <a:gd name="T65" fmla="*/ 42 h 85"/>
                <a:gd name="T66" fmla="*/ 396 w 397"/>
                <a:gd name="T67" fmla="*/ 51 h 85"/>
                <a:gd name="T68" fmla="*/ 394 w 397"/>
                <a:gd name="T69" fmla="*/ 59 h 85"/>
                <a:gd name="T70" fmla="*/ 390 w 397"/>
                <a:gd name="T71" fmla="*/ 66 h 85"/>
                <a:gd name="T72" fmla="*/ 385 w 397"/>
                <a:gd name="T73" fmla="*/ 72 h 85"/>
                <a:gd name="T74" fmla="*/ 379 w 397"/>
                <a:gd name="T75" fmla="*/ 77 h 85"/>
                <a:gd name="T76" fmla="*/ 371 w 397"/>
                <a:gd name="T77" fmla="*/ 81 h 85"/>
                <a:gd name="T78" fmla="*/ 364 w 397"/>
                <a:gd name="T79" fmla="*/ 83 h 85"/>
                <a:gd name="T80" fmla="*/ 355 w 397"/>
                <a:gd name="T81" fmla="*/ 85 h 85"/>
                <a:gd name="T82" fmla="*/ 355 w 397"/>
                <a:gd name="T8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7" h="85">
                  <a:moveTo>
                    <a:pt x="355" y="85"/>
                  </a:moveTo>
                  <a:lnTo>
                    <a:pt x="42" y="85"/>
                  </a:lnTo>
                  <a:lnTo>
                    <a:pt x="42" y="85"/>
                  </a:lnTo>
                  <a:lnTo>
                    <a:pt x="33" y="83"/>
                  </a:lnTo>
                  <a:lnTo>
                    <a:pt x="25" y="81"/>
                  </a:lnTo>
                  <a:lnTo>
                    <a:pt x="18" y="77"/>
                  </a:lnTo>
                  <a:lnTo>
                    <a:pt x="12" y="72"/>
                  </a:lnTo>
                  <a:lnTo>
                    <a:pt x="7" y="66"/>
                  </a:lnTo>
                  <a:lnTo>
                    <a:pt x="3" y="59"/>
                  </a:lnTo>
                  <a:lnTo>
                    <a:pt x="1" y="51"/>
                  </a:lnTo>
                  <a:lnTo>
                    <a:pt x="0" y="42"/>
                  </a:lnTo>
                  <a:lnTo>
                    <a:pt x="0" y="42"/>
                  </a:lnTo>
                  <a:lnTo>
                    <a:pt x="0" y="42"/>
                  </a:lnTo>
                  <a:lnTo>
                    <a:pt x="1" y="33"/>
                  </a:lnTo>
                  <a:lnTo>
                    <a:pt x="3" y="25"/>
                  </a:lnTo>
                  <a:lnTo>
                    <a:pt x="7" y="18"/>
                  </a:lnTo>
                  <a:lnTo>
                    <a:pt x="12" y="12"/>
                  </a:lnTo>
                  <a:lnTo>
                    <a:pt x="18" y="7"/>
                  </a:lnTo>
                  <a:lnTo>
                    <a:pt x="25" y="3"/>
                  </a:lnTo>
                  <a:lnTo>
                    <a:pt x="33" y="1"/>
                  </a:lnTo>
                  <a:lnTo>
                    <a:pt x="42" y="0"/>
                  </a:lnTo>
                  <a:lnTo>
                    <a:pt x="355" y="0"/>
                  </a:lnTo>
                  <a:lnTo>
                    <a:pt x="355" y="0"/>
                  </a:lnTo>
                  <a:lnTo>
                    <a:pt x="364" y="1"/>
                  </a:lnTo>
                  <a:lnTo>
                    <a:pt x="371" y="3"/>
                  </a:lnTo>
                  <a:lnTo>
                    <a:pt x="379" y="7"/>
                  </a:lnTo>
                  <a:lnTo>
                    <a:pt x="385" y="12"/>
                  </a:lnTo>
                  <a:lnTo>
                    <a:pt x="390" y="18"/>
                  </a:lnTo>
                  <a:lnTo>
                    <a:pt x="394" y="25"/>
                  </a:lnTo>
                  <a:lnTo>
                    <a:pt x="396" y="33"/>
                  </a:lnTo>
                  <a:lnTo>
                    <a:pt x="397" y="42"/>
                  </a:lnTo>
                  <a:lnTo>
                    <a:pt x="397" y="42"/>
                  </a:lnTo>
                  <a:lnTo>
                    <a:pt x="397" y="42"/>
                  </a:lnTo>
                  <a:lnTo>
                    <a:pt x="396" y="51"/>
                  </a:lnTo>
                  <a:lnTo>
                    <a:pt x="394" y="59"/>
                  </a:lnTo>
                  <a:lnTo>
                    <a:pt x="390" y="66"/>
                  </a:lnTo>
                  <a:lnTo>
                    <a:pt x="385" y="72"/>
                  </a:lnTo>
                  <a:lnTo>
                    <a:pt x="379" y="77"/>
                  </a:lnTo>
                  <a:lnTo>
                    <a:pt x="371" y="81"/>
                  </a:lnTo>
                  <a:lnTo>
                    <a:pt x="364" y="83"/>
                  </a:lnTo>
                  <a:lnTo>
                    <a:pt x="355" y="85"/>
                  </a:lnTo>
                  <a:lnTo>
                    <a:pt x="355" y="85"/>
                  </a:lnTo>
                  <a:close/>
                </a:path>
              </a:pathLst>
            </a:custGeom>
            <a:solidFill>
              <a:schemeClr val="accent5"/>
            </a:solidFill>
            <a:ln w="28575">
              <a:noFill/>
              <a:round/>
            </a:ln>
          </p:spPr>
          <p:txBody>
            <a:bodyPr vert="horz" wrap="square" lIns="91440" tIns="45720" rIns="91440" bIns="45720" numCol="1" anchor="t" anchorCtr="0" compatLnSpc="1"/>
            <a:lstStyle/>
            <a:p>
              <a:endParaRPr lang="zh-CN" altLang="en-US">
                <a:solidFill>
                  <a:schemeClr val="bg1">
                    <a:lumMod val="65000"/>
                  </a:schemeClr>
                </a:solidFill>
              </a:endParaRPr>
            </a:p>
          </p:txBody>
        </p:sp>
        <p:sp>
          <p:nvSpPr>
            <p:cNvPr id="70" name="Freeform 9"/>
            <p:cNvSpPr/>
            <p:nvPr/>
          </p:nvSpPr>
          <p:spPr bwMode="auto">
            <a:xfrm>
              <a:off x="3112418" y="4598988"/>
              <a:ext cx="381000" cy="134938"/>
            </a:xfrm>
            <a:custGeom>
              <a:avLst/>
              <a:gdLst>
                <a:gd name="T0" fmla="*/ 198 w 240"/>
                <a:gd name="T1" fmla="*/ 85 h 85"/>
                <a:gd name="T2" fmla="*/ 43 w 240"/>
                <a:gd name="T3" fmla="*/ 85 h 85"/>
                <a:gd name="T4" fmla="*/ 43 w 240"/>
                <a:gd name="T5" fmla="*/ 85 h 85"/>
                <a:gd name="T6" fmla="*/ 34 w 240"/>
                <a:gd name="T7" fmla="*/ 83 h 85"/>
                <a:gd name="T8" fmla="*/ 26 w 240"/>
                <a:gd name="T9" fmla="*/ 82 h 85"/>
                <a:gd name="T10" fmla="*/ 19 w 240"/>
                <a:gd name="T11" fmla="*/ 77 h 85"/>
                <a:gd name="T12" fmla="*/ 13 w 240"/>
                <a:gd name="T13" fmla="*/ 73 h 85"/>
                <a:gd name="T14" fmla="*/ 8 w 240"/>
                <a:gd name="T15" fmla="*/ 67 h 85"/>
                <a:gd name="T16" fmla="*/ 4 w 240"/>
                <a:gd name="T17" fmla="*/ 59 h 85"/>
                <a:gd name="T18" fmla="*/ 2 w 240"/>
                <a:gd name="T19" fmla="*/ 52 h 85"/>
                <a:gd name="T20" fmla="*/ 0 w 240"/>
                <a:gd name="T21" fmla="*/ 43 h 85"/>
                <a:gd name="T22" fmla="*/ 0 w 240"/>
                <a:gd name="T23" fmla="*/ 43 h 85"/>
                <a:gd name="T24" fmla="*/ 0 w 240"/>
                <a:gd name="T25" fmla="*/ 43 h 85"/>
                <a:gd name="T26" fmla="*/ 2 w 240"/>
                <a:gd name="T27" fmla="*/ 33 h 85"/>
                <a:gd name="T28" fmla="*/ 4 w 240"/>
                <a:gd name="T29" fmla="*/ 26 h 85"/>
                <a:gd name="T30" fmla="*/ 8 w 240"/>
                <a:gd name="T31" fmla="*/ 18 h 85"/>
                <a:gd name="T32" fmla="*/ 13 w 240"/>
                <a:gd name="T33" fmla="*/ 12 h 85"/>
                <a:gd name="T34" fmla="*/ 19 w 240"/>
                <a:gd name="T35" fmla="*/ 8 h 85"/>
                <a:gd name="T36" fmla="*/ 26 w 240"/>
                <a:gd name="T37" fmla="*/ 3 h 85"/>
                <a:gd name="T38" fmla="*/ 34 w 240"/>
                <a:gd name="T39" fmla="*/ 2 h 85"/>
                <a:gd name="T40" fmla="*/ 43 w 240"/>
                <a:gd name="T41" fmla="*/ 0 h 85"/>
                <a:gd name="T42" fmla="*/ 198 w 240"/>
                <a:gd name="T43" fmla="*/ 0 h 85"/>
                <a:gd name="T44" fmla="*/ 198 w 240"/>
                <a:gd name="T45" fmla="*/ 0 h 85"/>
                <a:gd name="T46" fmla="*/ 207 w 240"/>
                <a:gd name="T47" fmla="*/ 2 h 85"/>
                <a:gd name="T48" fmla="*/ 214 w 240"/>
                <a:gd name="T49" fmla="*/ 3 h 85"/>
                <a:gd name="T50" fmla="*/ 222 w 240"/>
                <a:gd name="T51" fmla="*/ 8 h 85"/>
                <a:gd name="T52" fmla="*/ 228 w 240"/>
                <a:gd name="T53" fmla="*/ 12 h 85"/>
                <a:gd name="T54" fmla="*/ 233 w 240"/>
                <a:gd name="T55" fmla="*/ 18 h 85"/>
                <a:gd name="T56" fmla="*/ 237 w 240"/>
                <a:gd name="T57" fmla="*/ 26 h 85"/>
                <a:gd name="T58" fmla="*/ 239 w 240"/>
                <a:gd name="T59" fmla="*/ 33 h 85"/>
                <a:gd name="T60" fmla="*/ 240 w 240"/>
                <a:gd name="T61" fmla="*/ 43 h 85"/>
                <a:gd name="T62" fmla="*/ 240 w 240"/>
                <a:gd name="T63" fmla="*/ 43 h 85"/>
                <a:gd name="T64" fmla="*/ 240 w 240"/>
                <a:gd name="T65" fmla="*/ 43 h 85"/>
                <a:gd name="T66" fmla="*/ 239 w 240"/>
                <a:gd name="T67" fmla="*/ 52 h 85"/>
                <a:gd name="T68" fmla="*/ 237 w 240"/>
                <a:gd name="T69" fmla="*/ 59 h 85"/>
                <a:gd name="T70" fmla="*/ 233 w 240"/>
                <a:gd name="T71" fmla="*/ 67 h 85"/>
                <a:gd name="T72" fmla="*/ 228 w 240"/>
                <a:gd name="T73" fmla="*/ 73 h 85"/>
                <a:gd name="T74" fmla="*/ 222 w 240"/>
                <a:gd name="T75" fmla="*/ 77 h 85"/>
                <a:gd name="T76" fmla="*/ 214 w 240"/>
                <a:gd name="T77" fmla="*/ 82 h 85"/>
                <a:gd name="T78" fmla="*/ 207 w 240"/>
                <a:gd name="T79" fmla="*/ 83 h 85"/>
                <a:gd name="T80" fmla="*/ 198 w 240"/>
                <a:gd name="T81" fmla="*/ 85 h 85"/>
                <a:gd name="T82" fmla="*/ 198 w 240"/>
                <a:gd name="T8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0" h="85">
                  <a:moveTo>
                    <a:pt x="198" y="85"/>
                  </a:moveTo>
                  <a:lnTo>
                    <a:pt x="43" y="85"/>
                  </a:lnTo>
                  <a:lnTo>
                    <a:pt x="43" y="85"/>
                  </a:lnTo>
                  <a:lnTo>
                    <a:pt x="34" y="83"/>
                  </a:lnTo>
                  <a:lnTo>
                    <a:pt x="26" y="82"/>
                  </a:lnTo>
                  <a:lnTo>
                    <a:pt x="19" y="77"/>
                  </a:lnTo>
                  <a:lnTo>
                    <a:pt x="13" y="73"/>
                  </a:lnTo>
                  <a:lnTo>
                    <a:pt x="8" y="67"/>
                  </a:lnTo>
                  <a:lnTo>
                    <a:pt x="4" y="59"/>
                  </a:lnTo>
                  <a:lnTo>
                    <a:pt x="2" y="52"/>
                  </a:lnTo>
                  <a:lnTo>
                    <a:pt x="0" y="43"/>
                  </a:lnTo>
                  <a:lnTo>
                    <a:pt x="0" y="43"/>
                  </a:lnTo>
                  <a:lnTo>
                    <a:pt x="0" y="43"/>
                  </a:lnTo>
                  <a:lnTo>
                    <a:pt x="2" y="33"/>
                  </a:lnTo>
                  <a:lnTo>
                    <a:pt x="4" y="26"/>
                  </a:lnTo>
                  <a:lnTo>
                    <a:pt x="8" y="18"/>
                  </a:lnTo>
                  <a:lnTo>
                    <a:pt x="13" y="12"/>
                  </a:lnTo>
                  <a:lnTo>
                    <a:pt x="19" y="8"/>
                  </a:lnTo>
                  <a:lnTo>
                    <a:pt x="26" y="3"/>
                  </a:lnTo>
                  <a:lnTo>
                    <a:pt x="34" y="2"/>
                  </a:lnTo>
                  <a:lnTo>
                    <a:pt x="43" y="0"/>
                  </a:lnTo>
                  <a:lnTo>
                    <a:pt x="198" y="0"/>
                  </a:lnTo>
                  <a:lnTo>
                    <a:pt x="198" y="0"/>
                  </a:lnTo>
                  <a:lnTo>
                    <a:pt x="207" y="2"/>
                  </a:lnTo>
                  <a:lnTo>
                    <a:pt x="214" y="3"/>
                  </a:lnTo>
                  <a:lnTo>
                    <a:pt x="222" y="8"/>
                  </a:lnTo>
                  <a:lnTo>
                    <a:pt x="228" y="12"/>
                  </a:lnTo>
                  <a:lnTo>
                    <a:pt x="233" y="18"/>
                  </a:lnTo>
                  <a:lnTo>
                    <a:pt x="237" y="26"/>
                  </a:lnTo>
                  <a:lnTo>
                    <a:pt x="239" y="33"/>
                  </a:lnTo>
                  <a:lnTo>
                    <a:pt x="240" y="43"/>
                  </a:lnTo>
                  <a:lnTo>
                    <a:pt x="240" y="43"/>
                  </a:lnTo>
                  <a:lnTo>
                    <a:pt x="240" y="43"/>
                  </a:lnTo>
                  <a:lnTo>
                    <a:pt x="239" y="52"/>
                  </a:lnTo>
                  <a:lnTo>
                    <a:pt x="237" y="59"/>
                  </a:lnTo>
                  <a:lnTo>
                    <a:pt x="233" y="67"/>
                  </a:lnTo>
                  <a:lnTo>
                    <a:pt x="228" y="73"/>
                  </a:lnTo>
                  <a:lnTo>
                    <a:pt x="222" y="77"/>
                  </a:lnTo>
                  <a:lnTo>
                    <a:pt x="214" y="82"/>
                  </a:lnTo>
                  <a:lnTo>
                    <a:pt x="207" y="83"/>
                  </a:lnTo>
                  <a:lnTo>
                    <a:pt x="198" y="85"/>
                  </a:lnTo>
                  <a:lnTo>
                    <a:pt x="198" y="85"/>
                  </a:lnTo>
                  <a:close/>
                </a:path>
              </a:pathLst>
            </a:custGeom>
            <a:solidFill>
              <a:schemeClr val="accent5"/>
            </a:solidFill>
            <a:ln w="28575">
              <a:noFill/>
              <a:round/>
            </a:ln>
          </p:spPr>
          <p:txBody>
            <a:bodyPr vert="horz" wrap="square" lIns="91440" tIns="45720" rIns="91440" bIns="45720" numCol="1" anchor="t" anchorCtr="0" compatLnSpc="1"/>
            <a:lstStyle/>
            <a:p>
              <a:endParaRPr lang="zh-CN" altLang="en-US">
                <a:solidFill>
                  <a:schemeClr val="bg1">
                    <a:lumMod val="65000"/>
                  </a:schemeClr>
                </a:solidFill>
              </a:endParaRPr>
            </a:p>
          </p:txBody>
        </p:sp>
        <p:sp>
          <p:nvSpPr>
            <p:cNvPr id="71" name="Freeform 5"/>
            <p:cNvSpPr/>
            <p:nvPr/>
          </p:nvSpPr>
          <p:spPr bwMode="auto">
            <a:xfrm>
              <a:off x="2544093" y="2117725"/>
              <a:ext cx="1517650" cy="1884363"/>
            </a:xfrm>
            <a:custGeom>
              <a:avLst/>
              <a:gdLst>
                <a:gd name="T0" fmla="*/ 478 w 956"/>
                <a:gd name="T1" fmla="*/ 0 h 1187"/>
                <a:gd name="T2" fmla="*/ 399 w 956"/>
                <a:gd name="T3" fmla="*/ 5 h 1187"/>
                <a:gd name="T4" fmla="*/ 330 w 956"/>
                <a:gd name="T5" fmla="*/ 19 h 1187"/>
                <a:gd name="T6" fmla="*/ 266 w 956"/>
                <a:gd name="T7" fmla="*/ 41 h 1187"/>
                <a:gd name="T8" fmla="*/ 208 w 956"/>
                <a:gd name="T9" fmla="*/ 70 h 1187"/>
                <a:gd name="T10" fmla="*/ 158 w 956"/>
                <a:gd name="T11" fmla="*/ 107 h 1187"/>
                <a:gd name="T12" fmla="*/ 116 w 956"/>
                <a:gd name="T13" fmla="*/ 148 h 1187"/>
                <a:gd name="T14" fmla="*/ 79 w 956"/>
                <a:gd name="T15" fmla="*/ 193 h 1187"/>
                <a:gd name="T16" fmla="*/ 50 w 956"/>
                <a:gd name="T17" fmla="*/ 242 h 1187"/>
                <a:gd name="T18" fmla="*/ 28 w 956"/>
                <a:gd name="T19" fmla="*/ 293 h 1187"/>
                <a:gd name="T20" fmla="*/ 12 w 956"/>
                <a:gd name="T21" fmla="*/ 346 h 1187"/>
                <a:gd name="T22" fmla="*/ 3 w 956"/>
                <a:gd name="T23" fmla="*/ 399 h 1187"/>
                <a:gd name="T24" fmla="*/ 0 w 956"/>
                <a:gd name="T25" fmla="*/ 454 h 1187"/>
                <a:gd name="T26" fmla="*/ 5 w 956"/>
                <a:gd name="T27" fmla="*/ 506 h 1187"/>
                <a:gd name="T28" fmla="*/ 14 w 956"/>
                <a:gd name="T29" fmla="*/ 556 h 1187"/>
                <a:gd name="T30" fmla="*/ 31 w 956"/>
                <a:gd name="T31" fmla="*/ 603 h 1187"/>
                <a:gd name="T32" fmla="*/ 53 w 956"/>
                <a:gd name="T33" fmla="*/ 647 h 1187"/>
                <a:gd name="T34" fmla="*/ 102 w 956"/>
                <a:gd name="T35" fmla="*/ 727 h 1187"/>
                <a:gd name="T36" fmla="*/ 184 w 956"/>
                <a:gd name="T37" fmla="*/ 880 h 1187"/>
                <a:gd name="T38" fmla="*/ 216 w 956"/>
                <a:gd name="T39" fmla="*/ 952 h 1187"/>
                <a:gd name="T40" fmla="*/ 242 w 956"/>
                <a:gd name="T41" fmla="*/ 1017 h 1187"/>
                <a:gd name="T42" fmla="*/ 260 w 956"/>
                <a:gd name="T43" fmla="*/ 1079 h 1187"/>
                <a:gd name="T44" fmla="*/ 270 w 956"/>
                <a:gd name="T45" fmla="*/ 1135 h 1187"/>
                <a:gd name="T46" fmla="*/ 275 w 956"/>
                <a:gd name="T47" fmla="*/ 1187 h 1187"/>
                <a:gd name="T48" fmla="*/ 478 w 956"/>
                <a:gd name="T49" fmla="*/ 1187 h 1187"/>
                <a:gd name="T50" fmla="*/ 682 w 956"/>
                <a:gd name="T51" fmla="*/ 1187 h 1187"/>
                <a:gd name="T52" fmla="*/ 683 w 956"/>
                <a:gd name="T53" fmla="*/ 1163 h 1187"/>
                <a:gd name="T54" fmla="*/ 691 w 956"/>
                <a:gd name="T55" fmla="*/ 1108 h 1187"/>
                <a:gd name="T56" fmla="*/ 706 w 956"/>
                <a:gd name="T57" fmla="*/ 1049 h 1187"/>
                <a:gd name="T58" fmla="*/ 727 w 956"/>
                <a:gd name="T59" fmla="*/ 985 h 1187"/>
                <a:gd name="T60" fmla="*/ 756 w 956"/>
                <a:gd name="T61" fmla="*/ 915 h 1187"/>
                <a:gd name="T62" fmla="*/ 811 w 956"/>
                <a:gd name="T63" fmla="*/ 806 h 1187"/>
                <a:gd name="T64" fmla="*/ 903 w 956"/>
                <a:gd name="T65" fmla="*/ 647 h 1187"/>
                <a:gd name="T66" fmla="*/ 915 w 956"/>
                <a:gd name="T67" fmla="*/ 625 h 1187"/>
                <a:gd name="T68" fmla="*/ 935 w 956"/>
                <a:gd name="T69" fmla="*/ 580 h 1187"/>
                <a:gd name="T70" fmla="*/ 947 w 956"/>
                <a:gd name="T71" fmla="*/ 531 h 1187"/>
                <a:gd name="T72" fmla="*/ 955 w 956"/>
                <a:gd name="T73" fmla="*/ 480 h 1187"/>
                <a:gd name="T74" fmla="*/ 955 w 956"/>
                <a:gd name="T75" fmla="*/ 427 h 1187"/>
                <a:gd name="T76" fmla="*/ 949 w 956"/>
                <a:gd name="T77" fmla="*/ 374 h 1187"/>
                <a:gd name="T78" fmla="*/ 937 w 956"/>
                <a:gd name="T79" fmla="*/ 319 h 1187"/>
                <a:gd name="T80" fmla="*/ 918 w 956"/>
                <a:gd name="T81" fmla="*/ 267 h 1187"/>
                <a:gd name="T82" fmla="*/ 893 w 956"/>
                <a:gd name="T83" fmla="*/ 217 h 1187"/>
                <a:gd name="T84" fmla="*/ 859 w 956"/>
                <a:gd name="T85" fmla="*/ 169 h 1187"/>
                <a:gd name="T86" fmla="*/ 820 w 956"/>
                <a:gd name="T87" fmla="*/ 126 h 1187"/>
                <a:gd name="T88" fmla="*/ 774 w 956"/>
                <a:gd name="T89" fmla="*/ 88 h 1187"/>
                <a:gd name="T90" fmla="*/ 721 w 956"/>
                <a:gd name="T91" fmla="*/ 55 h 1187"/>
                <a:gd name="T92" fmla="*/ 660 w 956"/>
                <a:gd name="T93" fmla="*/ 29 h 1187"/>
                <a:gd name="T94" fmla="*/ 594 w 956"/>
                <a:gd name="T95" fmla="*/ 11 h 1187"/>
                <a:gd name="T96" fmla="*/ 518 w 956"/>
                <a:gd name="T97" fmla="*/ 2 h 1187"/>
                <a:gd name="T98" fmla="*/ 478 w 956"/>
                <a:gd name="T99"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56" h="1187">
                  <a:moveTo>
                    <a:pt x="478" y="0"/>
                  </a:moveTo>
                  <a:lnTo>
                    <a:pt x="478" y="0"/>
                  </a:lnTo>
                  <a:lnTo>
                    <a:pt x="439" y="2"/>
                  </a:lnTo>
                  <a:lnTo>
                    <a:pt x="399" y="5"/>
                  </a:lnTo>
                  <a:lnTo>
                    <a:pt x="363" y="11"/>
                  </a:lnTo>
                  <a:lnTo>
                    <a:pt x="330" y="19"/>
                  </a:lnTo>
                  <a:lnTo>
                    <a:pt x="296" y="29"/>
                  </a:lnTo>
                  <a:lnTo>
                    <a:pt x="266" y="41"/>
                  </a:lnTo>
                  <a:lnTo>
                    <a:pt x="236" y="55"/>
                  </a:lnTo>
                  <a:lnTo>
                    <a:pt x="208" y="70"/>
                  </a:lnTo>
                  <a:lnTo>
                    <a:pt x="182" y="88"/>
                  </a:lnTo>
                  <a:lnTo>
                    <a:pt x="158" y="107"/>
                  </a:lnTo>
                  <a:lnTo>
                    <a:pt x="137" y="126"/>
                  </a:lnTo>
                  <a:lnTo>
                    <a:pt x="116" y="148"/>
                  </a:lnTo>
                  <a:lnTo>
                    <a:pt x="97" y="169"/>
                  </a:lnTo>
                  <a:lnTo>
                    <a:pt x="79" y="193"/>
                  </a:lnTo>
                  <a:lnTo>
                    <a:pt x="64" y="217"/>
                  </a:lnTo>
                  <a:lnTo>
                    <a:pt x="50" y="242"/>
                  </a:lnTo>
                  <a:lnTo>
                    <a:pt x="38" y="267"/>
                  </a:lnTo>
                  <a:lnTo>
                    <a:pt x="28" y="293"/>
                  </a:lnTo>
                  <a:lnTo>
                    <a:pt x="20" y="319"/>
                  </a:lnTo>
                  <a:lnTo>
                    <a:pt x="12" y="346"/>
                  </a:lnTo>
                  <a:lnTo>
                    <a:pt x="8" y="374"/>
                  </a:lnTo>
                  <a:lnTo>
                    <a:pt x="3" y="399"/>
                  </a:lnTo>
                  <a:lnTo>
                    <a:pt x="2" y="427"/>
                  </a:lnTo>
                  <a:lnTo>
                    <a:pt x="0" y="454"/>
                  </a:lnTo>
                  <a:lnTo>
                    <a:pt x="2" y="480"/>
                  </a:lnTo>
                  <a:lnTo>
                    <a:pt x="5" y="506"/>
                  </a:lnTo>
                  <a:lnTo>
                    <a:pt x="9" y="531"/>
                  </a:lnTo>
                  <a:lnTo>
                    <a:pt x="14" y="556"/>
                  </a:lnTo>
                  <a:lnTo>
                    <a:pt x="22" y="580"/>
                  </a:lnTo>
                  <a:lnTo>
                    <a:pt x="31" y="603"/>
                  </a:lnTo>
                  <a:lnTo>
                    <a:pt x="41" y="625"/>
                  </a:lnTo>
                  <a:lnTo>
                    <a:pt x="53" y="647"/>
                  </a:lnTo>
                  <a:lnTo>
                    <a:pt x="53" y="647"/>
                  </a:lnTo>
                  <a:lnTo>
                    <a:pt x="102" y="727"/>
                  </a:lnTo>
                  <a:lnTo>
                    <a:pt x="146" y="806"/>
                  </a:lnTo>
                  <a:lnTo>
                    <a:pt x="184" y="880"/>
                  </a:lnTo>
                  <a:lnTo>
                    <a:pt x="201" y="915"/>
                  </a:lnTo>
                  <a:lnTo>
                    <a:pt x="216" y="952"/>
                  </a:lnTo>
                  <a:lnTo>
                    <a:pt x="230" y="985"/>
                  </a:lnTo>
                  <a:lnTo>
                    <a:pt x="242" y="1017"/>
                  </a:lnTo>
                  <a:lnTo>
                    <a:pt x="251" y="1049"/>
                  </a:lnTo>
                  <a:lnTo>
                    <a:pt x="260" y="1079"/>
                  </a:lnTo>
                  <a:lnTo>
                    <a:pt x="266" y="1108"/>
                  </a:lnTo>
                  <a:lnTo>
                    <a:pt x="270" y="1135"/>
                  </a:lnTo>
                  <a:lnTo>
                    <a:pt x="274" y="1163"/>
                  </a:lnTo>
                  <a:lnTo>
                    <a:pt x="275" y="1187"/>
                  </a:lnTo>
                  <a:lnTo>
                    <a:pt x="275" y="1187"/>
                  </a:lnTo>
                  <a:lnTo>
                    <a:pt x="478" y="1187"/>
                  </a:lnTo>
                  <a:lnTo>
                    <a:pt x="478" y="1187"/>
                  </a:lnTo>
                  <a:lnTo>
                    <a:pt x="682" y="1187"/>
                  </a:lnTo>
                  <a:lnTo>
                    <a:pt x="682" y="1187"/>
                  </a:lnTo>
                  <a:lnTo>
                    <a:pt x="683" y="1163"/>
                  </a:lnTo>
                  <a:lnTo>
                    <a:pt x="686" y="1135"/>
                  </a:lnTo>
                  <a:lnTo>
                    <a:pt x="691" y="1108"/>
                  </a:lnTo>
                  <a:lnTo>
                    <a:pt x="697" y="1079"/>
                  </a:lnTo>
                  <a:lnTo>
                    <a:pt x="706" y="1049"/>
                  </a:lnTo>
                  <a:lnTo>
                    <a:pt x="715" y="1017"/>
                  </a:lnTo>
                  <a:lnTo>
                    <a:pt x="727" y="985"/>
                  </a:lnTo>
                  <a:lnTo>
                    <a:pt x="741" y="952"/>
                  </a:lnTo>
                  <a:lnTo>
                    <a:pt x="756" y="915"/>
                  </a:lnTo>
                  <a:lnTo>
                    <a:pt x="773" y="880"/>
                  </a:lnTo>
                  <a:lnTo>
                    <a:pt x="811" y="806"/>
                  </a:lnTo>
                  <a:lnTo>
                    <a:pt x="855" y="727"/>
                  </a:lnTo>
                  <a:lnTo>
                    <a:pt x="903" y="647"/>
                  </a:lnTo>
                  <a:lnTo>
                    <a:pt x="903" y="647"/>
                  </a:lnTo>
                  <a:lnTo>
                    <a:pt x="915" y="625"/>
                  </a:lnTo>
                  <a:lnTo>
                    <a:pt x="926" y="603"/>
                  </a:lnTo>
                  <a:lnTo>
                    <a:pt x="935" y="580"/>
                  </a:lnTo>
                  <a:lnTo>
                    <a:pt x="943" y="556"/>
                  </a:lnTo>
                  <a:lnTo>
                    <a:pt x="947" y="531"/>
                  </a:lnTo>
                  <a:lnTo>
                    <a:pt x="952" y="506"/>
                  </a:lnTo>
                  <a:lnTo>
                    <a:pt x="955" y="480"/>
                  </a:lnTo>
                  <a:lnTo>
                    <a:pt x="956" y="454"/>
                  </a:lnTo>
                  <a:lnTo>
                    <a:pt x="955" y="427"/>
                  </a:lnTo>
                  <a:lnTo>
                    <a:pt x="953" y="399"/>
                  </a:lnTo>
                  <a:lnTo>
                    <a:pt x="949" y="374"/>
                  </a:lnTo>
                  <a:lnTo>
                    <a:pt x="944" y="346"/>
                  </a:lnTo>
                  <a:lnTo>
                    <a:pt x="937" y="319"/>
                  </a:lnTo>
                  <a:lnTo>
                    <a:pt x="929" y="293"/>
                  </a:lnTo>
                  <a:lnTo>
                    <a:pt x="918" y="267"/>
                  </a:lnTo>
                  <a:lnTo>
                    <a:pt x="906" y="242"/>
                  </a:lnTo>
                  <a:lnTo>
                    <a:pt x="893" y="217"/>
                  </a:lnTo>
                  <a:lnTo>
                    <a:pt x="877" y="193"/>
                  </a:lnTo>
                  <a:lnTo>
                    <a:pt x="859" y="169"/>
                  </a:lnTo>
                  <a:lnTo>
                    <a:pt x="841" y="148"/>
                  </a:lnTo>
                  <a:lnTo>
                    <a:pt x="820" y="126"/>
                  </a:lnTo>
                  <a:lnTo>
                    <a:pt x="799" y="107"/>
                  </a:lnTo>
                  <a:lnTo>
                    <a:pt x="774" y="88"/>
                  </a:lnTo>
                  <a:lnTo>
                    <a:pt x="749" y="70"/>
                  </a:lnTo>
                  <a:lnTo>
                    <a:pt x="721" y="55"/>
                  </a:lnTo>
                  <a:lnTo>
                    <a:pt x="691" y="41"/>
                  </a:lnTo>
                  <a:lnTo>
                    <a:pt x="660" y="29"/>
                  </a:lnTo>
                  <a:lnTo>
                    <a:pt x="627" y="19"/>
                  </a:lnTo>
                  <a:lnTo>
                    <a:pt x="594" y="11"/>
                  </a:lnTo>
                  <a:lnTo>
                    <a:pt x="557" y="5"/>
                  </a:lnTo>
                  <a:lnTo>
                    <a:pt x="518" y="2"/>
                  </a:lnTo>
                  <a:lnTo>
                    <a:pt x="478" y="0"/>
                  </a:lnTo>
                  <a:lnTo>
                    <a:pt x="478" y="0"/>
                  </a:lnTo>
                  <a:close/>
                </a:path>
              </a:pathLst>
            </a:custGeom>
            <a:solidFill>
              <a:schemeClr val="tx2"/>
            </a:solidFill>
            <a:ln w="9525">
              <a:noFill/>
              <a:round/>
            </a:ln>
          </p:spPr>
          <p:txBody>
            <a:bodyPr vert="horz" wrap="square" lIns="91440" tIns="45720" rIns="91440" bIns="45720" numCol="1" anchor="t" anchorCtr="0" compatLnSpc="1"/>
            <a:lstStyle/>
            <a:p>
              <a:endParaRPr lang="zh-CN" altLang="en-US"/>
            </a:p>
          </p:txBody>
        </p:sp>
        <p:sp>
          <p:nvSpPr>
            <p:cNvPr id="72" name="Freeform 6"/>
            <p:cNvSpPr>
              <a:spLocks noEditPoints="1"/>
            </p:cNvSpPr>
            <p:nvPr/>
          </p:nvSpPr>
          <p:spPr bwMode="auto">
            <a:xfrm>
              <a:off x="2466767" y="2041524"/>
              <a:ext cx="1673224" cy="2036763"/>
            </a:xfrm>
            <a:custGeom>
              <a:avLst/>
              <a:gdLst>
                <a:gd name="T0" fmla="*/ 315 w 1054"/>
                <a:gd name="T1" fmla="*/ 1282 h 1283"/>
                <a:gd name="T2" fmla="*/ 283 w 1054"/>
                <a:gd name="T3" fmla="*/ 1262 h 1283"/>
                <a:gd name="T4" fmla="*/ 275 w 1054"/>
                <a:gd name="T5" fmla="*/ 1235 h 1283"/>
                <a:gd name="T6" fmla="*/ 261 w 1054"/>
                <a:gd name="T7" fmla="*/ 1139 h 1283"/>
                <a:gd name="T8" fmla="*/ 220 w 1054"/>
                <a:gd name="T9" fmla="*/ 1019 h 1283"/>
                <a:gd name="T10" fmla="*/ 110 w 1054"/>
                <a:gd name="T11" fmla="*/ 801 h 1283"/>
                <a:gd name="T12" fmla="*/ 34 w 1054"/>
                <a:gd name="T13" fmla="*/ 669 h 1283"/>
                <a:gd name="T14" fmla="*/ 5 w 1054"/>
                <a:gd name="T15" fmla="*/ 555 h 1283"/>
                <a:gd name="T16" fmla="*/ 5 w 1054"/>
                <a:gd name="T17" fmla="*/ 432 h 1283"/>
                <a:gd name="T18" fmla="*/ 37 w 1054"/>
                <a:gd name="T19" fmla="*/ 311 h 1283"/>
                <a:gd name="T20" fmla="*/ 75 w 1054"/>
                <a:gd name="T21" fmla="*/ 235 h 1283"/>
                <a:gd name="T22" fmla="*/ 139 w 1054"/>
                <a:gd name="T23" fmla="*/ 153 h 1283"/>
                <a:gd name="T24" fmla="*/ 239 w 1054"/>
                <a:gd name="T25" fmla="*/ 73 h 1283"/>
                <a:gd name="T26" fmla="*/ 384 w 1054"/>
                <a:gd name="T27" fmla="*/ 15 h 1283"/>
                <a:gd name="T28" fmla="*/ 527 w 1054"/>
                <a:gd name="T29" fmla="*/ 0 h 1283"/>
                <a:gd name="T30" fmla="*/ 626 w 1054"/>
                <a:gd name="T31" fmla="*/ 7 h 1283"/>
                <a:gd name="T32" fmla="*/ 783 w 1054"/>
                <a:gd name="T33" fmla="*/ 55 h 1283"/>
                <a:gd name="T34" fmla="*/ 894 w 1054"/>
                <a:gd name="T35" fmla="*/ 132 h 1283"/>
                <a:gd name="T36" fmla="*/ 967 w 1054"/>
                <a:gd name="T37" fmla="*/ 215 h 1283"/>
                <a:gd name="T38" fmla="*/ 1005 w 1054"/>
                <a:gd name="T39" fmla="*/ 282 h 1283"/>
                <a:gd name="T40" fmla="*/ 1044 w 1054"/>
                <a:gd name="T41" fmla="*/ 402 h 1283"/>
                <a:gd name="T42" fmla="*/ 1052 w 1054"/>
                <a:gd name="T43" fmla="*/ 525 h 1283"/>
                <a:gd name="T44" fmla="*/ 1031 w 1054"/>
                <a:gd name="T45" fmla="*/ 642 h 1283"/>
                <a:gd name="T46" fmla="*/ 993 w 1054"/>
                <a:gd name="T47" fmla="*/ 721 h 1283"/>
                <a:gd name="T48" fmla="*/ 849 w 1054"/>
                <a:gd name="T49" fmla="*/ 986 h 1283"/>
                <a:gd name="T50" fmla="*/ 800 w 1054"/>
                <a:gd name="T51" fmla="*/ 1110 h 1283"/>
                <a:gd name="T52" fmla="*/ 780 w 1054"/>
                <a:gd name="T53" fmla="*/ 1214 h 1283"/>
                <a:gd name="T54" fmla="*/ 774 w 1054"/>
                <a:gd name="T55" fmla="*/ 1253 h 1283"/>
                <a:gd name="T56" fmla="*/ 749 w 1054"/>
                <a:gd name="T57" fmla="*/ 1279 h 1283"/>
                <a:gd name="T58" fmla="*/ 369 w 1054"/>
                <a:gd name="T59" fmla="*/ 1186 h 1283"/>
                <a:gd name="T60" fmla="*/ 697 w 1054"/>
                <a:gd name="T61" fmla="*/ 1124 h 1283"/>
                <a:gd name="T62" fmla="*/ 741 w 1054"/>
                <a:gd name="T63" fmla="*/ 992 h 1283"/>
                <a:gd name="T64" fmla="*/ 838 w 1054"/>
                <a:gd name="T65" fmla="*/ 792 h 1283"/>
                <a:gd name="T66" fmla="*/ 922 w 1054"/>
                <a:gd name="T67" fmla="*/ 649 h 1283"/>
                <a:gd name="T68" fmla="*/ 950 w 1054"/>
                <a:gd name="T69" fmla="*/ 563 h 1283"/>
                <a:gd name="T70" fmla="*/ 955 w 1054"/>
                <a:gd name="T71" fmla="*/ 467 h 1283"/>
                <a:gd name="T72" fmla="*/ 935 w 1054"/>
                <a:gd name="T73" fmla="*/ 370 h 1283"/>
                <a:gd name="T74" fmla="*/ 905 w 1054"/>
                <a:gd name="T75" fmla="*/ 300 h 1283"/>
                <a:gd name="T76" fmla="*/ 861 w 1054"/>
                <a:gd name="T77" fmla="*/ 237 h 1283"/>
                <a:gd name="T78" fmla="*/ 787 w 1054"/>
                <a:gd name="T79" fmla="*/ 170 h 1283"/>
                <a:gd name="T80" fmla="*/ 677 w 1054"/>
                <a:gd name="T81" fmla="*/ 118 h 1283"/>
                <a:gd name="T82" fmla="*/ 527 w 1054"/>
                <a:gd name="T83" fmla="*/ 97 h 1283"/>
                <a:gd name="T84" fmla="*/ 410 w 1054"/>
                <a:gd name="T85" fmla="*/ 109 h 1283"/>
                <a:gd name="T86" fmla="*/ 290 w 1054"/>
                <a:gd name="T87" fmla="*/ 155 h 1283"/>
                <a:gd name="T88" fmla="*/ 208 w 1054"/>
                <a:gd name="T89" fmla="*/ 220 h 1283"/>
                <a:gd name="T90" fmla="*/ 158 w 1054"/>
                <a:gd name="T91" fmla="*/ 285 h 1283"/>
                <a:gd name="T92" fmla="*/ 128 w 1054"/>
                <a:gd name="T93" fmla="*/ 346 h 1283"/>
                <a:gd name="T94" fmla="*/ 102 w 1054"/>
                <a:gd name="T95" fmla="*/ 443 h 1283"/>
                <a:gd name="T96" fmla="*/ 101 w 1054"/>
                <a:gd name="T97" fmla="*/ 540 h 1283"/>
                <a:gd name="T98" fmla="*/ 123 w 1054"/>
                <a:gd name="T99" fmla="*/ 629 h 1283"/>
                <a:gd name="T100" fmla="*/ 179 w 1054"/>
                <a:gd name="T101" fmla="*/ 728 h 1283"/>
                <a:gd name="T102" fmla="*/ 299 w 1054"/>
                <a:gd name="T103" fmla="*/ 959 h 1283"/>
                <a:gd name="T104" fmla="*/ 349 w 1054"/>
                <a:gd name="T105" fmla="*/ 1092 h 1283"/>
                <a:gd name="T106" fmla="*/ 369 w 1054"/>
                <a:gd name="T107" fmla="*/ 1186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54" h="1283">
                  <a:moveTo>
                    <a:pt x="730" y="1283"/>
                  </a:moveTo>
                  <a:lnTo>
                    <a:pt x="324" y="1283"/>
                  </a:lnTo>
                  <a:lnTo>
                    <a:pt x="324" y="1283"/>
                  </a:lnTo>
                  <a:lnTo>
                    <a:pt x="315" y="1282"/>
                  </a:lnTo>
                  <a:lnTo>
                    <a:pt x="305" y="1279"/>
                  </a:lnTo>
                  <a:lnTo>
                    <a:pt x="296" y="1276"/>
                  </a:lnTo>
                  <a:lnTo>
                    <a:pt x="289" y="1270"/>
                  </a:lnTo>
                  <a:lnTo>
                    <a:pt x="283" y="1262"/>
                  </a:lnTo>
                  <a:lnTo>
                    <a:pt x="280" y="1253"/>
                  </a:lnTo>
                  <a:lnTo>
                    <a:pt x="277" y="1244"/>
                  </a:lnTo>
                  <a:lnTo>
                    <a:pt x="275" y="1235"/>
                  </a:lnTo>
                  <a:lnTo>
                    <a:pt x="275" y="1235"/>
                  </a:lnTo>
                  <a:lnTo>
                    <a:pt x="274" y="1214"/>
                  </a:lnTo>
                  <a:lnTo>
                    <a:pt x="272" y="1189"/>
                  </a:lnTo>
                  <a:lnTo>
                    <a:pt x="268" y="1165"/>
                  </a:lnTo>
                  <a:lnTo>
                    <a:pt x="261" y="1139"/>
                  </a:lnTo>
                  <a:lnTo>
                    <a:pt x="254" y="1110"/>
                  </a:lnTo>
                  <a:lnTo>
                    <a:pt x="243" y="1082"/>
                  </a:lnTo>
                  <a:lnTo>
                    <a:pt x="233" y="1051"/>
                  </a:lnTo>
                  <a:lnTo>
                    <a:pt x="220" y="1019"/>
                  </a:lnTo>
                  <a:lnTo>
                    <a:pt x="205" y="986"/>
                  </a:lnTo>
                  <a:lnTo>
                    <a:pt x="190" y="951"/>
                  </a:lnTo>
                  <a:lnTo>
                    <a:pt x="152" y="878"/>
                  </a:lnTo>
                  <a:lnTo>
                    <a:pt x="110" y="801"/>
                  </a:lnTo>
                  <a:lnTo>
                    <a:pt x="61" y="721"/>
                  </a:lnTo>
                  <a:lnTo>
                    <a:pt x="61" y="721"/>
                  </a:lnTo>
                  <a:lnTo>
                    <a:pt x="46" y="695"/>
                  </a:lnTo>
                  <a:lnTo>
                    <a:pt x="34" y="669"/>
                  </a:lnTo>
                  <a:lnTo>
                    <a:pt x="23" y="642"/>
                  </a:lnTo>
                  <a:lnTo>
                    <a:pt x="16" y="614"/>
                  </a:lnTo>
                  <a:lnTo>
                    <a:pt x="10" y="584"/>
                  </a:lnTo>
                  <a:lnTo>
                    <a:pt x="5" y="555"/>
                  </a:lnTo>
                  <a:lnTo>
                    <a:pt x="2" y="525"/>
                  </a:lnTo>
                  <a:lnTo>
                    <a:pt x="0" y="494"/>
                  </a:lnTo>
                  <a:lnTo>
                    <a:pt x="2" y="463"/>
                  </a:lnTo>
                  <a:lnTo>
                    <a:pt x="5" y="432"/>
                  </a:lnTo>
                  <a:lnTo>
                    <a:pt x="10" y="402"/>
                  </a:lnTo>
                  <a:lnTo>
                    <a:pt x="17" y="372"/>
                  </a:lnTo>
                  <a:lnTo>
                    <a:pt x="26" y="341"/>
                  </a:lnTo>
                  <a:lnTo>
                    <a:pt x="37" y="311"/>
                  </a:lnTo>
                  <a:lnTo>
                    <a:pt x="49" y="282"/>
                  </a:lnTo>
                  <a:lnTo>
                    <a:pt x="64" y="253"/>
                  </a:lnTo>
                  <a:lnTo>
                    <a:pt x="64" y="253"/>
                  </a:lnTo>
                  <a:lnTo>
                    <a:pt x="75" y="235"/>
                  </a:lnTo>
                  <a:lnTo>
                    <a:pt x="87" y="215"/>
                  </a:lnTo>
                  <a:lnTo>
                    <a:pt x="102" y="194"/>
                  </a:lnTo>
                  <a:lnTo>
                    <a:pt x="119" y="173"/>
                  </a:lnTo>
                  <a:lnTo>
                    <a:pt x="139" y="153"/>
                  </a:lnTo>
                  <a:lnTo>
                    <a:pt x="160" y="132"/>
                  </a:lnTo>
                  <a:lnTo>
                    <a:pt x="184" y="111"/>
                  </a:lnTo>
                  <a:lnTo>
                    <a:pt x="210" y="91"/>
                  </a:lnTo>
                  <a:lnTo>
                    <a:pt x="239" y="73"/>
                  </a:lnTo>
                  <a:lnTo>
                    <a:pt x="271" y="55"/>
                  </a:lnTo>
                  <a:lnTo>
                    <a:pt x="305" y="39"/>
                  </a:lnTo>
                  <a:lnTo>
                    <a:pt x="343" y="26"/>
                  </a:lnTo>
                  <a:lnTo>
                    <a:pt x="384" y="15"/>
                  </a:lnTo>
                  <a:lnTo>
                    <a:pt x="428" y="7"/>
                  </a:lnTo>
                  <a:lnTo>
                    <a:pt x="475" y="1"/>
                  </a:lnTo>
                  <a:lnTo>
                    <a:pt x="501" y="0"/>
                  </a:lnTo>
                  <a:lnTo>
                    <a:pt x="527" y="0"/>
                  </a:lnTo>
                  <a:lnTo>
                    <a:pt x="527" y="0"/>
                  </a:lnTo>
                  <a:lnTo>
                    <a:pt x="553" y="0"/>
                  </a:lnTo>
                  <a:lnTo>
                    <a:pt x="579" y="1"/>
                  </a:lnTo>
                  <a:lnTo>
                    <a:pt x="626" y="7"/>
                  </a:lnTo>
                  <a:lnTo>
                    <a:pt x="670" y="15"/>
                  </a:lnTo>
                  <a:lnTo>
                    <a:pt x="711" y="26"/>
                  </a:lnTo>
                  <a:lnTo>
                    <a:pt x="749" y="39"/>
                  </a:lnTo>
                  <a:lnTo>
                    <a:pt x="783" y="55"/>
                  </a:lnTo>
                  <a:lnTo>
                    <a:pt x="815" y="73"/>
                  </a:lnTo>
                  <a:lnTo>
                    <a:pt x="844" y="91"/>
                  </a:lnTo>
                  <a:lnTo>
                    <a:pt x="870" y="111"/>
                  </a:lnTo>
                  <a:lnTo>
                    <a:pt x="894" y="132"/>
                  </a:lnTo>
                  <a:lnTo>
                    <a:pt x="915" y="153"/>
                  </a:lnTo>
                  <a:lnTo>
                    <a:pt x="935" y="173"/>
                  </a:lnTo>
                  <a:lnTo>
                    <a:pt x="952" y="194"/>
                  </a:lnTo>
                  <a:lnTo>
                    <a:pt x="967" y="215"/>
                  </a:lnTo>
                  <a:lnTo>
                    <a:pt x="979" y="235"/>
                  </a:lnTo>
                  <a:lnTo>
                    <a:pt x="990" y="253"/>
                  </a:lnTo>
                  <a:lnTo>
                    <a:pt x="990" y="253"/>
                  </a:lnTo>
                  <a:lnTo>
                    <a:pt x="1005" y="282"/>
                  </a:lnTo>
                  <a:lnTo>
                    <a:pt x="1017" y="311"/>
                  </a:lnTo>
                  <a:lnTo>
                    <a:pt x="1028" y="341"/>
                  </a:lnTo>
                  <a:lnTo>
                    <a:pt x="1037" y="372"/>
                  </a:lnTo>
                  <a:lnTo>
                    <a:pt x="1044" y="402"/>
                  </a:lnTo>
                  <a:lnTo>
                    <a:pt x="1049" y="432"/>
                  </a:lnTo>
                  <a:lnTo>
                    <a:pt x="1052" y="463"/>
                  </a:lnTo>
                  <a:lnTo>
                    <a:pt x="1054" y="494"/>
                  </a:lnTo>
                  <a:lnTo>
                    <a:pt x="1052" y="525"/>
                  </a:lnTo>
                  <a:lnTo>
                    <a:pt x="1049" y="555"/>
                  </a:lnTo>
                  <a:lnTo>
                    <a:pt x="1044" y="584"/>
                  </a:lnTo>
                  <a:lnTo>
                    <a:pt x="1038" y="614"/>
                  </a:lnTo>
                  <a:lnTo>
                    <a:pt x="1031" y="642"/>
                  </a:lnTo>
                  <a:lnTo>
                    <a:pt x="1020" y="669"/>
                  </a:lnTo>
                  <a:lnTo>
                    <a:pt x="1008" y="695"/>
                  </a:lnTo>
                  <a:lnTo>
                    <a:pt x="993" y="721"/>
                  </a:lnTo>
                  <a:lnTo>
                    <a:pt x="993" y="721"/>
                  </a:lnTo>
                  <a:lnTo>
                    <a:pt x="944" y="801"/>
                  </a:lnTo>
                  <a:lnTo>
                    <a:pt x="902" y="878"/>
                  </a:lnTo>
                  <a:lnTo>
                    <a:pt x="864" y="951"/>
                  </a:lnTo>
                  <a:lnTo>
                    <a:pt x="849" y="986"/>
                  </a:lnTo>
                  <a:lnTo>
                    <a:pt x="834" y="1019"/>
                  </a:lnTo>
                  <a:lnTo>
                    <a:pt x="821" y="1051"/>
                  </a:lnTo>
                  <a:lnTo>
                    <a:pt x="811" y="1082"/>
                  </a:lnTo>
                  <a:lnTo>
                    <a:pt x="800" y="1110"/>
                  </a:lnTo>
                  <a:lnTo>
                    <a:pt x="793" y="1139"/>
                  </a:lnTo>
                  <a:lnTo>
                    <a:pt x="787" y="1165"/>
                  </a:lnTo>
                  <a:lnTo>
                    <a:pt x="782" y="1189"/>
                  </a:lnTo>
                  <a:lnTo>
                    <a:pt x="780" y="1214"/>
                  </a:lnTo>
                  <a:lnTo>
                    <a:pt x="779" y="1235"/>
                  </a:lnTo>
                  <a:lnTo>
                    <a:pt x="779" y="1235"/>
                  </a:lnTo>
                  <a:lnTo>
                    <a:pt x="777" y="1244"/>
                  </a:lnTo>
                  <a:lnTo>
                    <a:pt x="774" y="1253"/>
                  </a:lnTo>
                  <a:lnTo>
                    <a:pt x="771" y="1262"/>
                  </a:lnTo>
                  <a:lnTo>
                    <a:pt x="765" y="1270"/>
                  </a:lnTo>
                  <a:lnTo>
                    <a:pt x="758" y="1276"/>
                  </a:lnTo>
                  <a:lnTo>
                    <a:pt x="749" y="1279"/>
                  </a:lnTo>
                  <a:lnTo>
                    <a:pt x="739" y="1282"/>
                  </a:lnTo>
                  <a:lnTo>
                    <a:pt x="730" y="1283"/>
                  </a:lnTo>
                  <a:lnTo>
                    <a:pt x="730" y="1283"/>
                  </a:lnTo>
                  <a:close/>
                  <a:moveTo>
                    <a:pt x="369" y="1186"/>
                  </a:moveTo>
                  <a:lnTo>
                    <a:pt x="685" y="1186"/>
                  </a:lnTo>
                  <a:lnTo>
                    <a:pt x="685" y="1186"/>
                  </a:lnTo>
                  <a:lnTo>
                    <a:pt x="689" y="1156"/>
                  </a:lnTo>
                  <a:lnTo>
                    <a:pt x="697" y="1124"/>
                  </a:lnTo>
                  <a:lnTo>
                    <a:pt x="705" y="1092"/>
                  </a:lnTo>
                  <a:lnTo>
                    <a:pt x="715" y="1059"/>
                  </a:lnTo>
                  <a:lnTo>
                    <a:pt x="727" y="1025"/>
                  </a:lnTo>
                  <a:lnTo>
                    <a:pt x="741" y="992"/>
                  </a:lnTo>
                  <a:lnTo>
                    <a:pt x="755" y="959"/>
                  </a:lnTo>
                  <a:lnTo>
                    <a:pt x="770" y="924"/>
                  </a:lnTo>
                  <a:lnTo>
                    <a:pt x="803" y="857"/>
                  </a:lnTo>
                  <a:lnTo>
                    <a:pt x="838" y="792"/>
                  </a:lnTo>
                  <a:lnTo>
                    <a:pt x="875" y="728"/>
                  </a:lnTo>
                  <a:lnTo>
                    <a:pt x="911" y="669"/>
                  </a:lnTo>
                  <a:lnTo>
                    <a:pt x="911" y="669"/>
                  </a:lnTo>
                  <a:lnTo>
                    <a:pt x="922" y="649"/>
                  </a:lnTo>
                  <a:lnTo>
                    <a:pt x="931" y="629"/>
                  </a:lnTo>
                  <a:lnTo>
                    <a:pt x="938" y="608"/>
                  </a:lnTo>
                  <a:lnTo>
                    <a:pt x="946" y="585"/>
                  </a:lnTo>
                  <a:lnTo>
                    <a:pt x="950" y="563"/>
                  </a:lnTo>
                  <a:lnTo>
                    <a:pt x="953" y="540"/>
                  </a:lnTo>
                  <a:lnTo>
                    <a:pt x="955" y="516"/>
                  </a:lnTo>
                  <a:lnTo>
                    <a:pt x="956" y="491"/>
                  </a:lnTo>
                  <a:lnTo>
                    <a:pt x="955" y="467"/>
                  </a:lnTo>
                  <a:lnTo>
                    <a:pt x="952" y="443"/>
                  </a:lnTo>
                  <a:lnTo>
                    <a:pt x="947" y="419"/>
                  </a:lnTo>
                  <a:lnTo>
                    <a:pt x="943" y="393"/>
                  </a:lnTo>
                  <a:lnTo>
                    <a:pt x="935" y="370"/>
                  </a:lnTo>
                  <a:lnTo>
                    <a:pt x="926" y="346"/>
                  </a:lnTo>
                  <a:lnTo>
                    <a:pt x="917" y="323"/>
                  </a:lnTo>
                  <a:lnTo>
                    <a:pt x="905" y="300"/>
                  </a:lnTo>
                  <a:lnTo>
                    <a:pt x="905" y="300"/>
                  </a:lnTo>
                  <a:lnTo>
                    <a:pt x="896" y="285"/>
                  </a:lnTo>
                  <a:lnTo>
                    <a:pt x="887" y="270"/>
                  </a:lnTo>
                  <a:lnTo>
                    <a:pt x="875" y="253"/>
                  </a:lnTo>
                  <a:lnTo>
                    <a:pt x="861" y="237"/>
                  </a:lnTo>
                  <a:lnTo>
                    <a:pt x="846" y="220"/>
                  </a:lnTo>
                  <a:lnTo>
                    <a:pt x="827" y="203"/>
                  </a:lnTo>
                  <a:lnTo>
                    <a:pt x="808" y="186"/>
                  </a:lnTo>
                  <a:lnTo>
                    <a:pt x="787" y="170"/>
                  </a:lnTo>
                  <a:lnTo>
                    <a:pt x="764" y="155"/>
                  </a:lnTo>
                  <a:lnTo>
                    <a:pt x="736" y="141"/>
                  </a:lnTo>
                  <a:lnTo>
                    <a:pt x="709" y="129"/>
                  </a:lnTo>
                  <a:lnTo>
                    <a:pt x="677" y="118"/>
                  </a:lnTo>
                  <a:lnTo>
                    <a:pt x="644" y="109"/>
                  </a:lnTo>
                  <a:lnTo>
                    <a:pt x="607" y="103"/>
                  </a:lnTo>
                  <a:lnTo>
                    <a:pt x="569" y="99"/>
                  </a:lnTo>
                  <a:lnTo>
                    <a:pt x="527" y="97"/>
                  </a:lnTo>
                  <a:lnTo>
                    <a:pt x="527" y="97"/>
                  </a:lnTo>
                  <a:lnTo>
                    <a:pt x="485" y="99"/>
                  </a:lnTo>
                  <a:lnTo>
                    <a:pt x="447" y="103"/>
                  </a:lnTo>
                  <a:lnTo>
                    <a:pt x="410" y="109"/>
                  </a:lnTo>
                  <a:lnTo>
                    <a:pt x="377" y="118"/>
                  </a:lnTo>
                  <a:lnTo>
                    <a:pt x="345" y="129"/>
                  </a:lnTo>
                  <a:lnTo>
                    <a:pt x="318" y="141"/>
                  </a:lnTo>
                  <a:lnTo>
                    <a:pt x="290" y="155"/>
                  </a:lnTo>
                  <a:lnTo>
                    <a:pt x="268" y="170"/>
                  </a:lnTo>
                  <a:lnTo>
                    <a:pt x="246" y="186"/>
                  </a:lnTo>
                  <a:lnTo>
                    <a:pt x="227" y="203"/>
                  </a:lnTo>
                  <a:lnTo>
                    <a:pt x="208" y="220"/>
                  </a:lnTo>
                  <a:lnTo>
                    <a:pt x="193" y="237"/>
                  </a:lnTo>
                  <a:lnTo>
                    <a:pt x="179" y="253"/>
                  </a:lnTo>
                  <a:lnTo>
                    <a:pt x="167" y="270"/>
                  </a:lnTo>
                  <a:lnTo>
                    <a:pt x="158" y="285"/>
                  </a:lnTo>
                  <a:lnTo>
                    <a:pt x="149" y="300"/>
                  </a:lnTo>
                  <a:lnTo>
                    <a:pt x="149" y="300"/>
                  </a:lnTo>
                  <a:lnTo>
                    <a:pt x="137" y="323"/>
                  </a:lnTo>
                  <a:lnTo>
                    <a:pt x="128" y="346"/>
                  </a:lnTo>
                  <a:lnTo>
                    <a:pt x="119" y="370"/>
                  </a:lnTo>
                  <a:lnTo>
                    <a:pt x="111" y="393"/>
                  </a:lnTo>
                  <a:lnTo>
                    <a:pt x="107" y="419"/>
                  </a:lnTo>
                  <a:lnTo>
                    <a:pt x="102" y="443"/>
                  </a:lnTo>
                  <a:lnTo>
                    <a:pt x="99" y="467"/>
                  </a:lnTo>
                  <a:lnTo>
                    <a:pt x="98" y="491"/>
                  </a:lnTo>
                  <a:lnTo>
                    <a:pt x="99" y="516"/>
                  </a:lnTo>
                  <a:lnTo>
                    <a:pt x="101" y="540"/>
                  </a:lnTo>
                  <a:lnTo>
                    <a:pt x="104" y="563"/>
                  </a:lnTo>
                  <a:lnTo>
                    <a:pt x="108" y="585"/>
                  </a:lnTo>
                  <a:lnTo>
                    <a:pt x="116" y="608"/>
                  </a:lnTo>
                  <a:lnTo>
                    <a:pt x="123" y="629"/>
                  </a:lnTo>
                  <a:lnTo>
                    <a:pt x="132" y="649"/>
                  </a:lnTo>
                  <a:lnTo>
                    <a:pt x="143" y="669"/>
                  </a:lnTo>
                  <a:lnTo>
                    <a:pt x="143" y="669"/>
                  </a:lnTo>
                  <a:lnTo>
                    <a:pt x="179" y="728"/>
                  </a:lnTo>
                  <a:lnTo>
                    <a:pt x="216" y="792"/>
                  </a:lnTo>
                  <a:lnTo>
                    <a:pt x="251" y="857"/>
                  </a:lnTo>
                  <a:lnTo>
                    <a:pt x="284" y="924"/>
                  </a:lnTo>
                  <a:lnTo>
                    <a:pt x="299" y="959"/>
                  </a:lnTo>
                  <a:lnTo>
                    <a:pt x="313" y="992"/>
                  </a:lnTo>
                  <a:lnTo>
                    <a:pt x="327" y="1025"/>
                  </a:lnTo>
                  <a:lnTo>
                    <a:pt x="339" y="1059"/>
                  </a:lnTo>
                  <a:lnTo>
                    <a:pt x="349" y="1092"/>
                  </a:lnTo>
                  <a:lnTo>
                    <a:pt x="357" y="1124"/>
                  </a:lnTo>
                  <a:lnTo>
                    <a:pt x="365" y="1156"/>
                  </a:lnTo>
                  <a:lnTo>
                    <a:pt x="369" y="1186"/>
                  </a:lnTo>
                  <a:lnTo>
                    <a:pt x="369" y="1186"/>
                  </a:lnTo>
                  <a:close/>
                </a:path>
              </a:pathLst>
            </a:custGeom>
            <a:solidFill>
              <a:schemeClr val="accent5">
                <a:alpha val="50196"/>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3" name="组合 72"/>
          <p:cNvGrpSpPr/>
          <p:nvPr/>
        </p:nvGrpSpPr>
        <p:grpSpPr>
          <a:xfrm>
            <a:off x="900140" y="1742761"/>
            <a:ext cx="2874652" cy="2403059"/>
            <a:chOff x="755576" y="1218406"/>
            <a:chExt cx="2671709" cy="2233117"/>
          </a:xfrm>
          <a:solidFill>
            <a:schemeClr val="accent5"/>
          </a:solidFill>
        </p:grpSpPr>
        <p:sp>
          <p:nvSpPr>
            <p:cNvPr id="74" name="Freeform 10"/>
            <p:cNvSpPr/>
            <p:nvPr/>
          </p:nvSpPr>
          <p:spPr bwMode="auto">
            <a:xfrm>
              <a:off x="2042011" y="1218406"/>
              <a:ext cx="66407" cy="393807"/>
            </a:xfrm>
            <a:custGeom>
              <a:avLst/>
              <a:gdLst>
                <a:gd name="T0" fmla="*/ 21 w 43"/>
                <a:gd name="T1" fmla="*/ 255 h 255"/>
                <a:gd name="T2" fmla="*/ 21 w 43"/>
                <a:gd name="T3" fmla="*/ 255 h 255"/>
                <a:gd name="T4" fmla="*/ 14 w 43"/>
                <a:gd name="T5" fmla="*/ 253 h 255"/>
                <a:gd name="T6" fmla="*/ 6 w 43"/>
                <a:gd name="T7" fmla="*/ 249 h 255"/>
                <a:gd name="T8" fmla="*/ 2 w 43"/>
                <a:gd name="T9" fmla="*/ 241 h 255"/>
                <a:gd name="T10" fmla="*/ 0 w 43"/>
                <a:gd name="T11" fmla="*/ 234 h 255"/>
                <a:gd name="T12" fmla="*/ 0 w 43"/>
                <a:gd name="T13" fmla="*/ 21 h 255"/>
                <a:gd name="T14" fmla="*/ 0 w 43"/>
                <a:gd name="T15" fmla="*/ 21 h 255"/>
                <a:gd name="T16" fmla="*/ 2 w 43"/>
                <a:gd name="T17" fmla="*/ 14 h 255"/>
                <a:gd name="T18" fmla="*/ 6 w 43"/>
                <a:gd name="T19" fmla="*/ 6 h 255"/>
                <a:gd name="T20" fmla="*/ 14 w 43"/>
                <a:gd name="T21" fmla="*/ 2 h 255"/>
                <a:gd name="T22" fmla="*/ 21 w 43"/>
                <a:gd name="T23" fmla="*/ 0 h 255"/>
                <a:gd name="T24" fmla="*/ 21 w 43"/>
                <a:gd name="T25" fmla="*/ 0 h 255"/>
                <a:gd name="T26" fmla="*/ 29 w 43"/>
                <a:gd name="T27" fmla="*/ 2 h 255"/>
                <a:gd name="T28" fmla="*/ 37 w 43"/>
                <a:gd name="T29" fmla="*/ 6 h 255"/>
                <a:gd name="T30" fmla="*/ 41 w 43"/>
                <a:gd name="T31" fmla="*/ 14 h 255"/>
                <a:gd name="T32" fmla="*/ 43 w 43"/>
                <a:gd name="T33" fmla="*/ 21 h 255"/>
                <a:gd name="T34" fmla="*/ 43 w 43"/>
                <a:gd name="T35" fmla="*/ 234 h 255"/>
                <a:gd name="T36" fmla="*/ 43 w 43"/>
                <a:gd name="T37" fmla="*/ 234 h 255"/>
                <a:gd name="T38" fmla="*/ 41 w 43"/>
                <a:gd name="T39" fmla="*/ 241 h 255"/>
                <a:gd name="T40" fmla="*/ 37 w 43"/>
                <a:gd name="T41" fmla="*/ 249 h 255"/>
                <a:gd name="T42" fmla="*/ 29 w 43"/>
                <a:gd name="T43" fmla="*/ 253 h 255"/>
                <a:gd name="T44" fmla="*/ 21 w 43"/>
                <a:gd name="T45" fmla="*/ 255 h 255"/>
                <a:gd name="T46" fmla="*/ 21 w 43"/>
                <a:gd name="T47"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255">
                  <a:moveTo>
                    <a:pt x="21" y="255"/>
                  </a:moveTo>
                  <a:lnTo>
                    <a:pt x="21" y="255"/>
                  </a:lnTo>
                  <a:lnTo>
                    <a:pt x="14" y="253"/>
                  </a:lnTo>
                  <a:lnTo>
                    <a:pt x="6" y="249"/>
                  </a:lnTo>
                  <a:lnTo>
                    <a:pt x="2" y="241"/>
                  </a:lnTo>
                  <a:lnTo>
                    <a:pt x="0" y="234"/>
                  </a:lnTo>
                  <a:lnTo>
                    <a:pt x="0" y="21"/>
                  </a:lnTo>
                  <a:lnTo>
                    <a:pt x="0" y="21"/>
                  </a:lnTo>
                  <a:lnTo>
                    <a:pt x="2" y="14"/>
                  </a:lnTo>
                  <a:lnTo>
                    <a:pt x="6" y="6"/>
                  </a:lnTo>
                  <a:lnTo>
                    <a:pt x="14" y="2"/>
                  </a:lnTo>
                  <a:lnTo>
                    <a:pt x="21" y="0"/>
                  </a:lnTo>
                  <a:lnTo>
                    <a:pt x="21" y="0"/>
                  </a:lnTo>
                  <a:lnTo>
                    <a:pt x="29" y="2"/>
                  </a:lnTo>
                  <a:lnTo>
                    <a:pt x="37" y="6"/>
                  </a:lnTo>
                  <a:lnTo>
                    <a:pt x="41" y="14"/>
                  </a:lnTo>
                  <a:lnTo>
                    <a:pt x="43" y="21"/>
                  </a:lnTo>
                  <a:lnTo>
                    <a:pt x="43" y="234"/>
                  </a:lnTo>
                  <a:lnTo>
                    <a:pt x="43" y="234"/>
                  </a:lnTo>
                  <a:lnTo>
                    <a:pt x="41" y="241"/>
                  </a:lnTo>
                  <a:lnTo>
                    <a:pt x="37" y="249"/>
                  </a:lnTo>
                  <a:lnTo>
                    <a:pt x="29" y="253"/>
                  </a:lnTo>
                  <a:lnTo>
                    <a:pt x="21" y="255"/>
                  </a:lnTo>
                  <a:lnTo>
                    <a:pt x="21" y="25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1"/>
            <p:cNvSpPr/>
            <p:nvPr/>
          </p:nvSpPr>
          <p:spPr bwMode="auto">
            <a:xfrm>
              <a:off x="3033478" y="2404459"/>
              <a:ext cx="393807" cy="64862"/>
            </a:xfrm>
            <a:custGeom>
              <a:avLst/>
              <a:gdLst>
                <a:gd name="T0" fmla="*/ 234 w 255"/>
                <a:gd name="T1" fmla="*/ 42 h 42"/>
                <a:gd name="T2" fmla="*/ 21 w 255"/>
                <a:gd name="T3" fmla="*/ 42 h 42"/>
                <a:gd name="T4" fmla="*/ 21 w 255"/>
                <a:gd name="T5" fmla="*/ 42 h 42"/>
                <a:gd name="T6" fmla="*/ 14 w 255"/>
                <a:gd name="T7" fmla="*/ 41 h 42"/>
                <a:gd name="T8" fmla="*/ 8 w 255"/>
                <a:gd name="T9" fmla="*/ 36 h 42"/>
                <a:gd name="T10" fmla="*/ 3 w 255"/>
                <a:gd name="T11" fmla="*/ 28 h 42"/>
                <a:gd name="T12" fmla="*/ 0 w 255"/>
                <a:gd name="T13" fmla="*/ 21 h 42"/>
                <a:gd name="T14" fmla="*/ 0 w 255"/>
                <a:gd name="T15" fmla="*/ 21 h 42"/>
                <a:gd name="T16" fmla="*/ 3 w 255"/>
                <a:gd name="T17" fmla="*/ 13 h 42"/>
                <a:gd name="T18" fmla="*/ 8 w 255"/>
                <a:gd name="T19" fmla="*/ 6 h 42"/>
                <a:gd name="T20" fmla="*/ 14 w 255"/>
                <a:gd name="T21" fmla="*/ 1 h 42"/>
                <a:gd name="T22" fmla="*/ 21 w 255"/>
                <a:gd name="T23" fmla="*/ 0 h 42"/>
                <a:gd name="T24" fmla="*/ 234 w 255"/>
                <a:gd name="T25" fmla="*/ 0 h 42"/>
                <a:gd name="T26" fmla="*/ 234 w 255"/>
                <a:gd name="T27" fmla="*/ 0 h 42"/>
                <a:gd name="T28" fmla="*/ 243 w 255"/>
                <a:gd name="T29" fmla="*/ 1 h 42"/>
                <a:gd name="T30" fmla="*/ 249 w 255"/>
                <a:gd name="T31" fmla="*/ 6 h 42"/>
                <a:gd name="T32" fmla="*/ 253 w 255"/>
                <a:gd name="T33" fmla="*/ 13 h 42"/>
                <a:gd name="T34" fmla="*/ 255 w 255"/>
                <a:gd name="T35" fmla="*/ 21 h 42"/>
                <a:gd name="T36" fmla="*/ 255 w 255"/>
                <a:gd name="T37" fmla="*/ 21 h 42"/>
                <a:gd name="T38" fmla="*/ 253 w 255"/>
                <a:gd name="T39" fmla="*/ 28 h 42"/>
                <a:gd name="T40" fmla="*/ 249 w 255"/>
                <a:gd name="T41" fmla="*/ 36 h 42"/>
                <a:gd name="T42" fmla="*/ 243 w 255"/>
                <a:gd name="T43" fmla="*/ 41 h 42"/>
                <a:gd name="T44" fmla="*/ 234 w 255"/>
                <a:gd name="T45" fmla="*/ 42 h 42"/>
                <a:gd name="T46" fmla="*/ 234 w 255"/>
                <a:gd name="T4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42">
                  <a:moveTo>
                    <a:pt x="234" y="42"/>
                  </a:moveTo>
                  <a:lnTo>
                    <a:pt x="21" y="42"/>
                  </a:lnTo>
                  <a:lnTo>
                    <a:pt x="21" y="42"/>
                  </a:lnTo>
                  <a:lnTo>
                    <a:pt x="14" y="41"/>
                  </a:lnTo>
                  <a:lnTo>
                    <a:pt x="8" y="36"/>
                  </a:lnTo>
                  <a:lnTo>
                    <a:pt x="3" y="28"/>
                  </a:lnTo>
                  <a:lnTo>
                    <a:pt x="0" y="21"/>
                  </a:lnTo>
                  <a:lnTo>
                    <a:pt x="0" y="21"/>
                  </a:lnTo>
                  <a:lnTo>
                    <a:pt x="3" y="13"/>
                  </a:lnTo>
                  <a:lnTo>
                    <a:pt x="8" y="6"/>
                  </a:lnTo>
                  <a:lnTo>
                    <a:pt x="14" y="1"/>
                  </a:lnTo>
                  <a:lnTo>
                    <a:pt x="21" y="0"/>
                  </a:lnTo>
                  <a:lnTo>
                    <a:pt x="234" y="0"/>
                  </a:lnTo>
                  <a:lnTo>
                    <a:pt x="234" y="0"/>
                  </a:lnTo>
                  <a:lnTo>
                    <a:pt x="243" y="1"/>
                  </a:lnTo>
                  <a:lnTo>
                    <a:pt x="249" y="6"/>
                  </a:lnTo>
                  <a:lnTo>
                    <a:pt x="253" y="13"/>
                  </a:lnTo>
                  <a:lnTo>
                    <a:pt x="255" y="21"/>
                  </a:lnTo>
                  <a:lnTo>
                    <a:pt x="255" y="21"/>
                  </a:lnTo>
                  <a:lnTo>
                    <a:pt x="253" y="28"/>
                  </a:lnTo>
                  <a:lnTo>
                    <a:pt x="249" y="36"/>
                  </a:lnTo>
                  <a:lnTo>
                    <a:pt x="243" y="41"/>
                  </a:lnTo>
                  <a:lnTo>
                    <a:pt x="234" y="42"/>
                  </a:lnTo>
                  <a:lnTo>
                    <a:pt x="234" y="4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2"/>
            <p:cNvSpPr/>
            <p:nvPr/>
          </p:nvSpPr>
          <p:spPr bwMode="auto">
            <a:xfrm>
              <a:off x="755576" y="2404459"/>
              <a:ext cx="393807" cy="64862"/>
            </a:xfrm>
            <a:custGeom>
              <a:avLst/>
              <a:gdLst>
                <a:gd name="T0" fmla="*/ 234 w 255"/>
                <a:gd name="T1" fmla="*/ 42 h 42"/>
                <a:gd name="T2" fmla="*/ 21 w 255"/>
                <a:gd name="T3" fmla="*/ 42 h 42"/>
                <a:gd name="T4" fmla="*/ 21 w 255"/>
                <a:gd name="T5" fmla="*/ 42 h 42"/>
                <a:gd name="T6" fmla="*/ 12 w 255"/>
                <a:gd name="T7" fmla="*/ 41 h 42"/>
                <a:gd name="T8" fmla="*/ 6 w 255"/>
                <a:gd name="T9" fmla="*/ 36 h 42"/>
                <a:gd name="T10" fmla="*/ 2 w 255"/>
                <a:gd name="T11" fmla="*/ 28 h 42"/>
                <a:gd name="T12" fmla="*/ 0 w 255"/>
                <a:gd name="T13" fmla="*/ 21 h 42"/>
                <a:gd name="T14" fmla="*/ 0 w 255"/>
                <a:gd name="T15" fmla="*/ 21 h 42"/>
                <a:gd name="T16" fmla="*/ 2 w 255"/>
                <a:gd name="T17" fmla="*/ 13 h 42"/>
                <a:gd name="T18" fmla="*/ 6 w 255"/>
                <a:gd name="T19" fmla="*/ 6 h 42"/>
                <a:gd name="T20" fmla="*/ 12 w 255"/>
                <a:gd name="T21" fmla="*/ 1 h 42"/>
                <a:gd name="T22" fmla="*/ 21 w 255"/>
                <a:gd name="T23" fmla="*/ 0 h 42"/>
                <a:gd name="T24" fmla="*/ 234 w 255"/>
                <a:gd name="T25" fmla="*/ 0 h 42"/>
                <a:gd name="T26" fmla="*/ 234 w 255"/>
                <a:gd name="T27" fmla="*/ 0 h 42"/>
                <a:gd name="T28" fmla="*/ 241 w 255"/>
                <a:gd name="T29" fmla="*/ 1 h 42"/>
                <a:gd name="T30" fmla="*/ 247 w 255"/>
                <a:gd name="T31" fmla="*/ 6 h 42"/>
                <a:gd name="T32" fmla="*/ 252 w 255"/>
                <a:gd name="T33" fmla="*/ 13 h 42"/>
                <a:gd name="T34" fmla="*/ 255 w 255"/>
                <a:gd name="T35" fmla="*/ 21 h 42"/>
                <a:gd name="T36" fmla="*/ 255 w 255"/>
                <a:gd name="T37" fmla="*/ 21 h 42"/>
                <a:gd name="T38" fmla="*/ 252 w 255"/>
                <a:gd name="T39" fmla="*/ 28 h 42"/>
                <a:gd name="T40" fmla="*/ 247 w 255"/>
                <a:gd name="T41" fmla="*/ 36 h 42"/>
                <a:gd name="T42" fmla="*/ 241 w 255"/>
                <a:gd name="T43" fmla="*/ 41 h 42"/>
                <a:gd name="T44" fmla="*/ 234 w 255"/>
                <a:gd name="T45" fmla="*/ 42 h 42"/>
                <a:gd name="T46" fmla="*/ 234 w 255"/>
                <a:gd name="T4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42">
                  <a:moveTo>
                    <a:pt x="234" y="42"/>
                  </a:moveTo>
                  <a:lnTo>
                    <a:pt x="21" y="42"/>
                  </a:lnTo>
                  <a:lnTo>
                    <a:pt x="21" y="42"/>
                  </a:lnTo>
                  <a:lnTo>
                    <a:pt x="12" y="41"/>
                  </a:lnTo>
                  <a:lnTo>
                    <a:pt x="6" y="36"/>
                  </a:lnTo>
                  <a:lnTo>
                    <a:pt x="2" y="28"/>
                  </a:lnTo>
                  <a:lnTo>
                    <a:pt x="0" y="21"/>
                  </a:lnTo>
                  <a:lnTo>
                    <a:pt x="0" y="21"/>
                  </a:lnTo>
                  <a:lnTo>
                    <a:pt x="2" y="13"/>
                  </a:lnTo>
                  <a:lnTo>
                    <a:pt x="6" y="6"/>
                  </a:lnTo>
                  <a:lnTo>
                    <a:pt x="12" y="1"/>
                  </a:lnTo>
                  <a:lnTo>
                    <a:pt x="21" y="0"/>
                  </a:lnTo>
                  <a:lnTo>
                    <a:pt x="234" y="0"/>
                  </a:lnTo>
                  <a:lnTo>
                    <a:pt x="234" y="0"/>
                  </a:lnTo>
                  <a:lnTo>
                    <a:pt x="241" y="1"/>
                  </a:lnTo>
                  <a:lnTo>
                    <a:pt x="247" y="6"/>
                  </a:lnTo>
                  <a:lnTo>
                    <a:pt x="252" y="13"/>
                  </a:lnTo>
                  <a:lnTo>
                    <a:pt x="255" y="21"/>
                  </a:lnTo>
                  <a:lnTo>
                    <a:pt x="255" y="21"/>
                  </a:lnTo>
                  <a:lnTo>
                    <a:pt x="252" y="28"/>
                  </a:lnTo>
                  <a:lnTo>
                    <a:pt x="247" y="36"/>
                  </a:lnTo>
                  <a:lnTo>
                    <a:pt x="241" y="41"/>
                  </a:lnTo>
                  <a:lnTo>
                    <a:pt x="234" y="42"/>
                  </a:lnTo>
                  <a:lnTo>
                    <a:pt x="234" y="4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3"/>
            <p:cNvSpPr/>
            <p:nvPr/>
          </p:nvSpPr>
          <p:spPr bwMode="auto">
            <a:xfrm>
              <a:off x="2681368" y="1531908"/>
              <a:ext cx="298058" cy="298058"/>
            </a:xfrm>
            <a:custGeom>
              <a:avLst/>
              <a:gdLst>
                <a:gd name="T0" fmla="*/ 22 w 193"/>
                <a:gd name="T1" fmla="*/ 193 h 193"/>
                <a:gd name="T2" fmla="*/ 22 w 193"/>
                <a:gd name="T3" fmla="*/ 193 h 193"/>
                <a:gd name="T4" fmla="*/ 14 w 193"/>
                <a:gd name="T5" fmla="*/ 191 h 193"/>
                <a:gd name="T6" fmla="*/ 6 w 193"/>
                <a:gd name="T7" fmla="*/ 187 h 193"/>
                <a:gd name="T8" fmla="*/ 6 w 193"/>
                <a:gd name="T9" fmla="*/ 187 h 193"/>
                <a:gd name="T10" fmla="*/ 2 w 193"/>
                <a:gd name="T11" fmla="*/ 179 h 193"/>
                <a:gd name="T12" fmla="*/ 0 w 193"/>
                <a:gd name="T13" fmla="*/ 172 h 193"/>
                <a:gd name="T14" fmla="*/ 2 w 193"/>
                <a:gd name="T15" fmla="*/ 164 h 193"/>
                <a:gd name="T16" fmla="*/ 6 w 193"/>
                <a:gd name="T17" fmla="*/ 157 h 193"/>
                <a:gd name="T18" fmla="*/ 157 w 193"/>
                <a:gd name="T19" fmla="*/ 6 h 193"/>
                <a:gd name="T20" fmla="*/ 157 w 193"/>
                <a:gd name="T21" fmla="*/ 6 h 193"/>
                <a:gd name="T22" fmla="*/ 164 w 193"/>
                <a:gd name="T23" fmla="*/ 2 h 193"/>
                <a:gd name="T24" fmla="*/ 172 w 193"/>
                <a:gd name="T25" fmla="*/ 0 h 193"/>
                <a:gd name="T26" fmla="*/ 179 w 193"/>
                <a:gd name="T27" fmla="*/ 2 h 193"/>
                <a:gd name="T28" fmla="*/ 187 w 193"/>
                <a:gd name="T29" fmla="*/ 6 h 193"/>
                <a:gd name="T30" fmla="*/ 187 w 193"/>
                <a:gd name="T31" fmla="*/ 6 h 193"/>
                <a:gd name="T32" fmla="*/ 192 w 193"/>
                <a:gd name="T33" fmla="*/ 14 h 193"/>
                <a:gd name="T34" fmla="*/ 193 w 193"/>
                <a:gd name="T35" fmla="*/ 22 h 193"/>
                <a:gd name="T36" fmla="*/ 192 w 193"/>
                <a:gd name="T37" fmla="*/ 29 h 193"/>
                <a:gd name="T38" fmla="*/ 187 w 193"/>
                <a:gd name="T39" fmla="*/ 37 h 193"/>
                <a:gd name="T40" fmla="*/ 37 w 193"/>
                <a:gd name="T41" fmla="*/ 187 h 193"/>
                <a:gd name="T42" fmla="*/ 37 w 193"/>
                <a:gd name="T43" fmla="*/ 187 h 193"/>
                <a:gd name="T44" fmla="*/ 29 w 193"/>
                <a:gd name="T45" fmla="*/ 191 h 193"/>
                <a:gd name="T46" fmla="*/ 22 w 193"/>
                <a:gd name="T47" fmla="*/ 193 h 193"/>
                <a:gd name="T48" fmla="*/ 22 w 193"/>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3" h="193">
                  <a:moveTo>
                    <a:pt x="22" y="193"/>
                  </a:moveTo>
                  <a:lnTo>
                    <a:pt x="22" y="193"/>
                  </a:lnTo>
                  <a:lnTo>
                    <a:pt x="14" y="191"/>
                  </a:lnTo>
                  <a:lnTo>
                    <a:pt x="6" y="187"/>
                  </a:lnTo>
                  <a:lnTo>
                    <a:pt x="6" y="187"/>
                  </a:lnTo>
                  <a:lnTo>
                    <a:pt x="2" y="179"/>
                  </a:lnTo>
                  <a:lnTo>
                    <a:pt x="0" y="172"/>
                  </a:lnTo>
                  <a:lnTo>
                    <a:pt x="2" y="164"/>
                  </a:lnTo>
                  <a:lnTo>
                    <a:pt x="6" y="157"/>
                  </a:lnTo>
                  <a:lnTo>
                    <a:pt x="157" y="6"/>
                  </a:lnTo>
                  <a:lnTo>
                    <a:pt x="157" y="6"/>
                  </a:lnTo>
                  <a:lnTo>
                    <a:pt x="164" y="2"/>
                  </a:lnTo>
                  <a:lnTo>
                    <a:pt x="172" y="0"/>
                  </a:lnTo>
                  <a:lnTo>
                    <a:pt x="179" y="2"/>
                  </a:lnTo>
                  <a:lnTo>
                    <a:pt x="187" y="6"/>
                  </a:lnTo>
                  <a:lnTo>
                    <a:pt x="187" y="6"/>
                  </a:lnTo>
                  <a:lnTo>
                    <a:pt x="192" y="14"/>
                  </a:lnTo>
                  <a:lnTo>
                    <a:pt x="193" y="22"/>
                  </a:lnTo>
                  <a:lnTo>
                    <a:pt x="192" y="29"/>
                  </a:lnTo>
                  <a:lnTo>
                    <a:pt x="187" y="37"/>
                  </a:lnTo>
                  <a:lnTo>
                    <a:pt x="37" y="187"/>
                  </a:lnTo>
                  <a:lnTo>
                    <a:pt x="37" y="187"/>
                  </a:lnTo>
                  <a:lnTo>
                    <a:pt x="29" y="191"/>
                  </a:lnTo>
                  <a:lnTo>
                    <a:pt x="22" y="193"/>
                  </a:lnTo>
                  <a:lnTo>
                    <a:pt x="22" y="19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4"/>
            <p:cNvSpPr/>
            <p:nvPr/>
          </p:nvSpPr>
          <p:spPr bwMode="auto">
            <a:xfrm>
              <a:off x="1086065" y="3127211"/>
              <a:ext cx="298058" cy="298058"/>
            </a:xfrm>
            <a:custGeom>
              <a:avLst/>
              <a:gdLst>
                <a:gd name="T0" fmla="*/ 21 w 193"/>
                <a:gd name="T1" fmla="*/ 193 h 193"/>
                <a:gd name="T2" fmla="*/ 21 w 193"/>
                <a:gd name="T3" fmla="*/ 193 h 193"/>
                <a:gd name="T4" fmla="*/ 14 w 193"/>
                <a:gd name="T5" fmla="*/ 192 h 193"/>
                <a:gd name="T6" fmla="*/ 6 w 193"/>
                <a:gd name="T7" fmla="*/ 187 h 193"/>
                <a:gd name="T8" fmla="*/ 6 w 193"/>
                <a:gd name="T9" fmla="*/ 187 h 193"/>
                <a:gd name="T10" fmla="*/ 1 w 193"/>
                <a:gd name="T11" fmla="*/ 179 h 193"/>
                <a:gd name="T12" fmla="*/ 0 w 193"/>
                <a:gd name="T13" fmla="*/ 172 h 193"/>
                <a:gd name="T14" fmla="*/ 1 w 193"/>
                <a:gd name="T15" fmla="*/ 164 h 193"/>
                <a:gd name="T16" fmla="*/ 6 w 193"/>
                <a:gd name="T17" fmla="*/ 157 h 193"/>
                <a:gd name="T18" fmla="*/ 156 w 193"/>
                <a:gd name="T19" fmla="*/ 6 h 193"/>
                <a:gd name="T20" fmla="*/ 156 w 193"/>
                <a:gd name="T21" fmla="*/ 6 h 193"/>
                <a:gd name="T22" fmla="*/ 164 w 193"/>
                <a:gd name="T23" fmla="*/ 2 h 193"/>
                <a:gd name="T24" fmla="*/ 171 w 193"/>
                <a:gd name="T25" fmla="*/ 0 h 193"/>
                <a:gd name="T26" fmla="*/ 179 w 193"/>
                <a:gd name="T27" fmla="*/ 2 h 193"/>
                <a:gd name="T28" fmla="*/ 187 w 193"/>
                <a:gd name="T29" fmla="*/ 6 h 193"/>
                <a:gd name="T30" fmla="*/ 187 w 193"/>
                <a:gd name="T31" fmla="*/ 6 h 193"/>
                <a:gd name="T32" fmla="*/ 191 w 193"/>
                <a:gd name="T33" fmla="*/ 14 h 193"/>
                <a:gd name="T34" fmla="*/ 193 w 193"/>
                <a:gd name="T35" fmla="*/ 22 h 193"/>
                <a:gd name="T36" fmla="*/ 191 w 193"/>
                <a:gd name="T37" fmla="*/ 29 h 193"/>
                <a:gd name="T38" fmla="*/ 187 w 193"/>
                <a:gd name="T39" fmla="*/ 37 h 193"/>
                <a:gd name="T40" fmla="*/ 36 w 193"/>
                <a:gd name="T41" fmla="*/ 187 h 193"/>
                <a:gd name="T42" fmla="*/ 36 w 193"/>
                <a:gd name="T43" fmla="*/ 187 h 193"/>
                <a:gd name="T44" fmla="*/ 29 w 193"/>
                <a:gd name="T45" fmla="*/ 192 h 193"/>
                <a:gd name="T46" fmla="*/ 21 w 193"/>
                <a:gd name="T47" fmla="*/ 193 h 193"/>
                <a:gd name="T48" fmla="*/ 21 w 193"/>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3" h="193">
                  <a:moveTo>
                    <a:pt x="21" y="193"/>
                  </a:moveTo>
                  <a:lnTo>
                    <a:pt x="21" y="193"/>
                  </a:lnTo>
                  <a:lnTo>
                    <a:pt x="14" y="192"/>
                  </a:lnTo>
                  <a:lnTo>
                    <a:pt x="6" y="187"/>
                  </a:lnTo>
                  <a:lnTo>
                    <a:pt x="6" y="187"/>
                  </a:lnTo>
                  <a:lnTo>
                    <a:pt x="1" y="179"/>
                  </a:lnTo>
                  <a:lnTo>
                    <a:pt x="0" y="172"/>
                  </a:lnTo>
                  <a:lnTo>
                    <a:pt x="1" y="164"/>
                  </a:lnTo>
                  <a:lnTo>
                    <a:pt x="6" y="157"/>
                  </a:lnTo>
                  <a:lnTo>
                    <a:pt x="156" y="6"/>
                  </a:lnTo>
                  <a:lnTo>
                    <a:pt x="156" y="6"/>
                  </a:lnTo>
                  <a:lnTo>
                    <a:pt x="164" y="2"/>
                  </a:lnTo>
                  <a:lnTo>
                    <a:pt x="171" y="0"/>
                  </a:lnTo>
                  <a:lnTo>
                    <a:pt x="179" y="2"/>
                  </a:lnTo>
                  <a:lnTo>
                    <a:pt x="187" y="6"/>
                  </a:lnTo>
                  <a:lnTo>
                    <a:pt x="187" y="6"/>
                  </a:lnTo>
                  <a:lnTo>
                    <a:pt x="191" y="14"/>
                  </a:lnTo>
                  <a:lnTo>
                    <a:pt x="193" y="22"/>
                  </a:lnTo>
                  <a:lnTo>
                    <a:pt x="191" y="29"/>
                  </a:lnTo>
                  <a:lnTo>
                    <a:pt x="187" y="37"/>
                  </a:lnTo>
                  <a:lnTo>
                    <a:pt x="36" y="187"/>
                  </a:lnTo>
                  <a:lnTo>
                    <a:pt x="36" y="187"/>
                  </a:lnTo>
                  <a:lnTo>
                    <a:pt x="29" y="192"/>
                  </a:lnTo>
                  <a:lnTo>
                    <a:pt x="21" y="193"/>
                  </a:lnTo>
                  <a:lnTo>
                    <a:pt x="21" y="19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15"/>
            <p:cNvSpPr/>
            <p:nvPr/>
          </p:nvSpPr>
          <p:spPr bwMode="auto">
            <a:xfrm>
              <a:off x="2792561" y="3153465"/>
              <a:ext cx="296513" cy="298058"/>
            </a:xfrm>
            <a:custGeom>
              <a:avLst/>
              <a:gdLst>
                <a:gd name="T0" fmla="*/ 171 w 192"/>
                <a:gd name="T1" fmla="*/ 193 h 193"/>
                <a:gd name="T2" fmla="*/ 171 w 192"/>
                <a:gd name="T3" fmla="*/ 193 h 193"/>
                <a:gd name="T4" fmla="*/ 162 w 192"/>
                <a:gd name="T5" fmla="*/ 191 h 193"/>
                <a:gd name="T6" fmla="*/ 156 w 192"/>
                <a:gd name="T7" fmla="*/ 187 h 193"/>
                <a:gd name="T8" fmla="*/ 6 w 192"/>
                <a:gd name="T9" fmla="*/ 37 h 193"/>
                <a:gd name="T10" fmla="*/ 6 w 192"/>
                <a:gd name="T11" fmla="*/ 37 h 193"/>
                <a:gd name="T12" fmla="*/ 1 w 192"/>
                <a:gd name="T13" fmla="*/ 29 h 193"/>
                <a:gd name="T14" fmla="*/ 0 w 192"/>
                <a:gd name="T15" fmla="*/ 21 h 193"/>
                <a:gd name="T16" fmla="*/ 1 w 192"/>
                <a:gd name="T17" fmla="*/ 12 h 193"/>
                <a:gd name="T18" fmla="*/ 6 w 192"/>
                <a:gd name="T19" fmla="*/ 6 h 193"/>
                <a:gd name="T20" fmla="*/ 6 w 192"/>
                <a:gd name="T21" fmla="*/ 6 h 193"/>
                <a:gd name="T22" fmla="*/ 12 w 192"/>
                <a:gd name="T23" fmla="*/ 2 h 193"/>
                <a:gd name="T24" fmla="*/ 21 w 192"/>
                <a:gd name="T25" fmla="*/ 0 h 193"/>
                <a:gd name="T26" fmla="*/ 29 w 192"/>
                <a:gd name="T27" fmla="*/ 2 h 193"/>
                <a:gd name="T28" fmla="*/ 36 w 192"/>
                <a:gd name="T29" fmla="*/ 6 h 193"/>
                <a:gd name="T30" fmla="*/ 186 w 192"/>
                <a:gd name="T31" fmla="*/ 156 h 193"/>
                <a:gd name="T32" fmla="*/ 186 w 192"/>
                <a:gd name="T33" fmla="*/ 156 h 193"/>
                <a:gd name="T34" fmla="*/ 191 w 192"/>
                <a:gd name="T35" fmla="*/ 162 h 193"/>
                <a:gd name="T36" fmla="*/ 192 w 192"/>
                <a:gd name="T37" fmla="*/ 172 h 193"/>
                <a:gd name="T38" fmla="*/ 191 w 192"/>
                <a:gd name="T39" fmla="*/ 179 h 193"/>
                <a:gd name="T40" fmla="*/ 186 w 192"/>
                <a:gd name="T41" fmla="*/ 187 h 193"/>
                <a:gd name="T42" fmla="*/ 186 w 192"/>
                <a:gd name="T43" fmla="*/ 187 h 193"/>
                <a:gd name="T44" fmla="*/ 179 w 192"/>
                <a:gd name="T45" fmla="*/ 191 h 193"/>
                <a:gd name="T46" fmla="*/ 171 w 192"/>
                <a:gd name="T47" fmla="*/ 193 h 193"/>
                <a:gd name="T48" fmla="*/ 171 w 192"/>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193">
                  <a:moveTo>
                    <a:pt x="171" y="193"/>
                  </a:moveTo>
                  <a:lnTo>
                    <a:pt x="171" y="193"/>
                  </a:lnTo>
                  <a:lnTo>
                    <a:pt x="162" y="191"/>
                  </a:lnTo>
                  <a:lnTo>
                    <a:pt x="156" y="187"/>
                  </a:lnTo>
                  <a:lnTo>
                    <a:pt x="6" y="37"/>
                  </a:lnTo>
                  <a:lnTo>
                    <a:pt x="6" y="37"/>
                  </a:lnTo>
                  <a:lnTo>
                    <a:pt x="1" y="29"/>
                  </a:lnTo>
                  <a:lnTo>
                    <a:pt x="0" y="21"/>
                  </a:lnTo>
                  <a:lnTo>
                    <a:pt x="1" y="12"/>
                  </a:lnTo>
                  <a:lnTo>
                    <a:pt x="6" y="6"/>
                  </a:lnTo>
                  <a:lnTo>
                    <a:pt x="6" y="6"/>
                  </a:lnTo>
                  <a:lnTo>
                    <a:pt x="12" y="2"/>
                  </a:lnTo>
                  <a:lnTo>
                    <a:pt x="21" y="0"/>
                  </a:lnTo>
                  <a:lnTo>
                    <a:pt x="29" y="2"/>
                  </a:lnTo>
                  <a:lnTo>
                    <a:pt x="36" y="6"/>
                  </a:lnTo>
                  <a:lnTo>
                    <a:pt x="186" y="156"/>
                  </a:lnTo>
                  <a:lnTo>
                    <a:pt x="186" y="156"/>
                  </a:lnTo>
                  <a:lnTo>
                    <a:pt x="191" y="162"/>
                  </a:lnTo>
                  <a:lnTo>
                    <a:pt x="192" y="172"/>
                  </a:lnTo>
                  <a:lnTo>
                    <a:pt x="191" y="179"/>
                  </a:lnTo>
                  <a:lnTo>
                    <a:pt x="186" y="187"/>
                  </a:lnTo>
                  <a:lnTo>
                    <a:pt x="186" y="187"/>
                  </a:lnTo>
                  <a:lnTo>
                    <a:pt x="179" y="191"/>
                  </a:lnTo>
                  <a:lnTo>
                    <a:pt x="171" y="193"/>
                  </a:lnTo>
                  <a:lnTo>
                    <a:pt x="171" y="19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6"/>
            <p:cNvSpPr/>
            <p:nvPr/>
          </p:nvSpPr>
          <p:spPr bwMode="auto">
            <a:xfrm>
              <a:off x="1177180" y="1539629"/>
              <a:ext cx="298058" cy="298058"/>
            </a:xfrm>
            <a:custGeom>
              <a:avLst/>
              <a:gdLst>
                <a:gd name="T0" fmla="*/ 172 w 193"/>
                <a:gd name="T1" fmla="*/ 193 h 193"/>
                <a:gd name="T2" fmla="*/ 172 w 193"/>
                <a:gd name="T3" fmla="*/ 193 h 193"/>
                <a:gd name="T4" fmla="*/ 164 w 193"/>
                <a:gd name="T5" fmla="*/ 191 h 193"/>
                <a:gd name="T6" fmla="*/ 156 w 193"/>
                <a:gd name="T7" fmla="*/ 186 h 193"/>
                <a:gd name="T8" fmla="*/ 6 w 193"/>
                <a:gd name="T9" fmla="*/ 36 h 193"/>
                <a:gd name="T10" fmla="*/ 6 w 193"/>
                <a:gd name="T11" fmla="*/ 36 h 193"/>
                <a:gd name="T12" fmla="*/ 2 w 193"/>
                <a:gd name="T13" fmla="*/ 29 h 193"/>
                <a:gd name="T14" fmla="*/ 0 w 193"/>
                <a:gd name="T15" fmla="*/ 21 h 193"/>
                <a:gd name="T16" fmla="*/ 2 w 193"/>
                <a:gd name="T17" fmla="*/ 13 h 193"/>
                <a:gd name="T18" fmla="*/ 6 w 193"/>
                <a:gd name="T19" fmla="*/ 6 h 193"/>
                <a:gd name="T20" fmla="*/ 6 w 193"/>
                <a:gd name="T21" fmla="*/ 6 h 193"/>
                <a:gd name="T22" fmla="*/ 14 w 193"/>
                <a:gd name="T23" fmla="*/ 1 h 193"/>
                <a:gd name="T24" fmla="*/ 21 w 193"/>
                <a:gd name="T25" fmla="*/ 0 h 193"/>
                <a:gd name="T26" fmla="*/ 29 w 193"/>
                <a:gd name="T27" fmla="*/ 1 h 193"/>
                <a:gd name="T28" fmla="*/ 37 w 193"/>
                <a:gd name="T29" fmla="*/ 6 h 193"/>
                <a:gd name="T30" fmla="*/ 187 w 193"/>
                <a:gd name="T31" fmla="*/ 156 h 193"/>
                <a:gd name="T32" fmla="*/ 187 w 193"/>
                <a:gd name="T33" fmla="*/ 156 h 193"/>
                <a:gd name="T34" fmla="*/ 191 w 193"/>
                <a:gd name="T35" fmla="*/ 164 h 193"/>
                <a:gd name="T36" fmla="*/ 193 w 193"/>
                <a:gd name="T37" fmla="*/ 171 h 193"/>
                <a:gd name="T38" fmla="*/ 191 w 193"/>
                <a:gd name="T39" fmla="*/ 179 h 193"/>
                <a:gd name="T40" fmla="*/ 187 w 193"/>
                <a:gd name="T41" fmla="*/ 186 h 193"/>
                <a:gd name="T42" fmla="*/ 187 w 193"/>
                <a:gd name="T43" fmla="*/ 186 h 193"/>
                <a:gd name="T44" fmla="*/ 179 w 193"/>
                <a:gd name="T45" fmla="*/ 191 h 193"/>
                <a:gd name="T46" fmla="*/ 172 w 193"/>
                <a:gd name="T47" fmla="*/ 193 h 193"/>
                <a:gd name="T48" fmla="*/ 172 w 193"/>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3" h="193">
                  <a:moveTo>
                    <a:pt x="172" y="193"/>
                  </a:moveTo>
                  <a:lnTo>
                    <a:pt x="172" y="193"/>
                  </a:lnTo>
                  <a:lnTo>
                    <a:pt x="164" y="191"/>
                  </a:lnTo>
                  <a:lnTo>
                    <a:pt x="156" y="186"/>
                  </a:lnTo>
                  <a:lnTo>
                    <a:pt x="6" y="36"/>
                  </a:lnTo>
                  <a:lnTo>
                    <a:pt x="6" y="36"/>
                  </a:lnTo>
                  <a:lnTo>
                    <a:pt x="2" y="29"/>
                  </a:lnTo>
                  <a:lnTo>
                    <a:pt x="0" y="21"/>
                  </a:lnTo>
                  <a:lnTo>
                    <a:pt x="2" y="13"/>
                  </a:lnTo>
                  <a:lnTo>
                    <a:pt x="6" y="6"/>
                  </a:lnTo>
                  <a:lnTo>
                    <a:pt x="6" y="6"/>
                  </a:lnTo>
                  <a:lnTo>
                    <a:pt x="14" y="1"/>
                  </a:lnTo>
                  <a:lnTo>
                    <a:pt x="21" y="0"/>
                  </a:lnTo>
                  <a:lnTo>
                    <a:pt x="29" y="1"/>
                  </a:lnTo>
                  <a:lnTo>
                    <a:pt x="37" y="6"/>
                  </a:lnTo>
                  <a:lnTo>
                    <a:pt x="187" y="156"/>
                  </a:lnTo>
                  <a:lnTo>
                    <a:pt x="187" y="156"/>
                  </a:lnTo>
                  <a:lnTo>
                    <a:pt x="191" y="164"/>
                  </a:lnTo>
                  <a:lnTo>
                    <a:pt x="193" y="171"/>
                  </a:lnTo>
                  <a:lnTo>
                    <a:pt x="191" y="179"/>
                  </a:lnTo>
                  <a:lnTo>
                    <a:pt x="187" y="186"/>
                  </a:lnTo>
                  <a:lnTo>
                    <a:pt x="187" y="186"/>
                  </a:lnTo>
                  <a:lnTo>
                    <a:pt x="179" y="191"/>
                  </a:lnTo>
                  <a:lnTo>
                    <a:pt x="172" y="193"/>
                  </a:lnTo>
                  <a:lnTo>
                    <a:pt x="172" y="19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1" name="组合 80"/>
          <p:cNvGrpSpPr/>
          <p:nvPr/>
        </p:nvGrpSpPr>
        <p:grpSpPr>
          <a:xfrm>
            <a:off x="4669533" y="1802073"/>
            <a:ext cx="1350607" cy="1594392"/>
            <a:chOff x="3729712" y="1203598"/>
            <a:chExt cx="1013087" cy="1195794"/>
          </a:xfrm>
          <a:solidFill>
            <a:schemeClr val="accent1"/>
          </a:solidFill>
        </p:grpSpPr>
        <p:sp>
          <p:nvSpPr>
            <p:cNvPr id="82" name="Freeform 5"/>
            <p:cNvSpPr/>
            <p:nvPr/>
          </p:nvSpPr>
          <p:spPr bwMode="auto">
            <a:xfrm>
              <a:off x="3949898" y="1434324"/>
              <a:ext cx="559833" cy="695107"/>
            </a:xfrm>
            <a:custGeom>
              <a:avLst/>
              <a:gdLst>
                <a:gd name="T0" fmla="*/ 478 w 956"/>
                <a:gd name="T1" fmla="*/ 0 h 1187"/>
                <a:gd name="T2" fmla="*/ 399 w 956"/>
                <a:gd name="T3" fmla="*/ 5 h 1187"/>
                <a:gd name="T4" fmla="*/ 330 w 956"/>
                <a:gd name="T5" fmla="*/ 19 h 1187"/>
                <a:gd name="T6" fmla="*/ 266 w 956"/>
                <a:gd name="T7" fmla="*/ 41 h 1187"/>
                <a:gd name="T8" fmla="*/ 208 w 956"/>
                <a:gd name="T9" fmla="*/ 70 h 1187"/>
                <a:gd name="T10" fmla="*/ 158 w 956"/>
                <a:gd name="T11" fmla="*/ 107 h 1187"/>
                <a:gd name="T12" fmla="*/ 116 w 956"/>
                <a:gd name="T13" fmla="*/ 148 h 1187"/>
                <a:gd name="T14" fmla="*/ 79 w 956"/>
                <a:gd name="T15" fmla="*/ 193 h 1187"/>
                <a:gd name="T16" fmla="*/ 50 w 956"/>
                <a:gd name="T17" fmla="*/ 242 h 1187"/>
                <a:gd name="T18" fmla="*/ 28 w 956"/>
                <a:gd name="T19" fmla="*/ 293 h 1187"/>
                <a:gd name="T20" fmla="*/ 12 w 956"/>
                <a:gd name="T21" fmla="*/ 346 h 1187"/>
                <a:gd name="T22" fmla="*/ 3 w 956"/>
                <a:gd name="T23" fmla="*/ 399 h 1187"/>
                <a:gd name="T24" fmla="*/ 0 w 956"/>
                <a:gd name="T25" fmla="*/ 454 h 1187"/>
                <a:gd name="T26" fmla="*/ 5 w 956"/>
                <a:gd name="T27" fmla="*/ 506 h 1187"/>
                <a:gd name="T28" fmla="*/ 14 w 956"/>
                <a:gd name="T29" fmla="*/ 556 h 1187"/>
                <a:gd name="T30" fmla="*/ 31 w 956"/>
                <a:gd name="T31" fmla="*/ 603 h 1187"/>
                <a:gd name="T32" fmla="*/ 53 w 956"/>
                <a:gd name="T33" fmla="*/ 647 h 1187"/>
                <a:gd name="T34" fmla="*/ 102 w 956"/>
                <a:gd name="T35" fmla="*/ 727 h 1187"/>
                <a:gd name="T36" fmla="*/ 184 w 956"/>
                <a:gd name="T37" fmla="*/ 880 h 1187"/>
                <a:gd name="T38" fmla="*/ 216 w 956"/>
                <a:gd name="T39" fmla="*/ 952 h 1187"/>
                <a:gd name="T40" fmla="*/ 242 w 956"/>
                <a:gd name="T41" fmla="*/ 1017 h 1187"/>
                <a:gd name="T42" fmla="*/ 260 w 956"/>
                <a:gd name="T43" fmla="*/ 1079 h 1187"/>
                <a:gd name="T44" fmla="*/ 270 w 956"/>
                <a:gd name="T45" fmla="*/ 1135 h 1187"/>
                <a:gd name="T46" fmla="*/ 275 w 956"/>
                <a:gd name="T47" fmla="*/ 1187 h 1187"/>
                <a:gd name="T48" fmla="*/ 478 w 956"/>
                <a:gd name="T49" fmla="*/ 1187 h 1187"/>
                <a:gd name="T50" fmla="*/ 682 w 956"/>
                <a:gd name="T51" fmla="*/ 1187 h 1187"/>
                <a:gd name="T52" fmla="*/ 683 w 956"/>
                <a:gd name="T53" fmla="*/ 1163 h 1187"/>
                <a:gd name="T54" fmla="*/ 691 w 956"/>
                <a:gd name="T55" fmla="*/ 1108 h 1187"/>
                <a:gd name="T56" fmla="*/ 706 w 956"/>
                <a:gd name="T57" fmla="*/ 1049 h 1187"/>
                <a:gd name="T58" fmla="*/ 727 w 956"/>
                <a:gd name="T59" fmla="*/ 985 h 1187"/>
                <a:gd name="T60" fmla="*/ 756 w 956"/>
                <a:gd name="T61" fmla="*/ 915 h 1187"/>
                <a:gd name="T62" fmla="*/ 811 w 956"/>
                <a:gd name="T63" fmla="*/ 806 h 1187"/>
                <a:gd name="T64" fmla="*/ 903 w 956"/>
                <a:gd name="T65" fmla="*/ 647 h 1187"/>
                <a:gd name="T66" fmla="*/ 915 w 956"/>
                <a:gd name="T67" fmla="*/ 625 h 1187"/>
                <a:gd name="T68" fmla="*/ 935 w 956"/>
                <a:gd name="T69" fmla="*/ 580 h 1187"/>
                <a:gd name="T70" fmla="*/ 947 w 956"/>
                <a:gd name="T71" fmla="*/ 531 h 1187"/>
                <a:gd name="T72" fmla="*/ 955 w 956"/>
                <a:gd name="T73" fmla="*/ 480 h 1187"/>
                <a:gd name="T74" fmla="*/ 955 w 956"/>
                <a:gd name="T75" fmla="*/ 427 h 1187"/>
                <a:gd name="T76" fmla="*/ 949 w 956"/>
                <a:gd name="T77" fmla="*/ 374 h 1187"/>
                <a:gd name="T78" fmla="*/ 937 w 956"/>
                <a:gd name="T79" fmla="*/ 319 h 1187"/>
                <a:gd name="T80" fmla="*/ 918 w 956"/>
                <a:gd name="T81" fmla="*/ 267 h 1187"/>
                <a:gd name="T82" fmla="*/ 893 w 956"/>
                <a:gd name="T83" fmla="*/ 217 h 1187"/>
                <a:gd name="T84" fmla="*/ 859 w 956"/>
                <a:gd name="T85" fmla="*/ 169 h 1187"/>
                <a:gd name="T86" fmla="*/ 820 w 956"/>
                <a:gd name="T87" fmla="*/ 126 h 1187"/>
                <a:gd name="T88" fmla="*/ 774 w 956"/>
                <a:gd name="T89" fmla="*/ 88 h 1187"/>
                <a:gd name="T90" fmla="*/ 721 w 956"/>
                <a:gd name="T91" fmla="*/ 55 h 1187"/>
                <a:gd name="T92" fmla="*/ 660 w 956"/>
                <a:gd name="T93" fmla="*/ 29 h 1187"/>
                <a:gd name="T94" fmla="*/ 594 w 956"/>
                <a:gd name="T95" fmla="*/ 11 h 1187"/>
                <a:gd name="T96" fmla="*/ 518 w 956"/>
                <a:gd name="T97" fmla="*/ 2 h 1187"/>
                <a:gd name="T98" fmla="*/ 478 w 956"/>
                <a:gd name="T99"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56" h="1187">
                  <a:moveTo>
                    <a:pt x="478" y="0"/>
                  </a:moveTo>
                  <a:lnTo>
                    <a:pt x="478" y="0"/>
                  </a:lnTo>
                  <a:lnTo>
                    <a:pt x="439" y="2"/>
                  </a:lnTo>
                  <a:lnTo>
                    <a:pt x="399" y="5"/>
                  </a:lnTo>
                  <a:lnTo>
                    <a:pt x="363" y="11"/>
                  </a:lnTo>
                  <a:lnTo>
                    <a:pt x="330" y="19"/>
                  </a:lnTo>
                  <a:lnTo>
                    <a:pt x="296" y="29"/>
                  </a:lnTo>
                  <a:lnTo>
                    <a:pt x="266" y="41"/>
                  </a:lnTo>
                  <a:lnTo>
                    <a:pt x="236" y="55"/>
                  </a:lnTo>
                  <a:lnTo>
                    <a:pt x="208" y="70"/>
                  </a:lnTo>
                  <a:lnTo>
                    <a:pt x="182" y="88"/>
                  </a:lnTo>
                  <a:lnTo>
                    <a:pt x="158" y="107"/>
                  </a:lnTo>
                  <a:lnTo>
                    <a:pt x="137" y="126"/>
                  </a:lnTo>
                  <a:lnTo>
                    <a:pt x="116" y="148"/>
                  </a:lnTo>
                  <a:lnTo>
                    <a:pt x="97" y="169"/>
                  </a:lnTo>
                  <a:lnTo>
                    <a:pt x="79" y="193"/>
                  </a:lnTo>
                  <a:lnTo>
                    <a:pt x="64" y="217"/>
                  </a:lnTo>
                  <a:lnTo>
                    <a:pt x="50" y="242"/>
                  </a:lnTo>
                  <a:lnTo>
                    <a:pt x="38" y="267"/>
                  </a:lnTo>
                  <a:lnTo>
                    <a:pt x="28" y="293"/>
                  </a:lnTo>
                  <a:lnTo>
                    <a:pt x="20" y="319"/>
                  </a:lnTo>
                  <a:lnTo>
                    <a:pt x="12" y="346"/>
                  </a:lnTo>
                  <a:lnTo>
                    <a:pt x="8" y="374"/>
                  </a:lnTo>
                  <a:lnTo>
                    <a:pt x="3" y="399"/>
                  </a:lnTo>
                  <a:lnTo>
                    <a:pt x="2" y="427"/>
                  </a:lnTo>
                  <a:lnTo>
                    <a:pt x="0" y="454"/>
                  </a:lnTo>
                  <a:lnTo>
                    <a:pt x="2" y="480"/>
                  </a:lnTo>
                  <a:lnTo>
                    <a:pt x="5" y="506"/>
                  </a:lnTo>
                  <a:lnTo>
                    <a:pt x="9" y="531"/>
                  </a:lnTo>
                  <a:lnTo>
                    <a:pt x="14" y="556"/>
                  </a:lnTo>
                  <a:lnTo>
                    <a:pt x="22" y="580"/>
                  </a:lnTo>
                  <a:lnTo>
                    <a:pt x="31" y="603"/>
                  </a:lnTo>
                  <a:lnTo>
                    <a:pt x="41" y="625"/>
                  </a:lnTo>
                  <a:lnTo>
                    <a:pt x="53" y="647"/>
                  </a:lnTo>
                  <a:lnTo>
                    <a:pt x="53" y="647"/>
                  </a:lnTo>
                  <a:lnTo>
                    <a:pt x="102" y="727"/>
                  </a:lnTo>
                  <a:lnTo>
                    <a:pt x="146" y="806"/>
                  </a:lnTo>
                  <a:lnTo>
                    <a:pt x="184" y="880"/>
                  </a:lnTo>
                  <a:lnTo>
                    <a:pt x="201" y="915"/>
                  </a:lnTo>
                  <a:lnTo>
                    <a:pt x="216" y="952"/>
                  </a:lnTo>
                  <a:lnTo>
                    <a:pt x="230" y="985"/>
                  </a:lnTo>
                  <a:lnTo>
                    <a:pt x="242" y="1017"/>
                  </a:lnTo>
                  <a:lnTo>
                    <a:pt x="251" y="1049"/>
                  </a:lnTo>
                  <a:lnTo>
                    <a:pt x="260" y="1079"/>
                  </a:lnTo>
                  <a:lnTo>
                    <a:pt x="266" y="1108"/>
                  </a:lnTo>
                  <a:lnTo>
                    <a:pt x="270" y="1135"/>
                  </a:lnTo>
                  <a:lnTo>
                    <a:pt x="274" y="1163"/>
                  </a:lnTo>
                  <a:lnTo>
                    <a:pt x="275" y="1187"/>
                  </a:lnTo>
                  <a:lnTo>
                    <a:pt x="275" y="1187"/>
                  </a:lnTo>
                  <a:lnTo>
                    <a:pt x="478" y="1187"/>
                  </a:lnTo>
                  <a:lnTo>
                    <a:pt x="478" y="1187"/>
                  </a:lnTo>
                  <a:lnTo>
                    <a:pt x="682" y="1187"/>
                  </a:lnTo>
                  <a:lnTo>
                    <a:pt x="682" y="1187"/>
                  </a:lnTo>
                  <a:lnTo>
                    <a:pt x="683" y="1163"/>
                  </a:lnTo>
                  <a:lnTo>
                    <a:pt x="686" y="1135"/>
                  </a:lnTo>
                  <a:lnTo>
                    <a:pt x="691" y="1108"/>
                  </a:lnTo>
                  <a:lnTo>
                    <a:pt x="697" y="1079"/>
                  </a:lnTo>
                  <a:lnTo>
                    <a:pt x="706" y="1049"/>
                  </a:lnTo>
                  <a:lnTo>
                    <a:pt x="715" y="1017"/>
                  </a:lnTo>
                  <a:lnTo>
                    <a:pt x="727" y="985"/>
                  </a:lnTo>
                  <a:lnTo>
                    <a:pt x="741" y="952"/>
                  </a:lnTo>
                  <a:lnTo>
                    <a:pt x="756" y="915"/>
                  </a:lnTo>
                  <a:lnTo>
                    <a:pt x="773" y="880"/>
                  </a:lnTo>
                  <a:lnTo>
                    <a:pt x="811" y="806"/>
                  </a:lnTo>
                  <a:lnTo>
                    <a:pt x="855" y="727"/>
                  </a:lnTo>
                  <a:lnTo>
                    <a:pt x="903" y="647"/>
                  </a:lnTo>
                  <a:lnTo>
                    <a:pt x="903" y="647"/>
                  </a:lnTo>
                  <a:lnTo>
                    <a:pt x="915" y="625"/>
                  </a:lnTo>
                  <a:lnTo>
                    <a:pt x="926" y="603"/>
                  </a:lnTo>
                  <a:lnTo>
                    <a:pt x="935" y="580"/>
                  </a:lnTo>
                  <a:lnTo>
                    <a:pt x="943" y="556"/>
                  </a:lnTo>
                  <a:lnTo>
                    <a:pt x="947" y="531"/>
                  </a:lnTo>
                  <a:lnTo>
                    <a:pt x="952" y="506"/>
                  </a:lnTo>
                  <a:lnTo>
                    <a:pt x="955" y="480"/>
                  </a:lnTo>
                  <a:lnTo>
                    <a:pt x="956" y="454"/>
                  </a:lnTo>
                  <a:lnTo>
                    <a:pt x="955" y="427"/>
                  </a:lnTo>
                  <a:lnTo>
                    <a:pt x="953" y="399"/>
                  </a:lnTo>
                  <a:lnTo>
                    <a:pt x="949" y="374"/>
                  </a:lnTo>
                  <a:lnTo>
                    <a:pt x="944" y="346"/>
                  </a:lnTo>
                  <a:lnTo>
                    <a:pt x="937" y="319"/>
                  </a:lnTo>
                  <a:lnTo>
                    <a:pt x="929" y="293"/>
                  </a:lnTo>
                  <a:lnTo>
                    <a:pt x="918" y="267"/>
                  </a:lnTo>
                  <a:lnTo>
                    <a:pt x="906" y="242"/>
                  </a:lnTo>
                  <a:lnTo>
                    <a:pt x="893" y="217"/>
                  </a:lnTo>
                  <a:lnTo>
                    <a:pt x="877" y="193"/>
                  </a:lnTo>
                  <a:lnTo>
                    <a:pt x="859" y="169"/>
                  </a:lnTo>
                  <a:lnTo>
                    <a:pt x="841" y="148"/>
                  </a:lnTo>
                  <a:lnTo>
                    <a:pt x="820" y="126"/>
                  </a:lnTo>
                  <a:lnTo>
                    <a:pt x="799" y="107"/>
                  </a:lnTo>
                  <a:lnTo>
                    <a:pt x="774" y="88"/>
                  </a:lnTo>
                  <a:lnTo>
                    <a:pt x="749" y="70"/>
                  </a:lnTo>
                  <a:lnTo>
                    <a:pt x="721" y="55"/>
                  </a:lnTo>
                  <a:lnTo>
                    <a:pt x="691" y="41"/>
                  </a:lnTo>
                  <a:lnTo>
                    <a:pt x="660" y="29"/>
                  </a:lnTo>
                  <a:lnTo>
                    <a:pt x="627" y="19"/>
                  </a:lnTo>
                  <a:lnTo>
                    <a:pt x="594" y="11"/>
                  </a:lnTo>
                  <a:lnTo>
                    <a:pt x="557" y="5"/>
                  </a:lnTo>
                  <a:lnTo>
                    <a:pt x="518" y="2"/>
                  </a:lnTo>
                  <a:lnTo>
                    <a:pt x="478" y="0"/>
                  </a:lnTo>
                  <a:lnTo>
                    <a:pt x="478" y="0"/>
                  </a:lnTo>
                  <a:close/>
                </a:path>
              </a:pathLst>
            </a:custGeom>
            <a:grpFill/>
            <a:ln>
              <a:noFill/>
            </a:ln>
          </p:spPr>
          <p:txBody>
            <a:bodyPr vert="horz" wrap="square" lIns="91440" tIns="45720" rIns="91440" bIns="45720" numCol="1" anchor="t" anchorCtr="0" compatLnSpc="1"/>
            <a:lstStyle/>
            <a:p>
              <a:endParaRPr lang="zh-CN" altLang="en-US"/>
            </a:p>
          </p:txBody>
        </p:sp>
        <p:sp>
          <p:nvSpPr>
            <p:cNvPr id="83" name="Freeform 6"/>
            <p:cNvSpPr>
              <a:spLocks noEditPoints="1"/>
            </p:cNvSpPr>
            <p:nvPr/>
          </p:nvSpPr>
          <p:spPr bwMode="auto">
            <a:xfrm>
              <a:off x="3920971" y="1406215"/>
              <a:ext cx="617222" cy="751324"/>
            </a:xfrm>
            <a:custGeom>
              <a:avLst/>
              <a:gdLst>
                <a:gd name="T0" fmla="*/ 315 w 1054"/>
                <a:gd name="T1" fmla="*/ 1282 h 1283"/>
                <a:gd name="T2" fmla="*/ 283 w 1054"/>
                <a:gd name="T3" fmla="*/ 1262 h 1283"/>
                <a:gd name="T4" fmla="*/ 275 w 1054"/>
                <a:gd name="T5" fmla="*/ 1235 h 1283"/>
                <a:gd name="T6" fmla="*/ 261 w 1054"/>
                <a:gd name="T7" fmla="*/ 1139 h 1283"/>
                <a:gd name="T8" fmla="*/ 220 w 1054"/>
                <a:gd name="T9" fmla="*/ 1019 h 1283"/>
                <a:gd name="T10" fmla="*/ 110 w 1054"/>
                <a:gd name="T11" fmla="*/ 801 h 1283"/>
                <a:gd name="T12" fmla="*/ 34 w 1054"/>
                <a:gd name="T13" fmla="*/ 669 h 1283"/>
                <a:gd name="T14" fmla="*/ 5 w 1054"/>
                <a:gd name="T15" fmla="*/ 555 h 1283"/>
                <a:gd name="T16" fmla="*/ 5 w 1054"/>
                <a:gd name="T17" fmla="*/ 432 h 1283"/>
                <a:gd name="T18" fmla="*/ 37 w 1054"/>
                <a:gd name="T19" fmla="*/ 311 h 1283"/>
                <a:gd name="T20" fmla="*/ 75 w 1054"/>
                <a:gd name="T21" fmla="*/ 235 h 1283"/>
                <a:gd name="T22" fmla="*/ 139 w 1054"/>
                <a:gd name="T23" fmla="*/ 153 h 1283"/>
                <a:gd name="T24" fmla="*/ 239 w 1054"/>
                <a:gd name="T25" fmla="*/ 73 h 1283"/>
                <a:gd name="T26" fmla="*/ 384 w 1054"/>
                <a:gd name="T27" fmla="*/ 15 h 1283"/>
                <a:gd name="T28" fmla="*/ 527 w 1054"/>
                <a:gd name="T29" fmla="*/ 0 h 1283"/>
                <a:gd name="T30" fmla="*/ 626 w 1054"/>
                <a:gd name="T31" fmla="*/ 7 h 1283"/>
                <a:gd name="T32" fmla="*/ 783 w 1054"/>
                <a:gd name="T33" fmla="*/ 55 h 1283"/>
                <a:gd name="T34" fmla="*/ 894 w 1054"/>
                <a:gd name="T35" fmla="*/ 132 h 1283"/>
                <a:gd name="T36" fmla="*/ 967 w 1054"/>
                <a:gd name="T37" fmla="*/ 215 h 1283"/>
                <a:gd name="T38" fmla="*/ 1005 w 1054"/>
                <a:gd name="T39" fmla="*/ 282 h 1283"/>
                <a:gd name="T40" fmla="*/ 1044 w 1054"/>
                <a:gd name="T41" fmla="*/ 402 h 1283"/>
                <a:gd name="T42" fmla="*/ 1052 w 1054"/>
                <a:gd name="T43" fmla="*/ 525 h 1283"/>
                <a:gd name="T44" fmla="*/ 1031 w 1054"/>
                <a:gd name="T45" fmla="*/ 642 h 1283"/>
                <a:gd name="T46" fmla="*/ 993 w 1054"/>
                <a:gd name="T47" fmla="*/ 721 h 1283"/>
                <a:gd name="T48" fmla="*/ 849 w 1054"/>
                <a:gd name="T49" fmla="*/ 986 h 1283"/>
                <a:gd name="T50" fmla="*/ 800 w 1054"/>
                <a:gd name="T51" fmla="*/ 1110 h 1283"/>
                <a:gd name="T52" fmla="*/ 780 w 1054"/>
                <a:gd name="T53" fmla="*/ 1214 h 1283"/>
                <a:gd name="T54" fmla="*/ 774 w 1054"/>
                <a:gd name="T55" fmla="*/ 1253 h 1283"/>
                <a:gd name="T56" fmla="*/ 749 w 1054"/>
                <a:gd name="T57" fmla="*/ 1279 h 1283"/>
                <a:gd name="T58" fmla="*/ 369 w 1054"/>
                <a:gd name="T59" fmla="*/ 1186 h 1283"/>
                <a:gd name="T60" fmla="*/ 697 w 1054"/>
                <a:gd name="T61" fmla="*/ 1124 h 1283"/>
                <a:gd name="T62" fmla="*/ 741 w 1054"/>
                <a:gd name="T63" fmla="*/ 992 h 1283"/>
                <a:gd name="T64" fmla="*/ 838 w 1054"/>
                <a:gd name="T65" fmla="*/ 792 h 1283"/>
                <a:gd name="T66" fmla="*/ 922 w 1054"/>
                <a:gd name="T67" fmla="*/ 649 h 1283"/>
                <a:gd name="T68" fmla="*/ 950 w 1054"/>
                <a:gd name="T69" fmla="*/ 563 h 1283"/>
                <a:gd name="T70" fmla="*/ 955 w 1054"/>
                <a:gd name="T71" fmla="*/ 467 h 1283"/>
                <a:gd name="T72" fmla="*/ 935 w 1054"/>
                <a:gd name="T73" fmla="*/ 370 h 1283"/>
                <a:gd name="T74" fmla="*/ 905 w 1054"/>
                <a:gd name="T75" fmla="*/ 300 h 1283"/>
                <a:gd name="T76" fmla="*/ 861 w 1054"/>
                <a:gd name="T77" fmla="*/ 237 h 1283"/>
                <a:gd name="T78" fmla="*/ 787 w 1054"/>
                <a:gd name="T79" fmla="*/ 170 h 1283"/>
                <a:gd name="T80" fmla="*/ 677 w 1054"/>
                <a:gd name="T81" fmla="*/ 118 h 1283"/>
                <a:gd name="T82" fmla="*/ 527 w 1054"/>
                <a:gd name="T83" fmla="*/ 97 h 1283"/>
                <a:gd name="T84" fmla="*/ 410 w 1054"/>
                <a:gd name="T85" fmla="*/ 109 h 1283"/>
                <a:gd name="T86" fmla="*/ 290 w 1054"/>
                <a:gd name="T87" fmla="*/ 155 h 1283"/>
                <a:gd name="T88" fmla="*/ 208 w 1054"/>
                <a:gd name="T89" fmla="*/ 220 h 1283"/>
                <a:gd name="T90" fmla="*/ 158 w 1054"/>
                <a:gd name="T91" fmla="*/ 285 h 1283"/>
                <a:gd name="T92" fmla="*/ 128 w 1054"/>
                <a:gd name="T93" fmla="*/ 346 h 1283"/>
                <a:gd name="T94" fmla="*/ 102 w 1054"/>
                <a:gd name="T95" fmla="*/ 443 h 1283"/>
                <a:gd name="T96" fmla="*/ 101 w 1054"/>
                <a:gd name="T97" fmla="*/ 540 h 1283"/>
                <a:gd name="T98" fmla="*/ 123 w 1054"/>
                <a:gd name="T99" fmla="*/ 629 h 1283"/>
                <a:gd name="T100" fmla="*/ 179 w 1054"/>
                <a:gd name="T101" fmla="*/ 728 h 1283"/>
                <a:gd name="T102" fmla="*/ 299 w 1054"/>
                <a:gd name="T103" fmla="*/ 959 h 1283"/>
                <a:gd name="T104" fmla="*/ 349 w 1054"/>
                <a:gd name="T105" fmla="*/ 1092 h 1283"/>
                <a:gd name="T106" fmla="*/ 369 w 1054"/>
                <a:gd name="T107" fmla="*/ 1186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54" h="1283">
                  <a:moveTo>
                    <a:pt x="730" y="1283"/>
                  </a:moveTo>
                  <a:lnTo>
                    <a:pt x="324" y="1283"/>
                  </a:lnTo>
                  <a:lnTo>
                    <a:pt x="324" y="1283"/>
                  </a:lnTo>
                  <a:lnTo>
                    <a:pt x="315" y="1282"/>
                  </a:lnTo>
                  <a:lnTo>
                    <a:pt x="305" y="1279"/>
                  </a:lnTo>
                  <a:lnTo>
                    <a:pt x="296" y="1276"/>
                  </a:lnTo>
                  <a:lnTo>
                    <a:pt x="289" y="1270"/>
                  </a:lnTo>
                  <a:lnTo>
                    <a:pt x="283" y="1262"/>
                  </a:lnTo>
                  <a:lnTo>
                    <a:pt x="280" y="1253"/>
                  </a:lnTo>
                  <a:lnTo>
                    <a:pt x="277" y="1244"/>
                  </a:lnTo>
                  <a:lnTo>
                    <a:pt x="275" y="1235"/>
                  </a:lnTo>
                  <a:lnTo>
                    <a:pt x="275" y="1235"/>
                  </a:lnTo>
                  <a:lnTo>
                    <a:pt x="274" y="1214"/>
                  </a:lnTo>
                  <a:lnTo>
                    <a:pt x="272" y="1189"/>
                  </a:lnTo>
                  <a:lnTo>
                    <a:pt x="268" y="1165"/>
                  </a:lnTo>
                  <a:lnTo>
                    <a:pt x="261" y="1139"/>
                  </a:lnTo>
                  <a:lnTo>
                    <a:pt x="254" y="1110"/>
                  </a:lnTo>
                  <a:lnTo>
                    <a:pt x="243" y="1082"/>
                  </a:lnTo>
                  <a:lnTo>
                    <a:pt x="233" y="1051"/>
                  </a:lnTo>
                  <a:lnTo>
                    <a:pt x="220" y="1019"/>
                  </a:lnTo>
                  <a:lnTo>
                    <a:pt x="205" y="986"/>
                  </a:lnTo>
                  <a:lnTo>
                    <a:pt x="190" y="951"/>
                  </a:lnTo>
                  <a:lnTo>
                    <a:pt x="152" y="878"/>
                  </a:lnTo>
                  <a:lnTo>
                    <a:pt x="110" y="801"/>
                  </a:lnTo>
                  <a:lnTo>
                    <a:pt x="61" y="721"/>
                  </a:lnTo>
                  <a:lnTo>
                    <a:pt x="61" y="721"/>
                  </a:lnTo>
                  <a:lnTo>
                    <a:pt x="46" y="695"/>
                  </a:lnTo>
                  <a:lnTo>
                    <a:pt x="34" y="669"/>
                  </a:lnTo>
                  <a:lnTo>
                    <a:pt x="23" y="642"/>
                  </a:lnTo>
                  <a:lnTo>
                    <a:pt x="16" y="614"/>
                  </a:lnTo>
                  <a:lnTo>
                    <a:pt x="10" y="584"/>
                  </a:lnTo>
                  <a:lnTo>
                    <a:pt x="5" y="555"/>
                  </a:lnTo>
                  <a:lnTo>
                    <a:pt x="2" y="525"/>
                  </a:lnTo>
                  <a:lnTo>
                    <a:pt x="0" y="494"/>
                  </a:lnTo>
                  <a:lnTo>
                    <a:pt x="2" y="463"/>
                  </a:lnTo>
                  <a:lnTo>
                    <a:pt x="5" y="432"/>
                  </a:lnTo>
                  <a:lnTo>
                    <a:pt x="10" y="402"/>
                  </a:lnTo>
                  <a:lnTo>
                    <a:pt x="17" y="372"/>
                  </a:lnTo>
                  <a:lnTo>
                    <a:pt x="26" y="341"/>
                  </a:lnTo>
                  <a:lnTo>
                    <a:pt x="37" y="311"/>
                  </a:lnTo>
                  <a:lnTo>
                    <a:pt x="49" y="282"/>
                  </a:lnTo>
                  <a:lnTo>
                    <a:pt x="64" y="253"/>
                  </a:lnTo>
                  <a:lnTo>
                    <a:pt x="64" y="253"/>
                  </a:lnTo>
                  <a:lnTo>
                    <a:pt x="75" y="235"/>
                  </a:lnTo>
                  <a:lnTo>
                    <a:pt x="87" y="215"/>
                  </a:lnTo>
                  <a:lnTo>
                    <a:pt x="102" y="194"/>
                  </a:lnTo>
                  <a:lnTo>
                    <a:pt x="119" y="173"/>
                  </a:lnTo>
                  <a:lnTo>
                    <a:pt x="139" y="153"/>
                  </a:lnTo>
                  <a:lnTo>
                    <a:pt x="160" y="132"/>
                  </a:lnTo>
                  <a:lnTo>
                    <a:pt x="184" y="111"/>
                  </a:lnTo>
                  <a:lnTo>
                    <a:pt x="210" y="91"/>
                  </a:lnTo>
                  <a:lnTo>
                    <a:pt x="239" y="73"/>
                  </a:lnTo>
                  <a:lnTo>
                    <a:pt x="271" y="55"/>
                  </a:lnTo>
                  <a:lnTo>
                    <a:pt x="305" y="39"/>
                  </a:lnTo>
                  <a:lnTo>
                    <a:pt x="343" y="26"/>
                  </a:lnTo>
                  <a:lnTo>
                    <a:pt x="384" y="15"/>
                  </a:lnTo>
                  <a:lnTo>
                    <a:pt x="428" y="7"/>
                  </a:lnTo>
                  <a:lnTo>
                    <a:pt x="475" y="1"/>
                  </a:lnTo>
                  <a:lnTo>
                    <a:pt x="501" y="0"/>
                  </a:lnTo>
                  <a:lnTo>
                    <a:pt x="527" y="0"/>
                  </a:lnTo>
                  <a:lnTo>
                    <a:pt x="527" y="0"/>
                  </a:lnTo>
                  <a:lnTo>
                    <a:pt x="553" y="0"/>
                  </a:lnTo>
                  <a:lnTo>
                    <a:pt x="579" y="1"/>
                  </a:lnTo>
                  <a:lnTo>
                    <a:pt x="626" y="7"/>
                  </a:lnTo>
                  <a:lnTo>
                    <a:pt x="670" y="15"/>
                  </a:lnTo>
                  <a:lnTo>
                    <a:pt x="711" y="26"/>
                  </a:lnTo>
                  <a:lnTo>
                    <a:pt x="749" y="39"/>
                  </a:lnTo>
                  <a:lnTo>
                    <a:pt x="783" y="55"/>
                  </a:lnTo>
                  <a:lnTo>
                    <a:pt x="815" y="73"/>
                  </a:lnTo>
                  <a:lnTo>
                    <a:pt x="844" y="91"/>
                  </a:lnTo>
                  <a:lnTo>
                    <a:pt x="870" y="111"/>
                  </a:lnTo>
                  <a:lnTo>
                    <a:pt x="894" y="132"/>
                  </a:lnTo>
                  <a:lnTo>
                    <a:pt x="915" y="153"/>
                  </a:lnTo>
                  <a:lnTo>
                    <a:pt x="935" y="173"/>
                  </a:lnTo>
                  <a:lnTo>
                    <a:pt x="952" y="194"/>
                  </a:lnTo>
                  <a:lnTo>
                    <a:pt x="967" y="215"/>
                  </a:lnTo>
                  <a:lnTo>
                    <a:pt x="979" y="235"/>
                  </a:lnTo>
                  <a:lnTo>
                    <a:pt x="990" y="253"/>
                  </a:lnTo>
                  <a:lnTo>
                    <a:pt x="990" y="253"/>
                  </a:lnTo>
                  <a:lnTo>
                    <a:pt x="1005" y="282"/>
                  </a:lnTo>
                  <a:lnTo>
                    <a:pt x="1017" y="311"/>
                  </a:lnTo>
                  <a:lnTo>
                    <a:pt x="1028" y="341"/>
                  </a:lnTo>
                  <a:lnTo>
                    <a:pt x="1037" y="372"/>
                  </a:lnTo>
                  <a:lnTo>
                    <a:pt x="1044" y="402"/>
                  </a:lnTo>
                  <a:lnTo>
                    <a:pt x="1049" y="432"/>
                  </a:lnTo>
                  <a:lnTo>
                    <a:pt x="1052" y="463"/>
                  </a:lnTo>
                  <a:lnTo>
                    <a:pt x="1054" y="494"/>
                  </a:lnTo>
                  <a:lnTo>
                    <a:pt x="1052" y="525"/>
                  </a:lnTo>
                  <a:lnTo>
                    <a:pt x="1049" y="555"/>
                  </a:lnTo>
                  <a:lnTo>
                    <a:pt x="1044" y="584"/>
                  </a:lnTo>
                  <a:lnTo>
                    <a:pt x="1038" y="614"/>
                  </a:lnTo>
                  <a:lnTo>
                    <a:pt x="1031" y="642"/>
                  </a:lnTo>
                  <a:lnTo>
                    <a:pt x="1020" y="669"/>
                  </a:lnTo>
                  <a:lnTo>
                    <a:pt x="1008" y="695"/>
                  </a:lnTo>
                  <a:lnTo>
                    <a:pt x="993" y="721"/>
                  </a:lnTo>
                  <a:lnTo>
                    <a:pt x="993" y="721"/>
                  </a:lnTo>
                  <a:lnTo>
                    <a:pt x="944" y="801"/>
                  </a:lnTo>
                  <a:lnTo>
                    <a:pt x="902" y="878"/>
                  </a:lnTo>
                  <a:lnTo>
                    <a:pt x="864" y="951"/>
                  </a:lnTo>
                  <a:lnTo>
                    <a:pt x="849" y="986"/>
                  </a:lnTo>
                  <a:lnTo>
                    <a:pt x="834" y="1019"/>
                  </a:lnTo>
                  <a:lnTo>
                    <a:pt x="821" y="1051"/>
                  </a:lnTo>
                  <a:lnTo>
                    <a:pt x="811" y="1082"/>
                  </a:lnTo>
                  <a:lnTo>
                    <a:pt x="800" y="1110"/>
                  </a:lnTo>
                  <a:lnTo>
                    <a:pt x="793" y="1139"/>
                  </a:lnTo>
                  <a:lnTo>
                    <a:pt x="787" y="1165"/>
                  </a:lnTo>
                  <a:lnTo>
                    <a:pt x="782" y="1189"/>
                  </a:lnTo>
                  <a:lnTo>
                    <a:pt x="780" y="1214"/>
                  </a:lnTo>
                  <a:lnTo>
                    <a:pt x="779" y="1235"/>
                  </a:lnTo>
                  <a:lnTo>
                    <a:pt x="779" y="1235"/>
                  </a:lnTo>
                  <a:lnTo>
                    <a:pt x="777" y="1244"/>
                  </a:lnTo>
                  <a:lnTo>
                    <a:pt x="774" y="1253"/>
                  </a:lnTo>
                  <a:lnTo>
                    <a:pt x="771" y="1262"/>
                  </a:lnTo>
                  <a:lnTo>
                    <a:pt x="765" y="1270"/>
                  </a:lnTo>
                  <a:lnTo>
                    <a:pt x="758" y="1276"/>
                  </a:lnTo>
                  <a:lnTo>
                    <a:pt x="749" y="1279"/>
                  </a:lnTo>
                  <a:lnTo>
                    <a:pt x="739" y="1282"/>
                  </a:lnTo>
                  <a:lnTo>
                    <a:pt x="730" y="1283"/>
                  </a:lnTo>
                  <a:lnTo>
                    <a:pt x="730" y="1283"/>
                  </a:lnTo>
                  <a:close/>
                  <a:moveTo>
                    <a:pt x="369" y="1186"/>
                  </a:moveTo>
                  <a:lnTo>
                    <a:pt x="685" y="1186"/>
                  </a:lnTo>
                  <a:lnTo>
                    <a:pt x="685" y="1186"/>
                  </a:lnTo>
                  <a:lnTo>
                    <a:pt x="689" y="1156"/>
                  </a:lnTo>
                  <a:lnTo>
                    <a:pt x="697" y="1124"/>
                  </a:lnTo>
                  <a:lnTo>
                    <a:pt x="705" y="1092"/>
                  </a:lnTo>
                  <a:lnTo>
                    <a:pt x="715" y="1059"/>
                  </a:lnTo>
                  <a:lnTo>
                    <a:pt x="727" y="1025"/>
                  </a:lnTo>
                  <a:lnTo>
                    <a:pt x="741" y="992"/>
                  </a:lnTo>
                  <a:lnTo>
                    <a:pt x="755" y="959"/>
                  </a:lnTo>
                  <a:lnTo>
                    <a:pt x="770" y="924"/>
                  </a:lnTo>
                  <a:lnTo>
                    <a:pt x="803" y="857"/>
                  </a:lnTo>
                  <a:lnTo>
                    <a:pt x="838" y="792"/>
                  </a:lnTo>
                  <a:lnTo>
                    <a:pt x="875" y="728"/>
                  </a:lnTo>
                  <a:lnTo>
                    <a:pt x="911" y="669"/>
                  </a:lnTo>
                  <a:lnTo>
                    <a:pt x="911" y="669"/>
                  </a:lnTo>
                  <a:lnTo>
                    <a:pt x="922" y="649"/>
                  </a:lnTo>
                  <a:lnTo>
                    <a:pt x="931" y="629"/>
                  </a:lnTo>
                  <a:lnTo>
                    <a:pt x="938" y="608"/>
                  </a:lnTo>
                  <a:lnTo>
                    <a:pt x="946" y="585"/>
                  </a:lnTo>
                  <a:lnTo>
                    <a:pt x="950" y="563"/>
                  </a:lnTo>
                  <a:lnTo>
                    <a:pt x="953" y="540"/>
                  </a:lnTo>
                  <a:lnTo>
                    <a:pt x="955" y="516"/>
                  </a:lnTo>
                  <a:lnTo>
                    <a:pt x="956" y="491"/>
                  </a:lnTo>
                  <a:lnTo>
                    <a:pt x="955" y="467"/>
                  </a:lnTo>
                  <a:lnTo>
                    <a:pt x="952" y="443"/>
                  </a:lnTo>
                  <a:lnTo>
                    <a:pt x="947" y="419"/>
                  </a:lnTo>
                  <a:lnTo>
                    <a:pt x="943" y="393"/>
                  </a:lnTo>
                  <a:lnTo>
                    <a:pt x="935" y="370"/>
                  </a:lnTo>
                  <a:lnTo>
                    <a:pt x="926" y="346"/>
                  </a:lnTo>
                  <a:lnTo>
                    <a:pt x="917" y="323"/>
                  </a:lnTo>
                  <a:lnTo>
                    <a:pt x="905" y="300"/>
                  </a:lnTo>
                  <a:lnTo>
                    <a:pt x="905" y="300"/>
                  </a:lnTo>
                  <a:lnTo>
                    <a:pt x="896" y="285"/>
                  </a:lnTo>
                  <a:lnTo>
                    <a:pt x="887" y="270"/>
                  </a:lnTo>
                  <a:lnTo>
                    <a:pt x="875" y="253"/>
                  </a:lnTo>
                  <a:lnTo>
                    <a:pt x="861" y="237"/>
                  </a:lnTo>
                  <a:lnTo>
                    <a:pt x="846" y="220"/>
                  </a:lnTo>
                  <a:lnTo>
                    <a:pt x="827" y="203"/>
                  </a:lnTo>
                  <a:lnTo>
                    <a:pt x="808" y="186"/>
                  </a:lnTo>
                  <a:lnTo>
                    <a:pt x="787" y="170"/>
                  </a:lnTo>
                  <a:lnTo>
                    <a:pt x="764" y="155"/>
                  </a:lnTo>
                  <a:lnTo>
                    <a:pt x="736" y="141"/>
                  </a:lnTo>
                  <a:lnTo>
                    <a:pt x="709" y="129"/>
                  </a:lnTo>
                  <a:lnTo>
                    <a:pt x="677" y="118"/>
                  </a:lnTo>
                  <a:lnTo>
                    <a:pt x="644" y="109"/>
                  </a:lnTo>
                  <a:lnTo>
                    <a:pt x="607" y="103"/>
                  </a:lnTo>
                  <a:lnTo>
                    <a:pt x="569" y="99"/>
                  </a:lnTo>
                  <a:lnTo>
                    <a:pt x="527" y="97"/>
                  </a:lnTo>
                  <a:lnTo>
                    <a:pt x="527" y="97"/>
                  </a:lnTo>
                  <a:lnTo>
                    <a:pt x="485" y="99"/>
                  </a:lnTo>
                  <a:lnTo>
                    <a:pt x="447" y="103"/>
                  </a:lnTo>
                  <a:lnTo>
                    <a:pt x="410" y="109"/>
                  </a:lnTo>
                  <a:lnTo>
                    <a:pt x="377" y="118"/>
                  </a:lnTo>
                  <a:lnTo>
                    <a:pt x="345" y="129"/>
                  </a:lnTo>
                  <a:lnTo>
                    <a:pt x="318" y="141"/>
                  </a:lnTo>
                  <a:lnTo>
                    <a:pt x="290" y="155"/>
                  </a:lnTo>
                  <a:lnTo>
                    <a:pt x="268" y="170"/>
                  </a:lnTo>
                  <a:lnTo>
                    <a:pt x="246" y="186"/>
                  </a:lnTo>
                  <a:lnTo>
                    <a:pt x="227" y="203"/>
                  </a:lnTo>
                  <a:lnTo>
                    <a:pt x="208" y="220"/>
                  </a:lnTo>
                  <a:lnTo>
                    <a:pt x="193" y="237"/>
                  </a:lnTo>
                  <a:lnTo>
                    <a:pt x="179" y="253"/>
                  </a:lnTo>
                  <a:lnTo>
                    <a:pt x="167" y="270"/>
                  </a:lnTo>
                  <a:lnTo>
                    <a:pt x="158" y="285"/>
                  </a:lnTo>
                  <a:lnTo>
                    <a:pt x="149" y="300"/>
                  </a:lnTo>
                  <a:lnTo>
                    <a:pt x="149" y="300"/>
                  </a:lnTo>
                  <a:lnTo>
                    <a:pt x="137" y="323"/>
                  </a:lnTo>
                  <a:lnTo>
                    <a:pt x="128" y="346"/>
                  </a:lnTo>
                  <a:lnTo>
                    <a:pt x="119" y="370"/>
                  </a:lnTo>
                  <a:lnTo>
                    <a:pt x="111" y="393"/>
                  </a:lnTo>
                  <a:lnTo>
                    <a:pt x="107" y="419"/>
                  </a:lnTo>
                  <a:lnTo>
                    <a:pt x="102" y="443"/>
                  </a:lnTo>
                  <a:lnTo>
                    <a:pt x="99" y="467"/>
                  </a:lnTo>
                  <a:lnTo>
                    <a:pt x="98" y="491"/>
                  </a:lnTo>
                  <a:lnTo>
                    <a:pt x="99" y="516"/>
                  </a:lnTo>
                  <a:lnTo>
                    <a:pt x="101" y="540"/>
                  </a:lnTo>
                  <a:lnTo>
                    <a:pt x="104" y="563"/>
                  </a:lnTo>
                  <a:lnTo>
                    <a:pt x="108" y="585"/>
                  </a:lnTo>
                  <a:lnTo>
                    <a:pt x="116" y="608"/>
                  </a:lnTo>
                  <a:lnTo>
                    <a:pt x="123" y="629"/>
                  </a:lnTo>
                  <a:lnTo>
                    <a:pt x="132" y="649"/>
                  </a:lnTo>
                  <a:lnTo>
                    <a:pt x="143" y="669"/>
                  </a:lnTo>
                  <a:lnTo>
                    <a:pt x="143" y="669"/>
                  </a:lnTo>
                  <a:lnTo>
                    <a:pt x="179" y="728"/>
                  </a:lnTo>
                  <a:lnTo>
                    <a:pt x="216" y="792"/>
                  </a:lnTo>
                  <a:lnTo>
                    <a:pt x="251" y="857"/>
                  </a:lnTo>
                  <a:lnTo>
                    <a:pt x="284" y="924"/>
                  </a:lnTo>
                  <a:lnTo>
                    <a:pt x="299" y="959"/>
                  </a:lnTo>
                  <a:lnTo>
                    <a:pt x="313" y="992"/>
                  </a:lnTo>
                  <a:lnTo>
                    <a:pt x="327" y="1025"/>
                  </a:lnTo>
                  <a:lnTo>
                    <a:pt x="339" y="1059"/>
                  </a:lnTo>
                  <a:lnTo>
                    <a:pt x="349" y="1092"/>
                  </a:lnTo>
                  <a:lnTo>
                    <a:pt x="357" y="1124"/>
                  </a:lnTo>
                  <a:lnTo>
                    <a:pt x="365" y="1156"/>
                  </a:lnTo>
                  <a:lnTo>
                    <a:pt x="369" y="1186"/>
                  </a:lnTo>
                  <a:lnTo>
                    <a:pt x="369" y="1186"/>
                  </a:lnTo>
                  <a:close/>
                </a:path>
              </a:pathLst>
            </a:custGeom>
            <a:grpFill/>
            <a:ln>
              <a:noFill/>
            </a:ln>
          </p:spPr>
          <p:txBody>
            <a:bodyPr vert="horz" wrap="square" lIns="91440" tIns="45720" rIns="91440" bIns="45720" numCol="1" anchor="t" anchorCtr="0" compatLnSpc="1"/>
            <a:lstStyle/>
            <a:p>
              <a:endParaRPr lang="zh-CN" altLang="en-US"/>
            </a:p>
          </p:txBody>
        </p:sp>
        <p:sp>
          <p:nvSpPr>
            <p:cNvPr id="84" name="Freeform 7"/>
            <p:cNvSpPr/>
            <p:nvPr/>
          </p:nvSpPr>
          <p:spPr bwMode="auto">
            <a:xfrm>
              <a:off x="4113866" y="2196774"/>
              <a:ext cx="232483" cy="49776"/>
            </a:xfrm>
            <a:custGeom>
              <a:avLst/>
              <a:gdLst>
                <a:gd name="T0" fmla="*/ 355 w 397"/>
                <a:gd name="T1" fmla="*/ 85 h 85"/>
                <a:gd name="T2" fmla="*/ 42 w 397"/>
                <a:gd name="T3" fmla="*/ 85 h 85"/>
                <a:gd name="T4" fmla="*/ 42 w 397"/>
                <a:gd name="T5" fmla="*/ 85 h 85"/>
                <a:gd name="T6" fmla="*/ 33 w 397"/>
                <a:gd name="T7" fmla="*/ 84 h 85"/>
                <a:gd name="T8" fmla="*/ 25 w 397"/>
                <a:gd name="T9" fmla="*/ 82 h 85"/>
                <a:gd name="T10" fmla="*/ 18 w 397"/>
                <a:gd name="T11" fmla="*/ 77 h 85"/>
                <a:gd name="T12" fmla="*/ 12 w 397"/>
                <a:gd name="T13" fmla="*/ 73 h 85"/>
                <a:gd name="T14" fmla="*/ 7 w 397"/>
                <a:gd name="T15" fmla="*/ 67 h 85"/>
                <a:gd name="T16" fmla="*/ 3 w 397"/>
                <a:gd name="T17" fmla="*/ 59 h 85"/>
                <a:gd name="T18" fmla="*/ 1 w 397"/>
                <a:gd name="T19" fmla="*/ 52 h 85"/>
                <a:gd name="T20" fmla="*/ 0 w 397"/>
                <a:gd name="T21" fmla="*/ 43 h 85"/>
                <a:gd name="T22" fmla="*/ 0 w 397"/>
                <a:gd name="T23" fmla="*/ 43 h 85"/>
                <a:gd name="T24" fmla="*/ 0 w 397"/>
                <a:gd name="T25" fmla="*/ 43 h 85"/>
                <a:gd name="T26" fmla="*/ 1 w 397"/>
                <a:gd name="T27" fmla="*/ 33 h 85"/>
                <a:gd name="T28" fmla="*/ 3 w 397"/>
                <a:gd name="T29" fmla="*/ 26 h 85"/>
                <a:gd name="T30" fmla="*/ 7 w 397"/>
                <a:gd name="T31" fmla="*/ 18 h 85"/>
                <a:gd name="T32" fmla="*/ 12 w 397"/>
                <a:gd name="T33" fmla="*/ 12 h 85"/>
                <a:gd name="T34" fmla="*/ 18 w 397"/>
                <a:gd name="T35" fmla="*/ 8 h 85"/>
                <a:gd name="T36" fmla="*/ 25 w 397"/>
                <a:gd name="T37" fmla="*/ 3 h 85"/>
                <a:gd name="T38" fmla="*/ 33 w 397"/>
                <a:gd name="T39" fmla="*/ 2 h 85"/>
                <a:gd name="T40" fmla="*/ 42 w 397"/>
                <a:gd name="T41" fmla="*/ 0 h 85"/>
                <a:gd name="T42" fmla="*/ 355 w 397"/>
                <a:gd name="T43" fmla="*/ 0 h 85"/>
                <a:gd name="T44" fmla="*/ 355 w 397"/>
                <a:gd name="T45" fmla="*/ 0 h 85"/>
                <a:gd name="T46" fmla="*/ 364 w 397"/>
                <a:gd name="T47" fmla="*/ 2 h 85"/>
                <a:gd name="T48" fmla="*/ 371 w 397"/>
                <a:gd name="T49" fmla="*/ 3 h 85"/>
                <a:gd name="T50" fmla="*/ 379 w 397"/>
                <a:gd name="T51" fmla="*/ 8 h 85"/>
                <a:gd name="T52" fmla="*/ 385 w 397"/>
                <a:gd name="T53" fmla="*/ 12 h 85"/>
                <a:gd name="T54" fmla="*/ 390 w 397"/>
                <a:gd name="T55" fmla="*/ 18 h 85"/>
                <a:gd name="T56" fmla="*/ 394 w 397"/>
                <a:gd name="T57" fmla="*/ 26 h 85"/>
                <a:gd name="T58" fmla="*/ 396 w 397"/>
                <a:gd name="T59" fmla="*/ 33 h 85"/>
                <a:gd name="T60" fmla="*/ 397 w 397"/>
                <a:gd name="T61" fmla="*/ 43 h 85"/>
                <a:gd name="T62" fmla="*/ 397 w 397"/>
                <a:gd name="T63" fmla="*/ 43 h 85"/>
                <a:gd name="T64" fmla="*/ 397 w 397"/>
                <a:gd name="T65" fmla="*/ 43 h 85"/>
                <a:gd name="T66" fmla="*/ 396 w 397"/>
                <a:gd name="T67" fmla="*/ 52 h 85"/>
                <a:gd name="T68" fmla="*/ 394 w 397"/>
                <a:gd name="T69" fmla="*/ 59 h 85"/>
                <a:gd name="T70" fmla="*/ 390 w 397"/>
                <a:gd name="T71" fmla="*/ 67 h 85"/>
                <a:gd name="T72" fmla="*/ 385 w 397"/>
                <a:gd name="T73" fmla="*/ 73 h 85"/>
                <a:gd name="T74" fmla="*/ 379 w 397"/>
                <a:gd name="T75" fmla="*/ 77 h 85"/>
                <a:gd name="T76" fmla="*/ 371 w 397"/>
                <a:gd name="T77" fmla="*/ 82 h 85"/>
                <a:gd name="T78" fmla="*/ 364 w 397"/>
                <a:gd name="T79" fmla="*/ 84 h 85"/>
                <a:gd name="T80" fmla="*/ 355 w 397"/>
                <a:gd name="T81" fmla="*/ 85 h 85"/>
                <a:gd name="T82" fmla="*/ 355 w 397"/>
                <a:gd name="T8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7" h="85">
                  <a:moveTo>
                    <a:pt x="355" y="85"/>
                  </a:moveTo>
                  <a:lnTo>
                    <a:pt x="42" y="85"/>
                  </a:lnTo>
                  <a:lnTo>
                    <a:pt x="42" y="85"/>
                  </a:lnTo>
                  <a:lnTo>
                    <a:pt x="33" y="84"/>
                  </a:lnTo>
                  <a:lnTo>
                    <a:pt x="25" y="82"/>
                  </a:lnTo>
                  <a:lnTo>
                    <a:pt x="18" y="77"/>
                  </a:lnTo>
                  <a:lnTo>
                    <a:pt x="12" y="73"/>
                  </a:lnTo>
                  <a:lnTo>
                    <a:pt x="7" y="67"/>
                  </a:lnTo>
                  <a:lnTo>
                    <a:pt x="3" y="59"/>
                  </a:lnTo>
                  <a:lnTo>
                    <a:pt x="1" y="52"/>
                  </a:lnTo>
                  <a:lnTo>
                    <a:pt x="0" y="43"/>
                  </a:lnTo>
                  <a:lnTo>
                    <a:pt x="0" y="43"/>
                  </a:lnTo>
                  <a:lnTo>
                    <a:pt x="0" y="43"/>
                  </a:lnTo>
                  <a:lnTo>
                    <a:pt x="1" y="33"/>
                  </a:lnTo>
                  <a:lnTo>
                    <a:pt x="3" y="26"/>
                  </a:lnTo>
                  <a:lnTo>
                    <a:pt x="7" y="18"/>
                  </a:lnTo>
                  <a:lnTo>
                    <a:pt x="12" y="12"/>
                  </a:lnTo>
                  <a:lnTo>
                    <a:pt x="18" y="8"/>
                  </a:lnTo>
                  <a:lnTo>
                    <a:pt x="25" y="3"/>
                  </a:lnTo>
                  <a:lnTo>
                    <a:pt x="33" y="2"/>
                  </a:lnTo>
                  <a:lnTo>
                    <a:pt x="42" y="0"/>
                  </a:lnTo>
                  <a:lnTo>
                    <a:pt x="355" y="0"/>
                  </a:lnTo>
                  <a:lnTo>
                    <a:pt x="355" y="0"/>
                  </a:lnTo>
                  <a:lnTo>
                    <a:pt x="364" y="2"/>
                  </a:lnTo>
                  <a:lnTo>
                    <a:pt x="371" y="3"/>
                  </a:lnTo>
                  <a:lnTo>
                    <a:pt x="379" y="8"/>
                  </a:lnTo>
                  <a:lnTo>
                    <a:pt x="385" y="12"/>
                  </a:lnTo>
                  <a:lnTo>
                    <a:pt x="390" y="18"/>
                  </a:lnTo>
                  <a:lnTo>
                    <a:pt x="394" y="26"/>
                  </a:lnTo>
                  <a:lnTo>
                    <a:pt x="396" y="33"/>
                  </a:lnTo>
                  <a:lnTo>
                    <a:pt x="397" y="43"/>
                  </a:lnTo>
                  <a:lnTo>
                    <a:pt x="397" y="43"/>
                  </a:lnTo>
                  <a:lnTo>
                    <a:pt x="397" y="43"/>
                  </a:lnTo>
                  <a:lnTo>
                    <a:pt x="396" y="52"/>
                  </a:lnTo>
                  <a:lnTo>
                    <a:pt x="394" y="59"/>
                  </a:lnTo>
                  <a:lnTo>
                    <a:pt x="390" y="67"/>
                  </a:lnTo>
                  <a:lnTo>
                    <a:pt x="385" y="73"/>
                  </a:lnTo>
                  <a:lnTo>
                    <a:pt x="379" y="77"/>
                  </a:lnTo>
                  <a:lnTo>
                    <a:pt x="371" y="82"/>
                  </a:lnTo>
                  <a:lnTo>
                    <a:pt x="364" y="84"/>
                  </a:lnTo>
                  <a:lnTo>
                    <a:pt x="355" y="85"/>
                  </a:lnTo>
                  <a:lnTo>
                    <a:pt x="355" y="85"/>
                  </a:lnTo>
                  <a:close/>
                </a:path>
              </a:pathLst>
            </a:custGeom>
            <a:grpFill/>
            <a:ln w="12700">
              <a:noFill/>
              <a:round/>
            </a:ln>
          </p:spPr>
          <p:txBody>
            <a:bodyPr vert="horz" wrap="square" lIns="91440" tIns="45720" rIns="91440" bIns="45720" numCol="1" anchor="t" anchorCtr="0" compatLnSpc="1"/>
            <a:lstStyle/>
            <a:p>
              <a:endParaRPr lang="zh-CN" altLang="en-US"/>
            </a:p>
          </p:txBody>
        </p:sp>
        <p:sp>
          <p:nvSpPr>
            <p:cNvPr id="85" name="Freeform 8"/>
            <p:cNvSpPr/>
            <p:nvPr/>
          </p:nvSpPr>
          <p:spPr bwMode="auto">
            <a:xfrm>
              <a:off x="4113866" y="2273488"/>
              <a:ext cx="232483" cy="49776"/>
            </a:xfrm>
            <a:custGeom>
              <a:avLst/>
              <a:gdLst>
                <a:gd name="T0" fmla="*/ 355 w 397"/>
                <a:gd name="T1" fmla="*/ 85 h 85"/>
                <a:gd name="T2" fmla="*/ 42 w 397"/>
                <a:gd name="T3" fmla="*/ 85 h 85"/>
                <a:gd name="T4" fmla="*/ 42 w 397"/>
                <a:gd name="T5" fmla="*/ 85 h 85"/>
                <a:gd name="T6" fmla="*/ 33 w 397"/>
                <a:gd name="T7" fmla="*/ 83 h 85"/>
                <a:gd name="T8" fmla="*/ 25 w 397"/>
                <a:gd name="T9" fmla="*/ 81 h 85"/>
                <a:gd name="T10" fmla="*/ 18 w 397"/>
                <a:gd name="T11" fmla="*/ 77 h 85"/>
                <a:gd name="T12" fmla="*/ 12 w 397"/>
                <a:gd name="T13" fmla="*/ 72 h 85"/>
                <a:gd name="T14" fmla="*/ 7 w 397"/>
                <a:gd name="T15" fmla="*/ 66 h 85"/>
                <a:gd name="T16" fmla="*/ 3 w 397"/>
                <a:gd name="T17" fmla="*/ 59 h 85"/>
                <a:gd name="T18" fmla="*/ 1 w 397"/>
                <a:gd name="T19" fmla="*/ 51 h 85"/>
                <a:gd name="T20" fmla="*/ 0 w 397"/>
                <a:gd name="T21" fmla="*/ 42 h 85"/>
                <a:gd name="T22" fmla="*/ 0 w 397"/>
                <a:gd name="T23" fmla="*/ 42 h 85"/>
                <a:gd name="T24" fmla="*/ 0 w 397"/>
                <a:gd name="T25" fmla="*/ 42 h 85"/>
                <a:gd name="T26" fmla="*/ 1 w 397"/>
                <a:gd name="T27" fmla="*/ 33 h 85"/>
                <a:gd name="T28" fmla="*/ 3 w 397"/>
                <a:gd name="T29" fmla="*/ 25 h 85"/>
                <a:gd name="T30" fmla="*/ 7 w 397"/>
                <a:gd name="T31" fmla="*/ 18 h 85"/>
                <a:gd name="T32" fmla="*/ 12 w 397"/>
                <a:gd name="T33" fmla="*/ 12 h 85"/>
                <a:gd name="T34" fmla="*/ 18 w 397"/>
                <a:gd name="T35" fmla="*/ 7 h 85"/>
                <a:gd name="T36" fmla="*/ 25 w 397"/>
                <a:gd name="T37" fmla="*/ 3 h 85"/>
                <a:gd name="T38" fmla="*/ 33 w 397"/>
                <a:gd name="T39" fmla="*/ 1 h 85"/>
                <a:gd name="T40" fmla="*/ 42 w 397"/>
                <a:gd name="T41" fmla="*/ 0 h 85"/>
                <a:gd name="T42" fmla="*/ 355 w 397"/>
                <a:gd name="T43" fmla="*/ 0 h 85"/>
                <a:gd name="T44" fmla="*/ 355 w 397"/>
                <a:gd name="T45" fmla="*/ 0 h 85"/>
                <a:gd name="T46" fmla="*/ 364 w 397"/>
                <a:gd name="T47" fmla="*/ 1 h 85"/>
                <a:gd name="T48" fmla="*/ 371 w 397"/>
                <a:gd name="T49" fmla="*/ 3 h 85"/>
                <a:gd name="T50" fmla="*/ 379 w 397"/>
                <a:gd name="T51" fmla="*/ 7 h 85"/>
                <a:gd name="T52" fmla="*/ 385 w 397"/>
                <a:gd name="T53" fmla="*/ 12 h 85"/>
                <a:gd name="T54" fmla="*/ 390 w 397"/>
                <a:gd name="T55" fmla="*/ 18 h 85"/>
                <a:gd name="T56" fmla="*/ 394 w 397"/>
                <a:gd name="T57" fmla="*/ 25 h 85"/>
                <a:gd name="T58" fmla="*/ 396 w 397"/>
                <a:gd name="T59" fmla="*/ 33 h 85"/>
                <a:gd name="T60" fmla="*/ 397 w 397"/>
                <a:gd name="T61" fmla="*/ 42 h 85"/>
                <a:gd name="T62" fmla="*/ 397 w 397"/>
                <a:gd name="T63" fmla="*/ 42 h 85"/>
                <a:gd name="T64" fmla="*/ 397 w 397"/>
                <a:gd name="T65" fmla="*/ 42 h 85"/>
                <a:gd name="T66" fmla="*/ 396 w 397"/>
                <a:gd name="T67" fmla="*/ 51 h 85"/>
                <a:gd name="T68" fmla="*/ 394 w 397"/>
                <a:gd name="T69" fmla="*/ 59 h 85"/>
                <a:gd name="T70" fmla="*/ 390 w 397"/>
                <a:gd name="T71" fmla="*/ 66 h 85"/>
                <a:gd name="T72" fmla="*/ 385 w 397"/>
                <a:gd name="T73" fmla="*/ 72 h 85"/>
                <a:gd name="T74" fmla="*/ 379 w 397"/>
                <a:gd name="T75" fmla="*/ 77 h 85"/>
                <a:gd name="T76" fmla="*/ 371 w 397"/>
                <a:gd name="T77" fmla="*/ 81 h 85"/>
                <a:gd name="T78" fmla="*/ 364 w 397"/>
                <a:gd name="T79" fmla="*/ 83 h 85"/>
                <a:gd name="T80" fmla="*/ 355 w 397"/>
                <a:gd name="T81" fmla="*/ 85 h 85"/>
                <a:gd name="T82" fmla="*/ 355 w 397"/>
                <a:gd name="T8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7" h="85">
                  <a:moveTo>
                    <a:pt x="355" y="85"/>
                  </a:moveTo>
                  <a:lnTo>
                    <a:pt x="42" y="85"/>
                  </a:lnTo>
                  <a:lnTo>
                    <a:pt x="42" y="85"/>
                  </a:lnTo>
                  <a:lnTo>
                    <a:pt x="33" y="83"/>
                  </a:lnTo>
                  <a:lnTo>
                    <a:pt x="25" y="81"/>
                  </a:lnTo>
                  <a:lnTo>
                    <a:pt x="18" y="77"/>
                  </a:lnTo>
                  <a:lnTo>
                    <a:pt x="12" y="72"/>
                  </a:lnTo>
                  <a:lnTo>
                    <a:pt x="7" y="66"/>
                  </a:lnTo>
                  <a:lnTo>
                    <a:pt x="3" y="59"/>
                  </a:lnTo>
                  <a:lnTo>
                    <a:pt x="1" y="51"/>
                  </a:lnTo>
                  <a:lnTo>
                    <a:pt x="0" y="42"/>
                  </a:lnTo>
                  <a:lnTo>
                    <a:pt x="0" y="42"/>
                  </a:lnTo>
                  <a:lnTo>
                    <a:pt x="0" y="42"/>
                  </a:lnTo>
                  <a:lnTo>
                    <a:pt x="1" y="33"/>
                  </a:lnTo>
                  <a:lnTo>
                    <a:pt x="3" y="25"/>
                  </a:lnTo>
                  <a:lnTo>
                    <a:pt x="7" y="18"/>
                  </a:lnTo>
                  <a:lnTo>
                    <a:pt x="12" y="12"/>
                  </a:lnTo>
                  <a:lnTo>
                    <a:pt x="18" y="7"/>
                  </a:lnTo>
                  <a:lnTo>
                    <a:pt x="25" y="3"/>
                  </a:lnTo>
                  <a:lnTo>
                    <a:pt x="33" y="1"/>
                  </a:lnTo>
                  <a:lnTo>
                    <a:pt x="42" y="0"/>
                  </a:lnTo>
                  <a:lnTo>
                    <a:pt x="355" y="0"/>
                  </a:lnTo>
                  <a:lnTo>
                    <a:pt x="355" y="0"/>
                  </a:lnTo>
                  <a:lnTo>
                    <a:pt x="364" y="1"/>
                  </a:lnTo>
                  <a:lnTo>
                    <a:pt x="371" y="3"/>
                  </a:lnTo>
                  <a:lnTo>
                    <a:pt x="379" y="7"/>
                  </a:lnTo>
                  <a:lnTo>
                    <a:pt x="385" y="12"/>
                  </a:lnTo>
                  <a:lnTo>
                    <a:pt x="390" y="18"/>
                  </a:lnTo>
                  <a:lnTo>
                    <a:pt x="394" y="25"/>
                  </a:lnTo>
                  <a:lnTo>
                    <a:pt x="396" y="33"/>
                  </a:lnTo>
                  <a:lnTo>
                    <a:pt x="397" y="42"/>
                  </a:lnTo>
                  <a:lnTo>
                    <a:pt x="397" y="42"/>
                  </a:lnTo>
                  <a:lnTo>
                    <a:pt x="397" y="42"/>
                  </a:lnTo>
                  <a:lnTo>
                    <a:pt x="396" y="51"/>
                  </a:lnTo>
                  <a:lnTo>
                    <a:pt x="394" y="59"/>
                  </a:lnTo>
                  <a:lnTo>
                    <a:pt x="390" y="66"/>
                  </a:lnTo>
                  <a:lnTo>
                    <a:pt x="385" y="72"/>
                  </a:lnTo>
                  <a:lnTo>
                    <a:pt x="379" y="77"/>
                  </a:lnTo>
                  <a:lnTo>
                    <a:pt x="371" y="81"/>
                  </a:lnTo>
                  <a:lnTo>
                    <a:pt x="364" y="83"/>
                  </a:lnTo>
                  <a:lnTo>
                    <a:pt x="355" y="85"/>
                  </a:lnTo>
                  <a:lnTo>
                    <a:pt x="355" y="85"/>
                  </a:lnTo>
                  <a:close/>
                </a:path>
              </a:pathLst>
            </a:custGeom>
            <a:grpFill/>
            <a:ln w="12700">
              <a:noFill/>
              <a:round/>
            </a:ln>
          </p:spPr>
          <p:txBody>
            <a:bodyPr vert="horz" wrap="square" lIns="91440" tIns="45720" rIns="91440" bIns="45720" numCol="1" anchor="t" anchorCtr="0" compatLnSpc="1"/>
            <a:lstStyle/>
            <a:p>
              <a:endParaRPr lang="zh-CN" altLang="en-US"/>
            </a:p>
          </p:txBody>
        </p:sp>
        <p:sp>
          <p:nvSpPr>
            <p:cNvPr id="86" name="Freeform 9"/>
            <p:cNvSpPr/>
            <p:nvPr/>
          </p:nvSpPr>
          <p:spPr bwMode="auto">
            <a:xfrm>
              <a:off x="4159542" y="2349616"/>
              <a:ext cx="140544" cy="49776"/>
            </a:xfrm>
            <a:custGeom>
              <a:avLst/>
              <a:gdLst>
                <a:gd name="T0" fmla="*/ 198 w 240"/>
                <a:gd name="T1" fmla="*/ 85 h 85"/>
                <a:gd name="T2" fmla="*/ 43 w 240"/>
                <a:gd name="T3" fmla="*/ 85 h 85"/>
                <a:gd name="T4" fmla="*/ 43 w 240"/>
                <a:gd name="T5" fmla="*/ 85 h 85"/>
                <a:gd name="T6" fmla="*/ 34 w 240"/>
                <a:gd name="T7" fmla="*/ 83 h 85"/>
                <a:gd name="T8" fmla="*/ 26 w 240"/>
                <a:gd name="T9" fmla="*/ 82 h 85"/>
                <a:gd name="T10" fmla="*/ 19 w 240"/>
                <a:gd name="T11" fmla="*/ 77 h 85"/>
                <a:gd name="T12" fmla="*/ 13 w 240"/>
                <a:gd name="T13" fmla="*/ 73 h 85"/>
                <a:gd name="T14" fmla="*/ 8 w 240"/>
                <a:gd name="T15" fmla="*/ 67 h 85"/>
                <a:gd name="T16" fmla="*/ 4 w 240"/>
                <a:gd name="T17" fmla="*/ 59 h 85"/>
                <a:gd name="T18" fmla="*/ 2 w 240"/>
                <a:gd name="T19" fmla="*/ 52 h 85"/>
                <a:gd name="T20" fmla="*/ 0 w 240"/>
                <a:gd name="T21" fmla="*/ 43 h 85"/>
                <a:gd name="T22" fmla="*/ 0 w 240"/>
                <a:gd name="T23" fmla="*/ 43 h 85"/>
                <a:gd name="T24" fmla="*/ 0 w 240"/>
                <a:gd name="T25" fmla="*/ 43 h 85"/>
                <a:gd name="T26" fmla="*/ 2 w 240"/>
                <a:gd name="T27" fmla="*/ 33 h 85"/>
                <a:gd name="T28" fmla="*/ 4 w 240"/>
                <a:gd name="T29" fmla="*/ 26 h 85"/>
                <a:gd name="T30" fmla="*/ 8 w 240"/>
                <a:gd name="T31" fmla="*/ 18 h 85"/>
                <a:gd name="T32" fmla="*/ 13 w 240"/>
                <a:gd name="T33" fmla="*/ 12 h 85"/>
                <a:gd name="T34" fmla="*/ 19 w 240"/>
                <a:gd name="T35" fmla="*/ 8 h 85"/>
                <a:gd name="T36" fmla="*/ 26 w 240"/>
                <a:gd name="T37" fmla="*/ 3 h 85"/>
                <a:gd name="T38" fmla="*/ 34 w 240"/>
                <a:gd name="T39" fmla="*/ 2 h 85"/>
                <a:gd name="T40" fmla="*/ 43 w 240"/>
                <a:gd name="T41" fmla="*/ 0 h 85"/>
                <a:gd name="T42" fmla="*/ 198 w 240"/>
                <a:gd name="T43" fmla="*/ 0 h 85"/>
                <a:gd name="T44" fmla="*/ 198 w 240"/>
                <a:gd name="T45" fmla="*/ 0 h 85"/>
                <a:gd name="T46" fmla="*/ 207 w 240"/>
                <a:gd name="T47" fmla="*/ 2 h 85"/>
                <a:gd name="T48" fmla="*/ 214 w 240"/>
                <a:gd name="T49" fmla="*/ 3 h 85"/>
                <a:gd name="T50" fmla="*/ 222 w 240"/>
                <a:gd name="T51" fmla="*/ 8 h 85"/>
                <a:gd name="T52" fmla="*/ 228 w 240"/>
                <a:gd name="T53" fmla="*/ 12 h 85"/>
                <a:gd name="T54" fmla="*/ 233 w 240"/>
                <a:gd name="T55" fmla="*/ 18 h 85"/>
                <a:gd name="T56" fmla="*/ 237 w 240"/>
                <a:gd name="T57" fmla="*/ 26 h 85"/>
                <a:gd name="T58" fmla="*/ 239 w 240"/>
                <a:gd name="T59" fmla="*/ 33 h 85"/>
                <a:gd name="T60" fmla="*/ 240 w 240"/>
                <a:gd name="T61" fmla="*/ 43 h 85"/>
                <a:gd name="T62" fmla="*/ 240 w 240"/>
                <a:gd name="T63" fmla="*/ 43 h 85"/>
                <a:gd name="T64" fmla="*/ 240 w 240"/>
                <a:gd name="T65" fmla="*/ 43 h 85"/>
                <a:gd name="T66" fmla="*/ 239 w 240"/>
                <a:gd name="T67" fmla="*/ 52 h 85"/>
                <a:gd name="T68" fmla="*/ 237 w 240"/>
                <a:gd name="T69" fmla="*/ 59 h 85"/>
                <a:gd name="T70" fmla="*/ 233 w 240"/>
                <a:gd name="T71" fmla="*/ 67 h 85"/>
                <a:gd name="T72" fmla="*/ 228 w 240"/>
                <a:gd name="T73" fmla="*/ 73 h 85"/>
                <a:gd name="T74" fmla="*/ 222 w 240"/>
                <a:gd name="T75" fmla="*/ 77 h 85"/>
                <a:gd name="T76" fmla="*/ 214 w 240"/>
                <a:gd name="T77" fmla="*/ 82 h 85"/>
                <a:gd name="T78" fmla="*/ 207 w 240"/>
                <a:gd name="T79" fmla="*/ 83 h 85"/>
                <a:gd name="T80" fmla="*/ 198 w 240"/>
                <a:gd name="T81" fmla="*/ 85 h 85"/>
                <a:gd name="T82" fmla="*/ 198 w 240"/>
                <a:gd name="T8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0" h="85">
                  <a:moveTo>
                    <a:pt x="198" y="85"/>
                  </a:moveTo>
                  <a:lnTo>
                    <a:pt x="43" y="85"/>
                  </a:lnTo>
                  <a:lnTo>
                    <a:pt x="43" y="85"/>
                  </a:lnTo>
                  <a:lnTo>
                    <a:pt x="34" y="83"/>
                  </a:lnTo>
                  <a:lnTo>
                    <a:pt x="26" y="82"/>
                  </a:lnTo>
                  <a:lnTo>
                    <a:pt x="19" y="77"/>
                  </a:lnTo>
                  <a:lnTo>
                    <a:pt x="13" y="73"/>
                  </a:lnTo>
                  <a:lnTo>
                    <a:pt x="8" y="67"/>
                  </a:lnTo>
                  <a:lnTo>
                    <a:pt x="4" y="59"/>
                  </a:lnTo>
                  <a:lnTo>
                    <a:pt x="2" y="52"/>
                  </a:lnTo>
                  <a:lnTo>
                    <a:pt x="0" y="43"/>
                  </a:lnTo>
                  <a:lnTo>
                    <a:pt x="0" y="43"/>
                  </a:lnTo>
                  <a:lnTo>
                    <a:pt x="0" y="43"/>
                  </a:lnTo>
                  <a:lnTo>
                    <a:pt x="2" y="33"/>
                  </a:lnTo>
                  <a:lnTo>
                    <a:pt x="4" y="26"/>
                  </a:lnTo>
                  <a:lnTo>
                    <a:pt x="8" y="18"/>
                  </a:lnTo>
                  <a:lnTo>
                    <a:pt x="13" y="12"/>
                  </a:lnTo>
                  <a:lnTo>
                    <a:pt x="19" y="8"/>
                  </a:lnTo>
                  <a:lnTo>
                    <a:pt x="26" y="3"/>
                  </a:lnTo>
                  <a:lnTo>
                    <a:pt x="34" y="2"/>
                  </a:lnTo>
                  <a:lnTo>
                    <a:pt x="43" y="0"/>
                  </a:lnTo>
                  <a:lnTo>
                    <a:pt x="198" y="0"/>
                  </a:lnTo>
                  <a:lnTo>
                    <a:pt x="198" y="0"/>
                  </a:lnTo>
                  <a:lnTo>
                    <a:pt x="207" y="2"/>
                  </a:lnTo>
                  <a:lnTo>
                    <a:pt x="214" y="3"/>
                  </a:lnTo>
                  <a:lnTo>
                    <a:pt x="222" y="8"/>
                  </a:lnTo>
                  <a:lnTo>
                    <a:pt x="228" y="12"/>
                  </a:lnTo>
                  <a:lnTo>
                    <a:pt x="233" y="18"/>
                  </a:lnTo>
                  <a:lnTo>
                    <a:pt x="237" y="26"/>
                  </a:lnTo>
                  <a:lnTo>
                    <a:pt x="239" y="33"/>
                  </a:lnTo>
                  <a:lnTo>
                    <a:pt x="240" y="43"/>
                  </a:lnTo>
                  <a:lnTo>
                    <a:pt x="240" y="43"/>
                  </a:lnTo>
                  <a:lnTo>
                    <a:pt x="240" y="43"/>
                  </a:lnTo>
                  <a:lnTo>
                    <a:pt x="239" y="52"/>
                  </a:lnTo>
                  <a:lnTo>
                    <a:pt x="237" y="59"/>
                  </a:lnTo>
                  <a:lnTo>
                    <a:pt x="233" y="67"/>
                  </a:lnTo>
                  <a:lnTo>
                    <a:pt x="228" y="73"/>
                  </a:lnTo>
                  <a:lnTo>
                    <a:pt x="222" y="77"/>
                  </a:lnTo>
                  <a:lnTo>
                    <a:pt x="214" y="82"/>
                  </a:lnTo>
                  <a:lnTo>
                    <a:pt x="207" y="83"/>
                  </a:lnTo>
                  <a:lnTo>
                    <a:pt x="198" y="85"/>
                  </a:lnTo>
                  <a:lnTo>
                    <a:pt x="198" y="85"/>
                  </a:lnTo>
                  <a:close/>
                </a:path>
              </a:pathLst>
            </a:custGeom>
            <a:grpFill/>
            <a:ln w="12700">
              <a:noFill/>
              <a:round/>
            </a:ln>
          </p:spPr>
          <p:txBody>
            <a:bodyPr vert="horz" wrap="square" lIns="91440" tIns="45720" rIns="91440" bIns="45720" numCol="1" anchor="t" anchorCtr="0" compatLnSpc="1"/>
            <a:lstStyle/>
            <a:p>
              <a:endParaRPr lang="zh-CN" altLang="en-US"/>
            </a:p>
          </p:txBody>
        </p:sp>
        <p:grpSp>
          <p:nvGrpSpPr>
            <p:cNvPr id="87" name="组合 86"/>
            <p:cNvGrpSpPr/>
            <p:nvPr/>
          </p:nvGrpSpPr>
          <p:grpSpPr>
            <a:xfrm>
              <a:off x="3729712" y="1203598"/>
              <a:ext cx="1013087" cy="846777"/>
              <a:chOff x="755576" y="1218406"/>
              <a:chExt cx="2671709" cy="2233117"/>
            </a:xfrm>
            <a:grpFill/>
          </p:grpSpPr>
          <p:sp>
            <p:nvSpPr>
              <p:cNvPr id="88" name="Freeform 10"/>
              <p:cNvSpPr/>
              <p:nvPr/>
            </p:nvSpPr>
            <p:spPr bwMode="auto">
              <a:xfrm>
                <a:off x="2042011" y="1218406"/>
                <a:ext cx="66407" cy="393807"/>
              </a:xfrm>
              <a:custGeom>
                <a:avLst/>
                <a:gdLst>
                  <a:gd name="T0" fmla="*/ 21 w 43"/>
                  <a:gd name="T1" fmla="*/ 255 h 255"/>
                  <a:gd name="T2" fmla="*/ 21 w 43"/>
                  <a:gd name="T3" fmla="*/ 255 h 255"/>
                  <a:gd name="T4" fmla="*/ 14 w 43"/>
                  <a:gd name="T5" fmla="*/ 253 h 255"/>
                  <a:gd name="T6" fmla="*/ 6 w 43"/>
                  <a:gd name="T7" fmla="*/ 249 h 255"/>
                  <a:gd name="T8" fmla="*/ 2 w 43"/>
                  <a:gd name="T9" fmla="*/ 241 h 255"/>
                  <a:gd name="T10" fmla="*/ 0 w 43"/>
                  <a:gd name="T11" fmla="*/ 234 h 255"/>
                  <a:gd name="T12" fmla="*/ 0 w 43"/>
                  <a:gd name="T13" fmla="*/ 21 h 255"/>
                  <a:gd name="T14" fmla="*/ 0 w 43"/>
                  <a:gd name="T15" fmla="*/ 21 h 255"/>
                  <a:gd name="T16" fmla="*/ 2 w 43"/>
                  <a:gd name="T17" fmla="*/ 14 h 255"/>
                  <a:gd name="T18" fmla="*/ 6 w 43"/>
                  <a:gd name="T19" fmla="*/ 6 h 255"/>
                  <a:gd name="T20" fmla="*/ 14 w 43"/>
                  <a:gd name="T21" fmla="*/ 2 h 255"/>
                  <a:gd name="T22" fmla="*/ 21 w 43"/>
                  <a:gd name="T23" fmla="*/ 0 h 255"/>
                  <a:gd name="T24" fmla="*/ 21 w 43"/>
                  <a:gd name="T25" fmla="*/ 0 h 255"/>
                  <a:gd name="T26" fmla="*/ 29 w 43"/>
                  <a:gd name="T27" fmla="*/ 2 h 255"/>
                  <a:gd name="T28" fmla="*/ 37 w 43"/>
                  <a:gd name="T29" fmla="*/ 6 h 255"/>
                  <a:gd name="T30" fmla="*/ 41 w 43"/>
                  <a:gd name="T31" fmla="*/ 14 h 255"/>
                  <a:gd name="T32" fmla="*/ 43 w 43"/>
                  <a:gd name="T33" fmla="*/ 21 h 255"/>
                  <a:gd name="T34" fmla="*/ 43 w 43"/>
                  <a:gd name="T35" fmla="*/ 234 h 255"/>
                  <a:gd name="T36" fmla="*/ 43 w 43"/>
                  <a:gd name="T37" fmla="*/ 234 h 255"/>
                  <a:gd name="T38" fmla="*/ 41 w 43"/>
                  <a:gd name="T39" fmla="*/ 241 h 255"/>
                  <a:gd name="T40" fmla="*/ 37 w 43"/>
                  <a:gd name="T41" fmla="*/ 249 h 255"/>
                  <a:gd name="T42" fmla="*/ 29 w 43"/>
                  <a:gd name="T43" fmla="*/ 253 h 255"/>
                  <a:gd name="T44" fmla="*/ 21 w 43"/>
                  <a:gd name="T45" fmla="*/ 255 h 255"/>
                  <a:gd name="T46" fmla="*/ 21 w 43"/>
                  <a:gd name="T47"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255">
                    <a:moveTo>
                      <a:pt x="21" y="255"/>
                    </a:moveTo>
                    <a:lnTo>
                      <a:pt x="21" y="255"/>
                    </a:lnTo>
                    <a:lnTo>
                      <a:pt x="14" y="253"/>
                    </a:lnTo>
                    <a:lnTo>
                      <a:pt x="6" y="249"/>
                    </a:lnTo>
                    <a:lnTo>
                      <a:pt x="2" y="241"/>
                    </a:lnTo>
                    <a:lnTo>
                      <a:pt x="0" y="234"/>
                    </a:lnTo>
                    <a:lnTo>
                      <a:pt x="0" y="21"/>
                    </a:lnTo>
                    <a:lnTo>
                      <a:pt x="0" y="21"/>
                    </a:lnTo>
                    <a:lnTo>
                      <a:pt x="2" y="14"/>
                    </a:lnTo>
                    <a:lnTo>
                      <a:pt x="6" y="6"/>
                    </a:lnTo>
                    <a:lnTo>
                      <a:pt x="14" y="2"/>
                    </a:lnTo>
                    <a:lnTo>
                      <a:pt x="21" y="0"/>
                    </a:lnTo>
                    <a:lnTo>
                      <a:pt x="21" y="0"/>
                    </a:lnTo>
                    <a:lnTo>
                      <a:pt x="29" y="2"/>
                    </a:lnTo>
                    <a:lnTo>
                      <a:pt x="37" y="6"/>
                    </a:lnTo>
                    <a:lnTo>
                      <a:pt x="41" y="14"/>
                    </a:lnTo>
                    <a:lnTo>
                      <a:pt x="43" y="21"/>
                    </a:lnTo>
                    <a:lnTo>
                      <a:pt x="43" y="234"/>
                    </a:lnTo>
                    <a:lnTo>
                      <a:pt x="43" y="234"/>
                    </a:lnTo>
                    <a:lnTo>
                      <a:pt x="41" y="241"/>
                    </a:lnTo>
                    <a:lnTo>
                      <a:pt x="37" y="249"/>
                    </a:lnTo>
                    <a:lnTo>
                      <a:pt x="29" y="253"/>
                    </a:lnTo>
                    <a:lnTo>
                      <a:pt x="21" y="255"/>
                    </a:lnTo>
                    <a:lnTo>
                      <a:pt x="21" y="25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11"/>
              <p:cNvSpPr/>
              <p:nvPr/>
            </p:nvSpPr>
            <p:spPr bwMode="auto">
              <a:xfrm>
                <a:off x="3033478" y="2404459"/>
                <a:ext cx="393807" cy="64862"/>
              </a:xfrm>
              <a:custGeom>
                <a:avLst/>
                <a:gdLst>
                  <a:gd name="T0" fmla="*/ 234 w 255"/>
                  <a:gd name="T1" fmla="*/ 42 h 42"/>
                  <a:gd name="T2" fmla="*/ 21 w 255"/>
                  <a:gd name="T3" fmla="*/ 42 h 42"/>
                  <a:gd name="T4" fmla="*/ 21 w 255"/>
                  <a:gd name="T5" fmla="*/ 42 h 42"/>
                  <a:gd name="T6" fmla="*/ 14 w 255"/>
                  <a:gd name="T7" fmla="*/ 41 h 42"/>
                  <a:gd name="T8" fmla="*/ 8 w 255"/>
                  <a:gd name="T9" fmla="*/ 36 h 42"/>
                  <a:gd name="T10" fmla="*/ 3 w 255"/>
                  <a:gd name="T11" fmla="*/ 28 h 42"/>
                  <a:gd name="T12" fmla="*/ 0 w 255"/>
                  <a:gd name="T13" fmla="*/ 21 h 42"/>
                  <a:gd name="T14" fmla="*/ 0 w 255"/>
                  <a:gd name="T15" fmla="*/ 21 h 42"/>
                  <a:gd name="T16" fmla="*/ 3 w 255"/>
                  <a:gd name="T17" fmla="*/ 13 h 42"/>
                  <a:gd name="T18" fmla="*/ 8 w 255"/>
                  <a:gd name="T19" fmla="*/ 6 h 42"/>
                  <a:gd name="T20" fmla="*/ 14 w 255"/>
                  <a:gd name="T21" fmla="*/ 1 h 42"/>
                  <a:gd name="T22" fmla="*/ 21 w 255"/>
                  <a:gd name="T23" fmla="*/ 0 h 42"/>
                  <a:gd name="T24" fmla="*/ 234 w 255"/>
                  <a:gd name="T25" fmla="*/ 0 h 42"/>
                  <a:gd name="T26" fmla="*/ 234 w 255"/>
                  <a:gd name="T27" fmla="*/ 0 h 42"/>
                  <a:gd name="T28" fmla="*/ 243 w 255"/>
                  <a:gd name="T29" fmla="*/ 1 h 42"/>
                  <a:gd name="T30" fmla="*/ 249 w 255"/>
                  <a:gd name="T31" fmla="*/ 6 h 42"/>
                  <a:gd name="T32" fmla="*/ 253 w 255"/>
                  <a:gd name="T33" fmla="*/ 13 h 42"/>
                  <a:gd name="T34" fmla="*/ 255 w 255"/>
                  <a:gd name="T35" fmla="*/ 21 h 42"/>
                  <a:gd name="T36" fmla="*/ 255 w 255"/>
                  <a:gd name="T37" fmla="*/ 21 h 42"/>
                  <a:gd name="T38" fmla="*/ 253 w 255"/>
                  <a:gd name="T39" fmla="*/ 28 h 42"/>
                  <a:gd name="T40" fmla="*/ 249 w 255"/>
                  <a:gd name="T41" fmla="*/ 36 h 42"/>
                  <a:gd name="T42" fmla="*/ 243 w 255"/>
                  <a:gd name="T43" fmla="*/ 41 h 42"/>
                  <a:gd name="T44" fmla="*/ 234 w 255"/>
                  <a:gd name="T45" fmla="*/ 42 h 42"/>
                  <a:gd name="T46" fmla="*/ 234 w 255"/>
                  <a:gd name="T4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42">
                    <a:moveTo>
                      <a:pt x="234" y="42"/>
                    </a:moveTo>
                    <a:lnTo>
                      <a:pt x="21" y="42"/>
                    </a:lnTo>
                    <a:lnTo>
                      <a:pt x="21" y="42"/>
                    </a:lnTo>
                    <a:lnTo>
                      <a:pt x="14" y="41"/>
                    </a:lnTo>
                    <a:lnTo>
                      <a:pt x="8" y="36"/>
                    </a:lnTo>
                    <a:lnTo>
                      <a:pt x="3" y="28"/>
                    </a:lnTo>
                    <a:lnTo>
                      <a:pt x="0" y="21"/>
                    </a:lnTo>
                    <a:lnTo>
                      <a:pt x="0" y="21"/>
                    </a:lnTo>
                    <a:lnTo>
                      <a:pt x="3" y="13"/>
                    </a:lnTo>
                    <a:lnTo>
                      <a:pt x="8" y="6"/>
                    </a:lnTo>
                    <a:lnTo>
                      <a:pt x="14" y="1"/>
                    </a:lnTo>
                    <a:lnTo>
                      <a:pt x="21" y="0"/>
                    </a:lnTo>
                    <a:lnTo>
                      <a:pt x="234" y="0"/>
                    </a:lnTo>
                    <a:lnTo>
                      <a:pt x="234" y="0"/>
                    </a:lnTo>
                    <a:lnTo>
                      <a:pt x="243" y="1"/>
                    </a:lnTo>
                    <a:lnTo>
                      <a:pt x="249" y="6"/>
                    </a:lnTo>
                    <a:lnTo>
                      <a:pt x="253" y="13"/>
                    </a:lnTo>
                    <a:lnTo>
                      <a:pt x="255" y="21"/>
                    </a:lnTo>
                    <a:lnTo>
                      <a:pt x="255" y="21"/>
                    </a:lnTo>
                    <a:lnTo>
                      <a:pt x="253" y="28"/>
                    </a:lnTo>
                    <a:lnTo>
                      <a:pt x="249" y="36"/>
                    </a:lnTo>
                    <a:lnTo>
                      <a:pt x="243" y="41"/>
                    </a:lnTo>
                    <a:lnTo>
                      <a:pt x="234" y="42"/>
                    </a:lnTo>
                    <a:lnTo>
                      <a:pt x="234" y="4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12"/>
              <p:cNvSpPr/>
              <p:nvPr/>
            </p:nvSpPr>
            <p:spPr bwMode="auto">
              <a:xfrm>
                <a:off x="755576" y="2404459"/>
                <a:ext cx="393807" cy="64862"/>
              </a:xfrm>
              <a:custGeom>
                <a:avLst/>
                <a:gdLst>
                  <a:gd name="T0" fmla="*/ 234 w 255"/>
                  <a:gd name="T1" fmla="*/ 42 h 42"/>
                  <a:gd name="T2" fmla="*/ 21 w 255"/>
                  <a:gd name="T3" fmla="*/ 42 h 42"/>
                  <a:gd name="T4" fmla="*/ 21 w 255"/>
                  <a:gd name="T5" fmla="*/ 42 h 42"/>
                  <a:gd name="T6" fmla="*/ 12 w 255"/>
                  <a:gd name="T7" fmla="*/ 41 h 42"/>
                  <a:gd name="T8" fmla="*/ 6 w 255"/>
                  <a:gd name="T9" fmla="*/ 36 h 42"/>
                  <a:gd name="T10" fmla="*/ 2 w 255"/>
                  <a:gd name="T11" fmla="*/ 28 h 42"/>
                  <a:gd name="T12" fmla="*/ 0 w 255"/>
                  <a:gd name="T13" fmla="*/ 21 h 42"/>
                  <a:gd name="T14" fmla="*/ 0 w 255"/>
                  <a:gd name="T15" fmla="*/ 21 h 42"/>
                  <a:gd name="T16" fmla="*/ 2 w 255"/>
                  <a:gd name="T17" fmla="*/ 13 h 42"/>
                  <a:gd name="T18" fmla="*/ 6 w 255"/>
                  <a:gd name="T19" fmla="*/ 6 h 42"/>
                  <a:gd name="T20" fmla="*/ 12 w 255"/>
                  <a:gd name="T21" fmla="*/ 1 h 42"/>
                  <a:gd name="T22" fmla="*/ 21 w 255"/>
                  <a:gd name="T23" fmla="*/ 0 h 42"/>
                  <a:gd name="T24" fmla="*/ 234 w 255"/>
                  <a:gd name="T25" fmla="*/ 0 h 42"/>
                  <a:gd name="T26" fmla="*/ 234 w 255"/>
                  <a:gd name="T27" fmla="*/ 0 h 42"/>
                  <a:gd name="T28" fmla="*/ 241 w 255"/>
                  <a:gd name="T29" fmla="*/ 1 h 42"/>
                  <a:gd name="T30" fmla="*/ 247 w 255"/>
                  <a:gd name="T31" fmla="*/ 6 h 42"/>
                  <a:gd name="T32" fmla="*/ 252 w 255"/>
                  <a:gd name="T33" fmla="*/ 13 h 42"/>
                  <a:gd name="T34" fmla="*/ 255 w 255"/>
                  <a:gd name="T35" fmla="*/ 21 h 42"/>
                  <a:gd name="T36" fmla="*/ 255 w 255"/>
                  <a:gd name="T37" fmla="*/ 21 h 42"/>
                  <a:gd name="T38" fmla="*/ 252 w 255"/>
                  <a:gd name="T39" fmla="*/ 28 h 42"/>
                  <a:gd name="T40" fmla="*/ 247 w 255"/>
                  <a:gd name="T41" fmla="*/ 36 h 42"/>
                  <a:gd name="T42" fmla="*/ 241 w 255"/>
                  <a:gd name="T43" fmla="*/ 41 h 42"/>
                  <a:gd name="T44" fmla="*/ 234 w 255"/>
                  <a:gd name="T45" fmla="*/ 42 h 42"/>
                  <a:gd name="T46" fmla="*/ 234 w 255"/>
                  <a:gd name="T4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42">
                    <a:moveTo>
                      <a:pt x="234" y="42"/>
                    </a:moveTo>
                    <a:lnTo>
                      <a:pt x="21" y="42"/>
                    </a:lnTo>
                    <a:lnTo>
                      <a:pt x="21" y="42"/>
                    </a:lnTo>
                    <a:lnTo>
                      <a:pt x="12" y="41"/>
                    </a:lnTo>
                    <a:lnTo>
                      <a:pt x="6" y="36"/>
                    </a:lnTo>
                    <a:lnTo>
                      <a:pt x="2" y="28"/>
                    </a:lnTo>
                    <a:lnTo>
                      <a:pt x="0" y="21"/>
                    </a:lnTo>
                    <a:lnTo>
                      <a:pt x="0" y="21"/>
                    </a:lnTo>
                    <a:lnTo>
                      <a:pt x="2" y="13"/>
                    </a:lnTo>
                    <a:lnTo>
                      <a:pt x="6" y="6"/>
                    </a:lnTo>
                    <a:lnTo>
                      <a:pt x="12" y="1"/>
                    </a:lnTo>
                    <a:lnTo>
                      <a:pt x="21" y="0"/>
                    </a:lnTo>
                    <a:lnTo>
                      <a:pt x="234" y="0"/>
                    </a:lnTo>
                    <a:lnTo>
                      <a:pt x="234" y="0"/>
                    </a:lnTo>
                    <a:lnTo>
                      <a:pt x="241" y="1"/>
                    </a:lnTo>
                    <a:lnTo>
                      <a:pt x="247" y="6"/>
                    </a:lnTo>
                    <a:lnTo>
                      <a:pt x="252" y="13"/>
                    </a:lnTo>
                    <a:lnTo>
                      <a:pt x="255" y="21"/>
                    </a:lnTo>
                    <a:lnTo>
                      <a:pt x="255" y="21"/>
                    </a:lnTo>
                    <a:lnTo>
                      <a:pt x="252" y="28"/>
                    </a:lnTo>
                    <a:lnTo>
                      <a:pt x="247" y="36"/>
                    </a:lnTo>
                    <a:lnTo>
                      <a:pt x="241" y="41"/>
                    </a:lnTo>
                    <a:lnTo>
                      <a:pt x="234" y="42"/>
                    </a:lnTo>
                    <a:lnTo>
                      <a:pt x="234" y="4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13"/>
              <p:cNvSpPr/>
              <p:nvPr/>
            </p:nvSpPr>
            <p:spPr bwMode="auto">
              <a:xfrm>
                <a:off x="2681368" y="1531908"/>
                <a:ext cx="298058" cy="298058"/>
              </a:xfrm>
              <a:custGeom>
                <a:avLst/>
                <a:gdLst>
                  <a:gd name="T0" fmla="*/ 22 w 193"/>
                  <a:gd name="T1" fmla="*/ 193 h 193"/>
                  <a:gd name="T2" fmla="*/ 22 w 193"/>
                  <a:gd name="T3" fmla="*/ 193 h 193"/>
                  <a:gd name="T4" fmla="*/ 14 w 193"/>
                  <a:gd name="T5" fmla="*/ 191 h 193"/>
                  <a:gd name="T6" fmla="*/ 6 w 193"/>
                  <a:gd name="T7" fmla="*/ 187 h 193"/>
                  <a:gd name="T8" fmla="*/ 6 w 193"/>
                  <a:gd name="T9" fmla="*/ 187 h 193"/>
                  <a:gd name="T10" fmla="*/ 2 w 193"/>
                  <a:gd name="T11" fmla="*/ 179 h 193"/>
                  <a:gd name="T12" fmla="*/ 0 w 193"/>
                  <a:gd name="T13" fmla="*/ 172 h 193"/>
                  <a:gd name="T14" fmla="*/ 2 w 193"/>
                  <a:gd name="T15" fmla="*/ 164 h 193"/>
                  <a:gd name="T16" fmla="*/ 6 w 193"/>
                  <a:gd name="T17" fmla="*/ 157 h 193"/>
                  <a:gd name="T18" fmla="*/ 157 w 193"/>
                  <a:gd name="T19" fmla="*/ 6 h 193"/>
                  <a:gd name="T20" fmla="*/ 157 w 193"/>
                  <a:gd name="T21" fmla="*/ 6 h 193"/>
                  <a:gd name="T22" fmla="*/ 164 w 193"/>
                  <a:gd name="T23" fmla="*/ 2 h 193"/>
                  <a:gd name="T24" fmla="*/ 172 w 193"/>
                  <a:gd name="T25" fmla="*/ 0 h 193"/>
                  <a:gd name="T26" fmla="*/ 179 w 193"/>
                  <a:gd name="T27" fmla="*/ 2 h 193"/>
                  <a:gd name="T28" fmla="*/ 187 w 193"/>
                  <a:gd name="T29" fmla="*/ 6 h 193"/>
                  <a:gd name="T30" fmla="*/ 187 w 193"/>
                  <a:gd name="T31" fmla="*/ 6 h 193"/>
                  <a:gd name="T32" fmla="*/ 192 w 193"/>
                  <a:gd name="T33" fmla="*/ 14 h 193"/>
                  <a:gd name="T34" fmla="*/ 193 w 193"/>
                  <a:gd name="T35" fmla="*/ 22 h 193"/>
                  <a:gd name="T36" fmla="*/ 192 w 193"/>
                  <a:gd name="T37" fmla="*/ 29 h 193"/>
                  <a:gd name="T38" fmla="*/ 187 w 193"/>
                  <a:gd name="T39" fmla="*/ 37 h 193"/>
                  <a:gd name="T40" fmla="*/ 37 w 193"/>
                  <a:gd name="T41" fmla="*/ 187 h 193"/>
                  <a:gd name="T42" fmla="*/ 37 w 193"/>
                  <a:gd name="T43" fmla="*/ 187 h 193"/>
                  <a:gd name="T44" fmla="*/ 29 w 193"/>
                  <a:gd name="T45" fmla="*/ 191 h 193"/>
                  <a:gd name="T46" fmla="*/ 22 w 193"/>
                  <a:gd name="T47" fmla="*/ 193 h 193"/>
                  <a:gd name="T48" fmla="*/ 22 w 193"/>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3" h="193">
                    <a:moveTo>
                      <a:pt x="22" y="193"/>
                    </a:moveTo>
                    <a:lnTo>
                      <a:pt x="22" y="193"/>
                    </a:lnTo>
                    <a:lnTo>
                      <a:pt x="14" y="191"/>
                    </a:lnTo>
                    <a:lnTo>
                      <a:pt x="6" y="187"/>
                    </a:lnTo>
                    <a:lnTo>
                      <a:pt x="6" y="187"/>
                    </a:lnTo>
                    <a:lnTo>
                      <a:pt x="2" y="179"/>
                    </a:lnTo>
                    <a:lnTo>
                      <a:pt x="0" y="172"/>
                    </a:lnTo>
                    <a:lnTo>
                      <a:pt x="2" y="164"/>
                    </a:lnTo>
                    <a:lnTo>
                      <a:pt x="6" y="157"/>
                    </a:lnTo>
                    <a:lnTo>
                      <a:pt x="157" y="6"/>
                    </a:lnTo>
                    <a:lnTo>
                      <a:pt x="157" y="6"/>
                    </a:lnTo>
                    <a:lnTo>
                      <a:pt x="164" y="2"/>
                    </a:lnTo>
                    <a:lnTo>
                      <a:pt x="172" y="0"/>
                    </a:lnTo>
                    <a:lnTo>
                      <a:pt x="179" y="2"/>
                    </a:lnTo>
                    <a:lnTo>
                      <a:pt x="187" y="6"/>
                    </a:lnTo>
                    <a:lnTo>
                      <a:pt x="187" y="6"/>
                    </a:lnTo>
                    <a:lnTo>
                      <a:pt x="192" y="14"/>
                    </a:lnTo>
                    <a:lnTo>
                      <a:pt x="193" y="22"/>
                    </a:lnTo>
                    <a:lnTo>
                      <a:pt x="192" y="29"/>
                    </a:lnTo>
                    <a:lnTo>
                      <a:pt x="187" y="37"/>
                    </a:lnTo>
                    <a:lnTo>
                      <a:pt x="37" y="187"/>
                    </a:lnTo>
                    <a:lnTo>
                      <a:pt x="37" y="187"/>
                    </a:lnTo>
                    <a:lnTo>
                      <a:pt x="29" y="191"/>
                    </a:lnTo>
                    <a:lnTo>
                      <a:pt x="22" y="193"/>
                    </a:lnTo>
                    <a:lnTo>
                      <a:pt x="22" y="19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4"/>
              <p:cNvSpPr/>
              <p:nvPr/>
            </p:nvSpPr>
            <p:spPr bwMode="auto">
              <a:xfrm>
                <a:off x="1086065" y="3127211"/>
                <a:ext cx="298058" cy="298058"/>
              </a:xfrm>
              <a:custGeom>
                <a:avLst/>
                <a:gdLst>
                  <a:gd name="T0" fmla="*/ 21 w 193"/>
                  <a:gd name="T1" fmla="*/ 193 h 193"/>
                  <a:gd name="T2" fmla="*/ 21 w 193"/>
                  <a:gd name="T3" fmla="*/ 193 h 193"/>
                  <a:gd name="T4" fmla="*/ 14 w 193"/>
                  <a:gd name="T5" fmla="*/ 192 h 193"/>
                  <a:gd name="T6" fmla="*/ 6 w 193"/>
                  <a:gd name="T7" fmla="*/ 187 h 193"/>
                  <a:gd name="T8" fmla="*/ 6 w 193"/>
                  <a:gd name="T9" fmla="*/ 187 h 193"/>
                  <a:gd name="T10" fmla="*/ 1 w 193"/>
                  <a:gd name="T11" fmla="*/ 179 h 193"/>
                  <a:gd name="T12" fmla="*/ 0 w 193"/>
                  <a:gd name="T13" fmla="*/ 172 h 193"/>
                  <a:gd name="T14" fmla="*/ 1 w 193"/>
                  <a:gd name="T15" fmla="*/ 164 h 193"/>
                  <a:gd name="T16" fmla="*/ 6 w 193"/>
                  <a:gd name="T17" fmla="*/ 157 h 193"/>
                  <a:gd name="T18" fmla="*/ 156 w 193"/>
                  <a:gd name="T19" fmla="*/ 6 h 193"/>
                  <a:gd name="T20" fmla="*/ 156 w 193"/>
                  <a:gd name="T21" fmla="*/ 6 h 193"/>
                  <a:gd name="T22" fmla="*/ 164 w 193"/>
                  <a:gd name="T23" fmla="*/ 2 h 193"/>
                  <a:gd name="T24" fmla="*/ 171 w 193"/>
                  <a:gd name="T25" fmla="*/ 0 h 193"/>
                  <a:gd name="T26" fmla="*/ 179 w 193"/>
                  <a:gd name="T27" fmla="*/ 2 h 193"/>
                  <a:gd name="T28" fmla="*/ 187 w 193"/>
                  <a:gd name="T29" fmla="*/ 6 h 193"/>
                  <a:gd name="T30" fmla="*/ 187 w 193"/>
                  <a:gd name="T31" fmla="*/ 6 h 193"/>
                  <a:gd name="T32" fmla="*/ 191 w 193"/>
                  <a:gd name="T33" fmla="*/ 14 h 193"/>
                  <a:gd name="T34" fmla="*/ 193 w 193"/>
                  <a:gd name="T35" fmla="*/ 22 h 193"/>
                  <a:gd name="T36" fmla="*/ 191 w 193"/>
                  <a:gd name="T37" fmla="*/ 29 h 193"/>
                  <a:gd name="T38" fmla="*/ 187 w 193"/>
                  <a:gd name="T39" fmla="*/ 37 h 193"/>
                  <a:gd name="T40" fmla="*/ 36 w 193"/>
                  <a:gd name="T41" fmla="*/ 187 h 193"/>
                  <a:gd name="T42" fmla="*/ 36 w 193"/>
                  <a:gd name="T43" fmla="*/ 187 h 193"/>
                  <a:gd name="T44" fmla="*/ 29 w 193"/>
                  <a:gd name="T45" fmla="*/ 192 h 193"/>
                  <a:gd name="T46" fmla="*/ 21 w 193"/>
                  <a:gd name="T47" fmla="*/ 193 h 193"/>
                  <a:gd name="T48" fmla="*/ 21 w 193"/>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3" h="193">
                    <a:moveTo>
                      <a:pt x="21" y="193"/>
                    </a:moveTo>
                    <a:lnTo>
                      <a:pt x="21" y="193"/>
                    </a:lnTo>
                    <a:lnTo>
                      <a:pt x="14" y="192"/>
                    </a:lnTo>
                    <a:lnTo>
                      <a:pt x="6" y="187"/>
                    </a:lnTo>
                    <a:lnTo>
                      <a:pt x="6" y="187"/>
                    </a:lnTo>
                    <a:lnTo>
                      <a:pt x="1" y="179"/>
                    </a:lnTo>
                    <a:lnTo>
                      <a:pt x="0" y="172"/>
                    </a:lnTo>
                    <a:lnTo>
                      <a:pt x="1" y="164"/>
                    </a:lnTo>
                    <a:lnTo>
                      <a:pt x="6" y="157"/>
                    </a:lnTo>
                    <a:lnTo>
                      <a:pt x="156" y="6"/>
                    </a:lnTo>
                    <a:lnTo>
                      <a:pt x="156" y="6"/>
                    </a:lnTo>
                    <a:lnTo>
                      <a:pt x="164" y="2"/>
                    </a:lnTo>
                    <a:lnTo>
                      <a:pt x="171" y="0"/>
                    </a:lnTo>
                    <a:lnTo>
                      <a:pt x="179" y="2"/>
                    </a:lnTo>
                    <a:lnTo>
                      <a:pt x="187" y="6"/>
                    </a:lnTo>
                    <a:lnTo>
                      <a:pt x="187" y="6"/>
                    </a:lnTo>
                    <a:lnTo>
                      <a:pt x="191" y="14"/>
                    </a:lnTo>
                    <a:lnTo>
                      <a:pt x="193" y="22"/>
                    </a:lnTo>
                    <a:lnTo>
                      <a:pt x="191" y="29"/>
                    </a:lnTo>
                    <a:lnTo>
                      <a:pt x="187" y="37"/>
                    </a:lnTo>
                    <a:lnTo>
                      <a:pt x="36" y="187"/>
                    </a:lnTo>
                    <a:lnTo>
                      <a:pt x="36" y="187"/>
                    </a:lnTo>
                    <a:lnTo>
                      <a:pt x="29" y="192"/>
                    </a:lnTo>
                    <a:lnTo>
                      <a:pt x="21" y="193"/>
                    </a:lnTo>
                    <a:lnTo>
                      <a:pt x="21" y="19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15"/>
              <p:cNvSpPr/>
              <p:nvPr/>
            </p:nvSpPr>
            <p:spPr bwMode="auto">
              <a:xfrm>
                <a:off x="2792561" y="3153465"/>
                <a:ext cx="296513" cy="298058"/>
              </a:xfrm>
              <a:custGeom>
                <a:avLst/>
                <a:gdLst>
                  <a:gd name="T0" fmla="*/ 171 w 192"/>
                  <a:gd name="T1" fmla="*/ 193 h 193"/>
                  <a:gd name="T2" fmla="*/ 171 w 192"/>
                  <a:gd name="T3" fmla="*/ 193 h 193"/>
                  <a:gd name="T4" fmla="*/ 162 w 192"/>
                  <a:gd name="T5" fmla="*/ 191 h 193"/>
                  <a:gd name="T6" fmla="*/ 156 w 192"/>
                  <a:gd name="T7" fmla="*/ 187 h 193"/>
                  <a:gd name="T8" fmla="*/ 6 w 192"/>
                  <a:gd name="T9" fmla="*/ 37 h 193"/>
                  <a:gd name="T10" fmla="*/ 6 w 192"/>
                  <a:gd name="T11" fmla="*/ 37 h 193"/>
                  <a:gd name="T12" fmla="*/ 1 w 192"/>
                  <a:gd name="T13" fmla="*/ 29 h 193"/>
                  <a:gd name="T14" fmla="*/ 0 w 192"/>
                  <a:gd name="T15" fmla="*/ 21 h 193"/>
                  <a:gd name="T16" fmla="*/ 1 w 192"/>
                  <a:gd name="T17" fmla="*/ 12 h 193"/>
                  <a:gd name="T18" fmla="*/ 6 w 192"/>
                  <a:gd name="T19" fmla="*/ 6 h 193"/>
                  <a:gd name="T20" fmla="*/ 6 w 192"/>
                  <a:gd name="T21" fmla="*/ 6 h 193"/>
                  <a:gd name="T22" fmla="*/ 12 w 192"/>
                  <a:gd name="T23" fmla="*/ 2 h 193"/>
                  <a:gd name="T24" fmla="*/ 21 w 192"/>
                  <a:gd name="T25" fmla="*/ 0 h 193"/>
                  <a:gd name="T26" fmla="*/ 29 w 192"/>
                  <a:gd name="T27" fmla="*/ 2 h 193"/>
                  <a:gd name="T28" fmla="*/ 36 w 192"/>
                  <a:gd name="T29" fmla="*/ 6 h 193"/>
                  <a:gd name="T30" fmla="*/ 186 w 192"/>
                  <a:gd name="T31" fmla="*/ 156 h 193"/>
                  <a:gd name="T32" fmla="*/ 186 w 192"/>
                  <a:gd name="T33" fmla="*/ 156 h 193"/>
                  <a:gd name="T34" fmla="*/ 191 w 192"/>
                  <a:gd name="T35" fmla="*/ 162 h 193"/>
                  <a:gd name="T36" fmla="*/ 192 w 192"/>
                  <a:gd name="T37" fmla="*/ 172 h 193"/>
                  <a:gd name="T38" fmla="*/ 191 w 192"/>
                  <a:gd name="T39" fmla="*/ 179 h 193"/>
                  <a:gd name="T40" fmla="*/ 186 w 192"/>
                  <a:gd name="T41" fmla="*/ 187 h 193"/>
                  <a:gd name="T42" fmla="*/ 186 w 192"/>
                  <a:gd name="T43" fmla="*/ 187 h 193"/>
                  <a:gd name="T44" fmla="*/ 179 w 192"/>
                  <a:gd name="T45" fmla="*/ 191 h 193"/>
                  <a:gd name="T46" fmla="*/ 171 w 192"/>
                  <a:gd name="T47" fmla="*/ 193 h 193"/>
                  <a:gd name="T48" fmla="*/ 171 w 192"/>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193">
                    <a:moveTo>
                      <a:pt x="171" y="193"/>
                    </a:moveTo>
                    <a:lnTo>
                      <a:pt x="171" y="193"/>
                    </a:lnTo>
                    <a:lnTo>
                      <a:pt x="162" y="191"/>
                    </a:lnTo>
                    <a:lnTo>
                      <a:pt x="156" y="187"/>
                    </a:lnTo>
                    <a:lnTo>
                      <a:pt x="6" y="37"/>
                    </a:lnTo>
                    <a:lnTo>
                      <a:pt x="6" y="37"/>
                    </a:lnTo>
                    <a:lnTo>
                      <a:pt x="1" y="29"/>
                    </a:lnTo>
                    <a:lnTo>
                      <a:pt x="0" y="21"/>
                    </a:lnTo>
                    <a:lnTo>
                      <a:pt x="1" y="12"/>
                    </a:lnTo>
                    <a:lnTo>
                      <a:pt x="6" y="6"/>
                    </a:lnTo>
                    <a:lnTo>
                      <a:pt x="6" y="6"/>
                    </a:lnTo>
                    <a:lnTo>
                      <a:pt x="12" y="2"/>
                    </a:lnTo>
                    <a:lnTo>
                      <a:pt x="21" y="0"/>
                    </a:lnTo>
                    <a:lnTo>
                      <a:pt x="29" y="2"/>
                    </a:lnTo>
                    <a:lnTo>
                      <a:pt x="36" y="6"/>
                    </a:lnTo>
                    <a:lnTo>
                      <a:pt x="186" y="156"/>
                    </a:lnTo>
                    <a:lnTo>
                      <a:pt x="186" y="156"/>
                    </a:lnTo>
                    <a:lnTo>
                      <a:pt x="191" y="162"/>
                    </a:lnTo>
                    <a:lnTo>
                      <a:pt x="192" y="172"/>
                    </a:lnTo>
                    <a:lnTo>
                      <a:pt x="191" y="179"/>
                    </a:lnTo>
                    <a:lnTo>
                      <a:pt x="186" y="187"/>
                    </a:lnTo>
                    <a:lnTo>
                      <a:pt x="186" y="187"/>
                    </a:lnTo>
                    <a:lnTo>
                      <a:pt x="179" y="191"/>
                    </a:lnTo>
                    <a:lnTo>
                      <a:pt x="171" y="193"/>
                    </a:lnTo>
                    <a:lnTo>
                      <a:pt x="171" y="19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6"/>
              <p:cNvSpPr/>
              <p:nvPr/>
            </p:nvSpPr>
            <p:spPr bwMode="auto">
              <a:xfrm>
                <a:off x="1177180" y="1539629"/>
                <a:ext cx="298058" cy="298058"/>
              </a:xfrm>
              <a:custGeom>
                <a:avLst/>
                <a:gdLst>
                  <a:gd name="T0" fmla="*/ 172 w 193"/>
                  <a:gd name="T1" fmla="*/ 193 h 193"/>
                  <a:gd name="T2" fmla="*/ 172 w 193"/>
                  <a:gd name="T3" fmla="*/ 193 h 193"/>
                  <a:gd name="T4" fmla="*/ 164 w 193"/>
                  <a:gd name="T5" fmla="*/ 191 h 193"/>
                  <a:gd name="T6" fmla="*/ 156 w 193"/>
                  <a:gd name="T7" fmla="*/ 186 h 193"/>
                  <a:gd name="T8" fmla="*/ 6 w 193"/>
                  <a:gd name="T9" fmla="*/ 36 h 193"/>
                  <a:gd name="T10" fmla="*/ 6 w 193"/>
                  <a:gd name="T11" fmla="*/ 36 h 193"/>
                  <a:gd name="T12" fmla="*/ 2 w 193"/>
                  <a:gd name="T13" fmla="*/ 29 h 193"/>
                  <a:gd name="T14" fmla="*/ 0 w 193"/>
                  <a:gd name="T15" fmla="*/ 21 h 193"/>
                  <a:gd name="T16" fmla="*/ 2 w 193"/>
                  <a:gd name="T17" fmla="*/ 13 h 193"/>
                  <a:gd name="T18" fmla="*/ 6 w 193"/>
                  <a:gd name="T19" fmla="*/ 6 h 193"/>
                  <a:gd name="T20" fmla="*/ 6 w 193"/>
                  <a:gd name="T21" fmla="*/ 6 h 193"/>
                  <a:gd name="T22" fmla="*/ 14 w 193"/>
                  <a:gd name="T23" fmla="*/ 1 h 193"/>
                  <a:gd name="T24" fmla="*/ 21 w 193"/>
                  <a:gd name="T25" fmla="*/ 0 h 193"/>
                  <a:gd name="T26" fmla="*/ 29 w 193"/>
                  <a:gd name="T27" fmla="*/ 1 h 193"/>
                  <a:gd name="T28" fmla="*/ 37 w 193"/>
                  <a:gd name="T29" fmla="*/ 6 h 193"/>
                  <a:gd name="T30" fmla="*/ 187 w 193"/>
                  <a:gd name="T31" fmla="*/ 156 h 193"/>
                  <a:gd name="T32" fmla="*/ 187 w 193"/>
                  <a:gd name="T33" fmla="*/ 156 h 193"/>
                  <a:gd name="T34" fmla="*/ 191 w 193"/>
                  <a:gd name="T35" fmla="*/ 164 h 193"/>
                  <a:gd name="T36" fmla="*/ 193 w 193"/>
                  <a:gd name="T37" fmla="*/ 171 h 193"/>
                  <a:gd name="T38" fmla="*/ 191 w 193"/>
                  <a:gd name="T39" fmla="*/ 179 h 193"/>
                  <a:gd name="T40" fmla="*/ 187 w 193"/>
                  <a:gd name="T41" fmla="*/ 186 h 193"/>
                  <a:gd name="T42" fmla="*/ 187 w 193"/>
                  <a:gd name="T43" fmla="*/ 186 h 193"/>
                  <a:gd name="T44" fmla="*/ 179 w 193"/>
                  <a:gd name="T45" fmla="*/ 191 h 193"/>
                  <a:gd name="T46" fmla="*/ 172 w 193"/>
                  <a:gd name="T47" fmla="*/ 193 h 193"/>
                  <a:gd name="T48" fmla="*/ 172 w 193"/>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3" h="193">
                    <a:moveTo>
                      <a:pt x="172" y="193"/>
                    </a:moveTo>
                    <a:lnTo>
                      <a:pt x="172" y="193"/>
                    </a:lnTo>
                    <a:lnTo>
                      <a:pt x="164" y="191"/>
                    </a:lnTo>
                    <a:lnTo>
                      <a:pt x="156" y="186"/>
                    </a:lnTo>
                    <a:lnTo>
                      <a:pt x="6" y="36"/>
                    </a:lnTo>
                    <a:lnTo>
                      <a:pt x="6" y="36"/>
                    </a:lnTo>
                    <a:lnTo>
                      <a:pt x="2" y="29"/>
                    </a:lnTo>
                    <a:lnTo>
                      <a:pt x="0" y="21"/>
                    </a:lnTo>
                    <a:lnTo>
                      <a:pt x="2" y="13"/>
                    </a:lnTo>
                    <a:lnTo>
                      <a:pt x="6" y="6"/>
                    </a:lnTo>
                    <a:lnTo>
                      <a:pt x="6" y="6"/>
                    </a:lnTo>
                    <a:lnTo>
                      <a:pt x="14" y="1"/>
                    </a:lnTo>
                    <a:lnTo>
                      <a:pt x="21" y="0"/>
                    </a:lnTo>
                    <a:lnTo>
                      <a:pt x="29" y="1"/>
                    </a:lnTo>
                    <a:lnTo>
                      <a:pt x="37" y="6"/>
                    </a:lnTo>
                    <a:lnTo>
                      <a:pt x="187" y="156"/>
                    </a:lnTo>
                    <a:lnTo>
                      <a:pt x="187" y="156"/>
                    </a:lnTo>
                    <a:lnTo>
                      <a:pt x="191" y="164"/>
                    </a:lnTo>
                    <a:lnTo>
                      <a:pt x="193" y="171"/>
                    </a:lnTo>
                    <a:lnTo>
                      <a:pt x="191" y="179"/>
                    </a:lnTo>
                    <a:lnTo>
                      <a:pt x="187" y="186"/>
                    </a:lnTo>
                    <a:lnTo>
                      <a:pt x="187" y="186"/>
                    </a:lnTo>
                    <a:lnTo>
                      <a:pt x="179" y="191"/>
                    </a:lnTo>
                    <a:lnTo>
                      <a:pt x="172" y="193"/>
                    </a:lnTo>
                    <a:lnTo>
                      <a:pt x="172" y="19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95" name="组合 94"/>
          <p:cNvGrpSpPr/>
          <p:nvPr/>
        </p:nvGrpSpPr>
        <p:grpSpPr>
          <a:xfrm>
            <a:off x="4205020" y="3609956"/>
            <a:ext cx="2279631" cy="2332532"/>
            <a:chOff x="3381282" y="2559510"/>
            <a:chExt cx="1709946" cy="1749399"/>
          </a:xfrm>
        </p:grpSpPr>
        <p:sp>
          <p:nvSpPr>
            <p:cNvPr id="96" name="矩形 95"/>
            <p:cNvSpPr/>
            <p:nvPr/>
          </p:nvSpPr>
          <p:spPr>
            <a:xfrm>
              <a:off x="3791845" y="2559510"/>
              <a:ext cx="888821" cy="219291"/>
            </a:xfrm>
            <a:prstGeom prst="rect">
              <a:avLst/>
            </a:prstGeom>
          </p:spPr>
          <p:txBody>
            <a:bodyPr wrap="none">
              <a:spAutoFit/>
            </a:bodyPr>
            <a:lstStyle/>
            <a:p>
              <a:pPr algn="ct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在此输入文字</a:t>
              </a:r>
            </a:p>
          </p:txBody>
        </p:sp>
        <p:sp>
          <p:nvSpPr>
            <p:cNvPr id="97" name="矩形 96"/>
            <p:cNvSpPr/>
            <p:nvPr/>
          </p:nvSpPr>
          <p:spPr>
            <a:xfrm>
              <a:off x="3381282" y="2842354"/>
              <a:ext cx="1709946" cy="1466555"/>
            </a:xfrm>
            <a:prstGeom prst="rect">
              <a:avLst/>
            </a:prstGeom>
          </p:spPr>
          <p:txBody>
            <a:bodyPr wrap="square">
              <a:spAutoFit/>
            </a:bodyPr>
            <a:lstStyle/>
            <a:p>
              <a:pPr algn="ctr">
                <a:lnSpc>
                  <a:spcPct val="130000"/>
                </a:lnSpc>
                <a:spcAft>
                  <a:spcPts val="800"/>
                </a:spcAft>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30000"/>
                </a:lnSpc>
                <a:spcAft>
                  <a:spcPts val="800"/>
                </a:spcAft>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p>
          </p:txBody>
        </p:sp>
      </p:grpSp>
      <p:grpSp>
        <p:nvGrpSpPr>
          <p:cNvPr id="98" name="组合 97"/>
          <p:cNvGrpSpPr/>
          <p:nvPr/>
        </p:nvGrpSpPr>
        <p:grpSpPr>
          <a:xfrm>
            <a:off x="6621755" y="3609956"/>
            <a:ext cx="2300978" cy="2333916"/>
            <a:chOff x="5194070" y="2559510"/>
            <a:chExt cx="1725958" cy="1750437"/>
          </a:xfrm>
        </p:grpSpPr>
        <p:sp>
          <p:nvSpPr>
            <p:cNvPr id="99" name="矩形 98"/>
            <p:cNvSpPr/>
            <p:nvPr/>
          </p:nvSpPr>
          <p:spPr>
            <a:xfrm>
              <a:off x="5612639" y="2559510"/>
              <a:ext cx="888821" cy="219291"/>
            </a:xfrm>
            <a:prstGeom prst="rect">
              <a:avLst/>
            </a:prstGeom>
          </p:spPr>
          <p:txBody>
            <a:bodyPr wrap="none">
              <a:spAutoFit/>
            </a:bodyPr>
            <a:lstStyle/>
            <a:p>
              <a:pPr algn="ct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在此输入文字</a:t>
              </a:r>
            </a:p>
          </p:txBody>
        </p:sp>
        <p:sp>
          <p:nvSpPr>
            <p:cNvPr id="100" name="矩形 99"/>
            <p:cNvSpPr/>
            <p:nvPr/>
          </p:nvSpPr>
          <p:spPr>
            <a:xfrm>
              <a:off x="5194070" y="2843392"/>
              <a:ext cx="1725958" cy="1466555"/>
            </a:xfrm>
            <a:prstGeom prst="rect">
              <a:avLst/>
            </a:prstGeom>
          </p:spPr>
          <p:txBody>
            <a:bodyPr wrap="square">
              <a:spAutoFit/>
            </a:bodyPr>
            <a:lstStyle/>
            <a:p>
              <a:pPr algn="ctr">
                <a:lnSpc>
                  <a:spcPct val="130000"/>
                </a:lnSpc>
                <a:spcAft>
                  <a:spcPts val="800"/>
                </a:spcAft>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30000"/>
                </a:lnSpc>
                <a:spcAft>
                  <a:spcPts val="800"/>
                </a:spcAft>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p>
          </p:txBody>
        </p:sp>
      </p:grpSp>
      <p:grpSp>
        <p:nvGrpSpPr>
          <p:cNvPr id="164" name="组合 163"/>
          <p:cNvGrpSpPr/>
          <p:nvPr/>
        </p:nvGrpSpPr>
        <p:grpSpPr>
          <a:xfrm>
            <a:off x="9029592" y="3599796"/>
            <a:ext cx="2340122" cy="2342260"/>
            <a:chOff x="7000183" y="2551890"/>
            <a:chExt cx="1755320" cy="1756695"/>
          </a:xfrm>
        </p:grpSpPr>
        <p:sp>
          <p:nvSpPr>
            <p:cNvPr id="165" name="矩形 164"/>
            <p:cNvSpPr/>
            <p:nvPr/>
          </p:nvSpPr>
          <p:spPr>
            <a:xfrm>
              <a:off x="7433433" y="2551890"/>
              <a:ext cx="888821" cy="219291"/>
            </a:xfrm>
            <a:prstGeom prst="rect">
              <a:avLst/>
            </a:prstGeom>
          </p:spPr>
          <p:txBody>
            <a:bodyPr wrap="none">
              <a:spAutoFit/>
            </a:bodyPr>
            <a:lstStyle/>
            <a:p>
              <a:pPr algn="ct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在此输入文字</a:t>
              </a:r>
            </a:p>
          </p:txBody>
        </p:sp>
        <p:sp>
          <p:nvSpPr>
            <p:cNvPr id="166" name="矩形 165"/>
            <p:cNvSpPr/>
            <p:nvPr/>
          </p:nvSpPr>
          <p:spPr>
            <a:xfrm>
              <a:off x="7000183" y="2842030"/>
              <a:ext cx="1755320" cy="1466555"/>
            </a:xfrm>
            <a:prstGeom prst="rect">
              <a:avLst/>
            </a:prstGeom>
          </p:spPr>
          <p:txBody>
            <a:bodyPr wrap="square">
              <a:spAutoFit/>
            </a:bodyPr>
            <a:lstStyle/>
            <a:p>
              <a:pPr algn="ctr">
                <a:lnSpc>
                  <a:spcPct val="130000"/>
                </a:lnSpc>
                <a:spcAft>
                  <a:spcPts val="800"/>
                </a:spcAft>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30000"/>
                </a:lnSpc>
                <a:spcAft>
                  <a:spcPts val="800"/>
                </a:spcAft>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p>
          </p:txBody>
        </p:sp>
      </p:grpSp>
      <p:sp>
        <p:nvSpPr>
          <p:cNvPr id="167" name="六边形 166"/>
          <p:cNvSpPr/>
          <p:nvPr/>
        </p:nvSpPr>
        <p:spPr>
          <a:xfrm>
            <a:off x="1251172" y="5285232"/>
            <a:ext cx="2111725" cy="528000"/>
          </a:xfrm>
          <a:prstGeom prst="hexagon">
            <a:avLst/>
          </a:prstGeom>
          <a:solidFill>
            <a:schemeClr val="accent5"/>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dirty="0">
                <a:solidFill>
                  <a:schemeClr val="bg1"/>
                </a:solidFill>
                <a:latin typeface="微软雅黑" panose="020B0503020204020204" pitchFamily="34" charset="-122"/>
                <a:ea typeface="微软雅黑" panose="020B0503020204020204" pitchFamily="34" charset="-122"/>
              </a:rPr>
              <a:t>在此输入您的文字</a:t>
            </a:r>
          </a:p>
        </p:txBody>
      </p:sp>
      <p:grpSp>
        <p:nvGrpSpPr>
          <p:cNvPr id="168" name="组合 167"/>
          <p:cNvGrpSpPr/>
          <p:nvPr/>
        </p:nvGrpSpPr>
        <p:grpSpPr>
          <a:xfrm>
            <a:off x="7083476" y="1802073"/>
            <a:ext cx="1350607" cy="1594392"/>
            <a:chOff x="3729712" y="1203598"/>
            <a:chExt cx="1013087" cy="1195794"/>
          </a:xfrm>
          <a:solidFill>
            <a:schemeClr val="accent2"/>
          </a:solidFill>
        </p:grpSpPr>
        <p:sp>
          <p:nvSpPr>
            <p:cNvPr id="169" name="Freeform 5"/>
            <p:cNvSpPr/>
            <p:nvPr/>
          </p:nvSpPr>
          <p:spPr bwMode="auto">
            <a:xfrm>
              <a:off x="3949898" y="1434324"/>
              <a:ext cx="559833" cy="695107"/>
            </a:xfrm>
            <a:custGeom>
              <a:avLst/>
              <a:gdLst>
                <a:gd name="T0" fmla="*/ 478 w 956"/>
                <a:gd name="T1" fmla="*/ 0 h 1187"/>
                <a:gd name="T2" fmla="*/ 399 w 956"/>
                <a:gd name="T3" fmla="*/ 5 h 1187"/>
                <a:gd name="T4" fmla="*/ 330 w 956"/>
                <a:gd name="T5" fmla="*/ 19 h 1187"/>
                <a:gd name="T6" fmla="*/ 266 w 956"/>
                <a:gd name="T7" fmla="*/ 41 h 1187"/>
                <a:gd name="T8" fmla="*/ 208 w 956"/>
                <a:gd name="T9" fmla="*/ 70 h 1187"/>
                <a:gd name="T10" fmla="*/ 158 w 956"/>
                <a:gd name="T11" fmla="*/ 107 h 1187"/>
                <a:gd name="T12" fmla="*/ 116 w 956"/>
                <a:gd name="T13" fmla="*/ 148 h 1187"/>
                <a:gd name="T14" fmla="*/ 79 w 956"/>
                <a:gd name="T15" fmla="*/ 193 h 1187"/>
                <a:gd name="T16" fmla="*/ 50 w 956"/>
                <a:gd name="T17" fmla="*/ 242 h 1187"/>
                <a:gd name="T18" fmla="*/ 28 w 956"/>
                <a:gd name="T19" fmla="*/ 293 h 1187"/>
                <a:gd name="T20" fmla="*/ 12 w 956"/>
                <a:gd name="T21" fmla="*/ 346 h 1187"/>
                <a:gd name="T22" fmla="*/ 3 w 956"/>
                <a:gd name="T23" fmla="*/ 399 h 1187"/>
                <a:gd name="T24" fmla="*/ 0 w 956"/>
                <a:gd name="T25" fmla="*/ 454 h 1187"/>
                <a:gd name="T26" fmla="*/ 5 w 956"/>
                <a:gd name="T27" fmla="*/ 506 h 1187"/>
                <a:gd name="T28" fmla="*/ 14 w 956"/>
                <a:gd name="T29" fmla="*/ 556 h 1187"/>
                <a:gd name="T30" fmla="*/ 31 w 956"/>
                <a:gd name="T31" fmla="*/ 603 h 1187"/>
                <a:gd name="T32" fmla="*/ 53 w 956"/>
                <a:gd name="T33" fmla="*/ 647 h 1187"/>
                <a:gd name="T34" fmla="*/ 102 w 956"/>
                <a:gd name="T35" fmla="*/ 727 h 1187"/>
                <a:gd name="T36" fmla="*/ 184 w 956"/>
                <a:gd name="T37" fmla="*/ 880 h 1187"/>
                <a:gd name="T38" fmla="*/ 216 w 956"/>
                <a:gd name="T39" fmla="*/ 952 h 1187"/>
                <a:gd name="T40" fmla="*/ 242 w 956"/>
                <a:gd name="T41" fmla="*/ 1017 h 1187"/>
                <a:gd name="T42" fmla="*/ 260 w 956"/>
                <a:gd name="T43" fmla="*/ 1079 h 1187"/>
                <a:gd name="T44" fmla="*/ 270 w 956"/>
                <a:gd name="T45" fmla="*/ 1135 h 1187"/>
                <a:gd name="T46" fmla="*/ 275 w 956"/>
                <a:gd name="T47" fmla="*/ 1187 h 1187"/>
                <a:gd name="T48" fmla="*/ 478 w 956"/>
                <a:gd name="T49" fmla="*/ 1187 h 1187"/>
                <a:gd name="T50" fmla="*/ 682 w 956"/>
                <a:gd name="T51" fmla="*/ 1187 h 1187"/>
                <a:gd name="T52" fmla="*/ 683 w 956"/>
                <a:gd name="T53" fmla="*/ 1163 h 1187"/>
                <a:gd name="T54" fmla="*/ 691 w 956"/>
                <a:gd name="T55" fmla="*/ 1108 h 1187"/>
                <a:gd name="T56" fmla="*/ 706 w 956"/>
                <a:gd name="T57" fmla="*/ 1049 h 1187"/>
                <a:gd name="T58" fmla="*/ 727 w 956"/>
                <a:gd name="T59" fmla="*/ 985 h 1187"/>
                <a:gd name="T60" fmla="*/ 756 w 956"/>
                <a:gd name="T61" fmla="*/ 915 h 1187"/>
                <a:gd name="T62" fmla="*/ 811 w 956"/>
                <a:gd name="T63" fmla="*/ 806 h 1187"/>
                <a:gd name="T64" fmla="*/ 903 w 956"/>
                <a:gd name="T65" fmla="*/ 647 h 1187"/>
                <a:gd name="T66" fmla="*/ 915 w 956"/>
                <a:gd name="T67" fmla="*/ 625 h 1187"/>
                <a:gd name="T68" fmla="*/ 935 w 956"/>
                <a:gd name="T69" fmla="*/ 580 h 1187"/>
                <a:gd name="T70" fmla="*/ 947 w 956"/>
                <a:gd name="T71" fmla="*/ 531 h 1187"/>
                <a:gd name="T72" fmla="*/ 955 w 956"/>
                <a:gd name="T73" fmla="*/ 480 h 1187"/>
                <a:gd name="T74" fmla="*/ 955 w 956"/>
                <a:gd name="T75" fmla="*/ 427 h 1187"/>
                <a:gd name="T76" fmla="*/ 949 w 956"/>
                <a:gd name="T77" fmla="*/ 374 h 1187"/>
                <a:gd name="T78" fmla="*/ 937 w 956"/>
                <a:gd name="T79" fmla="*/ 319 h 1187"/>
                <a:gd name="T80" fmla="*/ 918 w 956"/>
                <a:gd name="T81" fmla="*/ 267 h 1187"/>
                <a:gd name="T82" fmla="*/ 893 w 956"/>
                <a:gd name="T83" fmla="*/ 217 h 1187"/>
                <a:gd name="T84" fmla="*/ 859 w 956"/>
                <a:gd name="T85" fmla="*/ 169 h 1187"/>
                <a:gd name="T86" fmla="*/ 820 w 956"/>
                <a:gd name="T87" fmla="*/ 126 h 1187"/>
                <a:gd name="T88" fmla="*/ 774 w 956"/>
                <a:gd name="T89" fmla="*/ 88 h 1187"/>
                <a:gd name="T90" fmla="*/ 721 w 956"/>
                <a:gd name="T91" fmla="*/ 55 h 1187"/>
                <a:gd name="T92" fmla="*/ 660 w 956"/>
                <a:gd name="T93" fmla="*/ 29 h 1187"/>
                <a:gd name="T94" fmla="*/ 594 w 956"/>
                <a:gd name="T95" fmla="*/ 11 h 1187"/>
                <a:gd name="T96" fmla="*/ 518 w 956"/>
                <a:gd name="T97" fmla="*/ 2 h 1187"/>
                <a:gd name="T98" fmla="*/ 478 w 956"/>
                <a:gd name="T99"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56" h="1187">
                  <a:moveTo>
                    <a:pt x="478" y="0"/>
                  </a:moveTo>
                  <a:lnTo>
                    <a:pt x="478" y="0"/>
                  </a:lnTo>
                  <a:lnTo>
                    <a:pt x="439" y="2"/>
                  </a:lnTo>
                  <a:lnTo>
                    <a:pt x="399" y="5"/>
                  </a:lnTo>
                  <a:lnTo>
                    <a:pt x="363" y="11"/>
                  </a:lnTo>
                  <a:lnTo>
                    <a:pt x="330" y="19"/>
                  </a:lnTo>
                  <a:lnTo>
                    <a:pt x="296" y="29"/>
                  </a:lnTo>
                  <a:lnTo>
                    <a:pt x="266" y="41"/>
                  </a:lnTo>
                  <a:lnTo>
                    <a:pt x="236" y="55"/>
                  </a:lnTo>
                  <a:lnTo>
                    <a:pt x="208" y="70"/>
                  </a:lnTo>
                  <a:lnTo>
                    <a:pt x="182" y="88"/>
                  </a:lnTo>
                  <a:lnTo>
                    <a:pt x="158" y="107"/>
                  </a:lnTo>
                  <a:lnTo>
                    <a:pt x="137" y="126"/>
                  </a:lnTo>
                  <a:lnTo>
                    <a:pt x="116" y="148"/>
                  </a:lnTo>
                  <a:lnTo>
                    <a:pt x="97" y="169"/>
                  </a:lnTo>
                  <a:lnTo>
                    <a:pt x="79" y="193"/>
                  </a:lnTo>
                  <a:lnTo>
                    <a:pt x="64" y="217"/>
                  </a:lnTo>
                  <a:lnTo>
                    <a:pt x="50" y="242"/>
                  </a:lnTo>
                  <a:lnTo>
                    <a:pt x="38" y="267"/>
                  </a:lnTo>
                  <a:lnTo>
                    <a:pt x="28" y="293"/>
                  </a:lnTo>
                  <a:lnTo>
                    <a:pt x="20" y="319"/>
                  </a:lnTo>
                  <a:lnTo>
                    <a:pt x="12" y="346"/>
                  </a:lnTo>
                  <a:lnTo>
                    <a:pt x="8" y="374"/>
                  </a:lnTo>
                  <a:lnTo>
                    <a:pt x="3" y="399"/>
                  </a:lnTo>
                  <a:lnTo>
                    <a:pt x="2" y="427"/>
                  </a:lnTo>
                  <a:lnTo>
                    <a:pt x="0" y="454"/>
                  </a:lnTo>
                  <a:lnTo>
                    <a:pt x="2" y="480"/>
                  </a:lnTo>
                  <a:lnTo>
                    <a:pt x="5" y="506"/>
                  </a:lnTo>
                  <a:lnTo>
                    <a:pt x="9" y="531"/>
                  </a:lnTo>
                  <a:lnTo>
                    <a:pt x="14" y="556"/>
                  </a:lnTo>
                  <a:lnTo>
                    <a:pt x="22" y="580"/>
                  </a:lnTo>
                  <a:lnTo>
                    <a:pt x="31" y="603"/>
                  </a:lnTo>
                  <a:lnTo>
                    <a:pt x="41" y="625"/>
                  </a:lnTo>
                  <a:lnTo>
                    <a:pt x="53" y="647"/>
                  </a:lnTo>
                  <a:lnTo>
                    <a:pt x="53" y="647"/>
                  </a:lnTo>
                  <a:lnTo>
                    <a:pt x="102" y="727"/>
                  </a:lnTo>
                  <a:lnTo>
                    <a:pt x="146" y="806"/>
                  </a:lnTo>
                  <a:lnTo>
                    <a:pt x="184" y="880"/>
                  </a:lnTo>
                  <a:lnTo>
                    <a:pt x="201" y="915"/>
                  </a:lnTo>
                  <a:lnTo>
                    <a:pt x="216" y="952"/>
                  </a:lnTo>
                  <a:lnTo>
                    <a:pt x="230" y="985"/>
                  </a:lnTo>
                  <a:lnTo>
                    <a:pt x="242" y="1017"/>
                  </a:lnTo>
                  <a:lnTo>
                    <a:pt x="251" y="1049"/>
                  </a:lnTo>
                  <a:lnTo>
                    <a:pt x="260" y="1079"/>
                  </a:lnTo>
                  <a:lnTo>
                    <a:pt x="266" y="1108"/>
                  </a:lnTo>
                  <a:lnTo>
                    <a:pt x="270" y="1135"/>
                  </a:lnTo>
                  <a:lnTo>
                    <a:pt x="274" y="1163"/>
                  </a:lnTo>
                  <a:lnTo>
                    <a:pt x="275" y="1187"/>
                  </a:lnTo>
                  <a:lnTo>
                    <a:pt x="275" y="1187"/>
                  </a:lnTo>
                  <a:lnTo>
                    <a:pt x="478" y="1187"/>
                  </a:lnTo>
                  <a:lnTo>
                    <a:pt x="478" y="1187"/>
                  </a:lnTo>
                  <a:lnTo>
                    <a:pt x="682" y="1187"/>
                  </a:lnTo>
                  <a:lnTo>
                    <a:pt x="682" y="1187"/>
                  </a:lnTo>
                  <a:lnTo>
                    <a:pt x="683" y="1163"/>
                  </a:lnTo>
                  <a:lnTo>
                    <a:pt x="686" y="1135"/>
                  </a:lnTo>
                  <a:lnTo>
                    <a:pt x="691" y="1108"/>
                  </a:lnTo>
                  <a:lnTo>
                    <a:pt x="697" y="1079"/>
                  </a:lnTo>
                  <a:lnTo>
                    <a:pt x="706" y="1049"/>
                  </a:lnTo>
                  <a:lnTo>
                    <a:pt x="715" y="1017"/>
                  </a:lnTo>
                  <a:lnTo>
                    <a:pt x="727" y="985"/>
                  </a:lnTo>
                  <a:lnTo>
                    <a:pt x="741" y="952"/>
                  </a:lnTo>
                  <a:lnTo>
                    <a:pt x="756" y="915"/>
                  </a:lnTo>
                  <a:lnTo>
                    <a:pt x="773" y="880"/>
                  </a:lnTo>
                  <a:lnTo>
                    <a:pt x="811" y="806"/>
                  </a:lnTo>
                  <a:lnTo>
                    <a:pt x="855" y="727"/>
                  </a:lnTo>
                  <a:lnTo>
                    <a:pt x="903" y="647"/>
                  </a:lnTo>
                  <a:lnTo>
                    <a:pt x="903" y="647"/>
                  </a:lnTo>
                  <a:lnTo>
                    <a:pt x="915" y="625"/>
                  </a:lnTo>
                  <a:lnTo>
                    <a:pt x="926" y="603"/>
                  </a:lnTo>
                  <a:lnTo>
                    <a:pt x="935" y="580"/>
                  </a:lnTo>
                  <a:lnTo>
                    <a:pt x="943" y="556"/>
                  </a:lnTo>
                  <a:lnTo>
                    <a:pt x="947" y="531"/>
                  </a:lnTo>
                  <a:lnTo>
                    <a:pt x="952" y="506"/>
                  </a:lnTo>
                  <a:lnTo>
                    <a:pt x="955" y="480"/>
                  </a:lnTo>
                  <a:lnTo>
                    <a:pt x="956" y="454"/>
                  </a:lnTo>
                  <a:lnTo>
                    <a:pt x="955" y="427"/>
                  </a:lnTo>
                  <a:lnTo>
                    <a:pt x="953" y="399"/>
                  </a:lnTo>
                  <a:lnTo>
                    <a:pt x="949" y="374"/>
                  </a:lnTo>
                  <a:lnTo>
                    <a:pt x="944" y="346"/>
                  </a:lnTo>
                  <a:lnTo>
                    <a:pt x="937" y="319"/>
                  </a:lnTo>
                  <a:lnTo>
                    <a:pt x="929" y="293"/>
                  </a:lnTo>
                  <a:lnTo>
                    <a:pt x="918" y="267"/>
                  </a:lnTo>
                  <a:lnTo>
                    <a:pt x="906" y="242"/>
                  </a:lnTo>
                  <a:lnTo>
                    <a:pt x="893" y="217"/>
                  </a:lnTo>
                  <a:lnTo>
                    <a:pt x="877" y="193"/>
                  </a:lnTo>
                  <a:lnTo>
                    <a:pt x="859" y="169"/>
                  </a:lnTo>
                  <a:lnTo>
                    <a:pt x="841" y="148"/>
                  </a:lnTo>
                  <a:lnTo>
                    <a:pt x="820" y="126"/>
                  </a:lnTo>
                  <a:lnTo>
                    <a:pt x="799" y="107"/>
                  </a:lnTo>
                  <a:lnTo>
                    <a:pt x="774" y="88"/>
                  </a:lnTo>
                  <a:lnTo>
                    <a:pt x="749" y="70"/>
                  </a:lnTo>
                  <a:lnTo>
                    <a:pt x="721" y="55"/>
                  </a:lnTo>
                  <a:lnTo>
                    <a:pt x="691" y="41"/>
                  </a:lnTo>
                  <a:lnTo>
                    <a:pt x="660" y="29"/>
                  </a:lnTo>
                  <a:lnTo>
                    <a:pt x="627" y="19"/>
                  </a:lnTo>
                  <a:lnTo>
                    <a:pt x="594" y="11"/>
                  </a:lnTo>
                  <a:lnTo>
                    <a:pt x="557" y="5"/>
                  </a:lnTo>
                  <a:lnTo>
                    <a:pt x="518" y="2"/>
                  </a:lnTo>
                  <a:lnTo>
                    <a:pt x="478" y="0"/>
                  </a:lnTo>
                  <a:lnTo>
                    <a:pt x="478" y="0"/>
                  </a:lnTo>
                  <a:close/>
                </a:path>
              </a:pathLst>
            </a:custGeom>
            <a:grpFill/>
            <a:ln>
              <a:noFill/>
            </a:ln>
          </p:spPr>
          <p:txBody>
            <a:bodyPr vert="horz" wrap="square" lIns="91440" tIns="45720" rIns="91440" bIns="45720" numCol="1" anchor="t" anchorCtr="0" compatLnSpc="1"/>
            <a:lstStyle/>
            <a:p>
              <a:endParaRPr lang="zh-CN" altLang="en-US"/>
            </a:p>
          </p:txBody>
        </p:sp>
        <p:sp>
          <p:nvSpPr>
            <p:cNvPr id="170" name="Freeform 6"/>
            <p:cNvSpPr>
              <a:spLocks noEditPoints="1"/>
            </p:cNvSpPr>
            <p:nvPr/>
          </p:nvSpPr>
          <p:spPr bwMode="auto">
            <a:xfrm>
              <a:off x="3920971" y="1406215"/>
              <a:ext cx="617222" cy="751324"/>
            </a:xfrm>
            <a:custGeom>
              <a:avLst/>
              <a:gdLst>
                <a:gd name="T0" fmla="*/ 315 w 1054"/>
                <a:gd name="T1" fmla="*/ 1282 h 1283"/>
                <a:gd name="T2" fmla="*/ 283 w 1054"/>
                <a:gd name="T3" fmla="*/ 1262 h 1283"/>
                <a:gd name="T4" fmla="*/ 275 w 1054"/>
                <a:gd name="T5" fmla="*/ 1235 h 1283"/>
                <a:gd name="T6" fmla="*/ 261 w 1054"/>
                <a:gd name="T7" fmla="*/ 1139 h 1283"/>
                <a:gd name="T8" fmla="*/ 220 w 1054"/>
                <a:gd name="T9" fmla="*/ 1019 h 1283"/>
                <a:gd name="T10" fmla="*/ 110 w 1054"/>
                <a:gd name="T11" fmla="*/ 801 h 1283"/>
                <a:gd name="T12" fmla="*/ 34 w 1054"/>
                <a:gd name="T13" fmla="*/ 669 h 1283"/>
                <a:gd name="T14" fmla="*/ 5 w 1054"/>
                <a:gd name="T15" fmla="*/ 555 h 1283"/>
                <a:gd name="T16" fmla="*/ 5 w 1054"/>
                <a:gd name="T17" fmla="*/ 432 h 1283"/>
                <a:gd name="T18" fmla="*/ 37 w 1054"/>
                <a:gd name="T19" fmla="*/ 311 h 1283"/>
                <a:gd name="T20" fmla="*/ 75 w 1054"/>
                <a:gd name="T21" fmla="*/ 235 h 1283"/>
                <a:gd name="T22" fmla="*/ 139 w 1054"/>
                <a:gd name="T23" fmla="*/ 153 h 1283"/>
                <a:gd name="T24" fmla="*/ 239 w 1054"/>
                <a:gd name="T25" fmla="*/ 73 h 1283"/>
                <a:gd name="T26" fmla="*/ 384 w 1054"/>
                <a:gd name="T27" fmla="*/ 15 h 1283"/>
                <a:gd name="T28" fmla="*/ 527 w 1054"/>
                <a:gd name="T29" fmla="*/ 0 h 1283"/>
                <a:gd name="T30" fmla="*/ 626 w 1054"/>
                <a:gd name="T31" fmla="*/ 7 h 1283"/>
                <a:gd name="T32" fmla="*/ 783 w 1054"/>
                <a:gd name="T33" fmla="*/ 55 h 1283"/>
                <a:gd name="T34" fmla="*/ 894 w 1054"/>
                <a:gd name="T35" fmla="*/ 132 h 1283"/>
                <a:gd name="T36" fmla="*/ 967 w 1054"/>
                <a:gd name="T37" fmla="*/ 215 h 1283"/>
                <a:gd name="T38" fmla="*/ 1005 w 1054"/>
                <a:gd name="T39" fmla="*/ 282 h 1283"/>
                <a:gd name="T40" fmla="*/ 1044 w 1054"/>
                <a:gd name="T41" fmla="*/ 402 h 1283"/>
                <a:gd name="T42" fmla="*/ 1052 w 1054"/>
                <a:gd name="T43" fmla="*/ 525 h 1283"/>
                <a:gd name="T44" fmla="*/ 1031 w 1054"/>
                <a:gd name="T45" fmla="*/ 642 h 1283"/>
                <a:gd name="T46" fmla="*/ 993 w 1054"/>
                <a:gd name="T47" fmla="*/ 721 h 1283"/>
                <a:gd name="T48" fmla="*/ 849 w 1054"/>
                <a:gd name="T49" fmla="*/ 986 h 1283"/>
                <a:gd name="T50" fmla="*/ 800 w 1054"/>
                <a:gd name="T51" fmla="*/ 1110 h 1283"/>
                <a:gd name="T52" fmla="*/ 780 w 1054"/>
                <a:gd name="T53" fmla="*/ 1214 h 1283"/>
                <a:gd name="T54" fmla="*/ 774 w 1054"/>
                <a:gd name="T55" fmla="*/ 1253 h 1283"/>
                <a:gd name="T56" fmla="*/ 749 w 1054"/>
                <a:gd name="T57" fmla="*/ 1279 h 1283"/>
                <a:gd name="T58" fmla="*/ 369 w 1054"/>
                <a:gd name="T59" fmla="*/ 1186 h 1283"/>
                <a:gd name="T60" fmla="*/ 697 w 1054"/>
                <a:gd name="T61" fmla="*/ 1124 h 1283"/>
                <a:gd name="T62" fmla="*/ 741 w 1054"/>
                <a:gd name="T63" fmla="*/ 992 h 1283"/>
                <a:gd name="T64" fmla="*/ 838 w 1054"/>
                <a:gd name="T65" fmla="*/ 792 h 1283"/>
                <a:gd name="T66" fmla="*/ 922 w 1054"/>
                <a:gd name="T67" fmla="*/ 649 h 1283"/>
                <a:gd name="T68" fmla="*/ 950 w 1054"/>
                <a:gd name="T69" fmla="*/ 563 h 1283"/>
                <a:gd name="T70" fmla="*/ 955 w 1054"/>
                <a:gd name="T71" fmla="*/ 467 h 1283"/>
                <a:gd name="T72" fmla="*/ 935 w 1054"/>
                <a:gd name="T73" fmla="*/ 370 h 1283"/>
                <a:gd name="T74" fmla="*/ 905 w 1054"/>
                <a:gd name="T75" fmla="*/ 300 h 1283"/>
                <a:gd name="T76" fmla="*/ 861 w 1054"/>
                <a:gd name="T77" fmla="*/ 237 h 1283"/>
                <a:gd name="T78" fmla="*/ 787 w 1054"/>
                <a:gd name="T79" fmla="*/ 170 h 1283"/>
                <a:gd name="T80" fmla="*/ 677 w 1054"/>
                <a:gd name="T81" fmla="*/ 118 h 1283"/>
                <a:gd name="T82" fmla="*/ 527 w 1054"/>
                <a:gd name="T83" fmla="*/ 97 h 1283"/>
                <a:gd name="T84" fmla="*/ 410 w 1054"/>
                <a:gd name="T85" fmla="*/ 109 h 1283"/>
                <a:gd name="T86" fmla="*/ 290 w 1054"/>
                <a:gd name="T87" fmla="*/ 155 h 1283"/>
                <a:gd name="T88" fmla="*/ 208 w 1054"/>
                <a:gd name="T89" fmla="*/ 220 h 1283"/>
                <a:gd name="T90" fmla="*/ 158 w 1054"/>
                <a:gd name="T91" fmla="*/ 285 h 1283"/>
                <a:gd name="T92" fmla="*/ 128 w 1054"/>
                <a:gd name="T93" fmla="*/ 346 h 1283"/>
                <a:gd name="T94" fmla="*/ 102 w 1054"/>
                <a:gd name="T95" fmla="*/ 443 h 1283"/>
                <a:gd name="T96" fmla="*/ 101 w 1054"/>
                <a:gd name="T97" fmla="*/ 540 h 1283"/>
                <a:gd name="T98" fmla="*/ 123 w 1054"/>
                <a:gd name="T99" fmla="*/ 629 h 1283"/>
                <a:gd name="T100" fmla="*/ 179 w 1054"/>
                <a:gd name="T101" fmla="*/ 728 h 1283"/>
                <a:gd name="T102" fmla="*/ 299 w 1054"/>
                <a:gd name="T103" fmla="*/ 959 h 1283"/>
                <a:gd name="T104" fmla="*/ 349 w 1054"/>
                <a:gd name="T105" fmla="*/ 1092 h 1283"/>
                <a:gd name="T106" fmla="*/ 369 w 1054"/>
                <a:gd name="T107" fmla="*/ 1186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54" h="1283">
                  <a:moveTo>
                    <a:pt x="730" y="1283"/>
                  </a:moveTo>
                  <a:lnTo>
                    <a:pt x="324" y="1283"/>
                  </a:lnTo>
                  <a:lnTo>
                    <a:pt x="324" y="1283"/>
                  </a:lnTo>
                  <a:lnTo>
                    <a:pt x="315" y="1282"/>
                  </a:lnTo>
                  <a:lnTo>
                    <a:pt x="305" y="1279"/>
                  </a:lnTo>
                  <a:lnTo>
                    <a:pt x="296" y="1276"/>
                  </a:lnTo>
                  <a:lnTo>
                    <a:pt x="289" y="1270"/>
                  </a:lnTo>
                  <a:lnTo>
                    <a:pt x="283" y="1262"/>
                  </a:lnTo>
                  <a:lnTo>
                    <a:pt x="280" y="1253"/>
                  </a:lnTo>
                  <a:lnTo>
                    <a:pt x="277" y="1244"/>
                  </a:lnTo>
                  <a:lnTo>
                    <a:pt x="275" y="1235"/>
                  </a:lnTo>
                  <a:lnTo>
                    <a:pt x="275" y="1235"/>
                  </a:lnTo>
                  <a:lnTo>
                    <a:pt x="274" y="1214"/>
                  </a:lnTo>
                  <a:lnTo>
                    <a:pt x="272" y="1189"/>
                  </a:lnTo>
                  <a:lnTo>
                    <a:pt x="268" y="1165"/>
                  </a:lnTo>
                  <a:lnTo>
                    <a:pt x="261" y="1139"/>
                  </a:lnTo>
                  <a:lnTo>
                    <a:pt x="254" y="1110"/>
                  </a:lnTo>
                  <a:lnTo>
                    <a:pt x="243" y="1082"/>
                  </a:lnTo>
                  <a:lnTo>
                    <a:pt x="233" y="1051"/>
                  </a:lnTo>
                  <a:lnTo>
                    <a:pt x="220" y="1019"/>
                  </a:lnTo>
                  <a:lnTo>
                    <a:pt x="205" y="986"/>
                  </a:lnTo>
                  <a:lnTo>
                    <a:pt x="190" y="951"/>
                  </a:lnTo>
                  <a:lnTo>
                    <a:pt x="152" y="878"/>
                  </a:lnTo>
                  <a:lnTo>
                    <a:pt x="110" y="801"/>
                  </a:lnTo>
                  <a:lnTo>
                    <a:pt x="61" y="721"/>
                  </a:lnTo>
                  <a:lnTo>
                    <a:pt x="61" y="721"/>
                  </a:lnTo>
                  <a:lnTo>
                    <a:pt x="46" y="695"/>
                  </a:lnTo>
                  <a:lnTo>
                    <a:pt x="34" y="669"/>
                  </a:lnTo>
                  <a:lnTo>
                    <a:pt x="23" y="642"/>
                  </a:lnTo>
                  <a:lnTo>
                    <a:pt x="16" y="614"/>
                  </a:lnTo>
                  <a:lnTo>
                    <a:pt x="10" y="584"/>
                  </a:lnTo>
                  <a:lnTo>
                    <a:pt x="5" y="555"/>
                  </a:lnTo>
                  <a:lnTo>
                    <a:pt x="2" y="525"/>
                  </a:lnTo>
                  <a:lnTo>
                    <a:pt x="0" y="494"/>
                  </a:lnTo>
                  <a:lnTo>
                    <a:pt x="2" y="463"/>
                  </a:lnTo>
                  <a:lnTo>
                    <a:pt x="5" y="432"/>
                  </a:lnTo>
                  <a:lnTo>
                    <a:pt x="10" y="402"/>
                  </a:lnTo>
                  <a:lnTo>
                    <a:pt x="17" y="372"/>
                  </a:lnTo>
                  <a:lnTo>
                    <a:pt x="26" y="341"/>
                  </a:lnTo>
                  <a:lnTo>
                    <a:pt x="37" y="311"/>
                  </a:lnTo>
                  <a:lnTo>
                    <a:pt x="49" y="282"/>
                  </a:lnTo>
                  <a:lnTo>
                    <a:pt x="64" y="253"/>
                  </a:lnTo>
                  <a:lnTo>
                    <a:pt x="64" y="253"/>
                  </a:lnTo>
                  <a:lnTo>
                    <a:pt x="75" y="235"/>
                  </a:lnTo>
                  <a:lnTo>
                    <a:pt x="87" y="215"/>
                  </a:lnTo>
                  <a:lnTo>
                    <a:pt x="102" y="194"/>
                  </a:lnTo>
                  <a:lnTo>
                    <a:pt x="119" y="173"/>
                  </a:lnTo>
                  <a:lnTo>
                    <a:pt x="139" y="153"/>
                  </a:lnTo>
                  <a:lnTo>
                    <a:pt x="160" y="132"/>
                  </a:lnTo>
                  <a:lnTo>
                    <a:pt x="184" y="111"/>
                  </a:lnTo>
                  <a:lnTo>
                    <a:pt x="210" y="91"/>
                  </a:lnTo>
                  <a:lnTo>
                    <a:pt x="239" y="73"/>
                  </a:lnTo>
                  <a:lnTo>
                    <a:pt x="271" y="55"/>
                  </a:lnTo>
                  <a:lnTo>
                    <a:pt x="305" y="39"/>
                  </a:lnTo>
                  <a:lnTo>
                    <a:pt x="343" y="26"/>
                  </a:lnTo>
                  <a:lnTo>
                    <a:pt x="384" y="15"/>
                  </a:lnTo>
                  <a:lnTo>
                    <a:pt x="428" y="7"/>
                  </a:lnTo>
                  <a:lnTo>
                    <a:pt x="475" y="1"/>
                  </a:lnTo>
                  <a:lnTo>
                    <a:pt x="501" y="0"/>
                  </a:lnTo>
                  <a:lnTo>
                    <a:pt x="527" y="0"/>
                  </a:lnTo>
                  <a:lnTo>
                    <a:pt x="527" y="0"/>
                  </a:lnTo>
                  <a:lnTo>
                    <a:pt x="553" y="0"/>
                  </a:lnTo>
                  <a:lnTo>
                    <a:pt x="579" y="1"/>
                  </a:lnTo>
                  <a:lnTo>
                    <a:pt x="626" y="7"/>
                  </a:lnTo>
                  <a:lnTo>
                    <a:pt x="670" y="15"/>
                  </a:lnTo>
                  <a:lnTo>
                    <a:pt x="711" y="26"/>
                  </a:lnTo>
                  <a:lnTo>
                    <a:pt x="749" y="39"/>
                  </a:lnTo>
                  <a:lnTo>
                    <a:pt x="783" y="55"/>
                  </a:lnTo>
                  <a:lnTo>
                    <a:pt x="815" y="73"/>
                  </a:lnTo>
                  <a:lnTo>
                    <a:pt x="844" y="91"/>
                  </a:lnTo>
                  <a:lnTo>
                    <a:pt x="870" y="111"/>
                  </a:lnTo>
                  <a:lnTo>
                    <a:pt x="894" y="132"/>
                  </a:lnTo>
                  <a:lnTo>
                    <a:pt x="915" y="153"/>
                  </a:lnTo>
                  <a:lnTo>
                    <a:pt x="935" y="173"/>
                  </a:lnTo>
                  <a:lnTo>
                    <a:pt x="952" y="194"/>
                  </a:lnTo>
                  <a:lnTo>
                    <a:pt x="967" y="215"/>
                  </a:lnTo>
                  <a:lnTo>
                    <a:pt x="979" y="235"/>
                  </a:lnTo>
                  <a:lnTo>
                    <a:pt x="990" y="253"/>
                  </a:lnTo>
                  <a:lnTo>
                    <a:pt x="990" y="253"/>
                  </a:lnTo>
                  <a:lnTo>
                    <a:pt x="1005" y="282"/>
                  </a:lnTo>
                  <a:lnTo>
                    <a:pt x="1017" y="311"/>
                  </a:lnTo>
                  <a:lnTo>
                    <a:pt x="1028" y="341"/>
                  </a:lnTo>
                  <a:lnTo>
                    <a:pt x="1037" y="372"/>
                  </a:lnTo>
                  <a:lnTo>
                    <a:pt x="1044" y="402"/>
                  </a:lnTo>
                  <a:lnTo>
                    <a:pt x="1049" y="432"/>
                  </a:lnTo>
                  <a:lnTo>
                    <a:pt x="1052" y="463"/>
                  </a:lnTo>
                  <a:lnTo>
                    <a:pt x="1054" y="494"/>
                  </a:lnTo>
                  <a:lnTo>
                    <a:pt x="1052" y="525"/>
                  </a:lnTo>
                  <a:lnTo>
                    <a:pt x="1049" y="555"/>
                  </a:lnTo>
                  <a:lnTo>
                    <a:pt x="1044" y="584"/>
                  </a:lnTo>
                  <a:lnTo>
                    <a:pt x="1038" y="614"/>
                  </a:lnTo>
                  <a:lnTo>
                    <a:pt x="1031" y="642"/>
                  </a:lnTo>
                  <a:lnTo>
                    <a:pt x="1020" y="669"/>
                  </a:lnTo>
                  <a:lnTo>
                    <a:pt x="1008" y="695"/>
                  </a:lnTo>
                  <a:lnTo>
                    <a:pt x="993" y="721"/>
                  </a:lnTo>
                  <a:lnTo>
                    <a:pt x="993" y="721"/>
                  </a:lnTo>
                  <a:lnTo>
                    <a:pt x="944" y="801"/>
                  </a:lnTo>
                  <a:lnTo>
                    <a:pt x="902" y="878"/>
                  </a:lnTo>
                  <a:lnTo>
                    <a:pt x="864" y="951"/>
                  </a:lnTo>
                  <a:lnTo>
                    <a:pt x="849" y="986"/>
                  </a:lnTo>
                  <a:lnTo>
                    <a:pt x="834" y="1019"/>
                  </a:lnTo>
                  <a:lnTo>
                    <a:pt x="821" y="1051"/>
                  </a:lnTo>
                  <a:lnTo>
                    <a:pt x="811" y="1082"/>
                  </a:lnTo>
                  <a:lnTo>
                    <a:pt x="800" y="1110"/>
                  </a:lnTo>
                  <a:lnTo>
                    <a:pt x="793" y="1139"/>
                  </a:lnTo>
                  <a:lnTo>
                    <a:pt x="787" y="1165"/>
                  </a:lnTo>
                  <a:lnTo>
                    <a:pt x="782" y="1189"/>
                  </a:lnTo>
                  <a:lnTo>
                    <a:pt x="780" y="1214"/>
                  </a:lnTo>
                  <a:lnTo>
                    <a:pt x="779" y="1235"/>
                  </a:lnTo>
                  <a:lnTo>
                    <a:pt x="779" y="1235"/>
                  </a:lnTo>
                  <a:lnTo>
                    <a:pt x="777" y="1244"/>
                  </a:lnTo>
                  <a:lnTo>
                    <a:pt x="774" y="1253"/>
                  </a:lnTo>
                  <a:lnTo>
                    <a:pt x="771" y="1262"/>
                  </a:lnTo>
                  <a:lnTo>
                    <a:pt x="765" y="1270"/>
                  </a:lnTo>
                  <a:lnTo>
                    <a:pt x="758" y="1276"/>
                  </a:lnTo>
                  <a:lnTo>
                    <a:pt x="749" y="1279"/>
                  </a:lnTo>
                  <a:lnTo>
                    <a:pt x="739" y="1282"/>
                  </a:lnTo>
                  <a:lnTo>
                    <a:pt x="730" y="1283"/>
                  </a:lnTo>
                  <a:lnTo>
                    <a:pt x="730" y="1283"/>
                  </a:lnTo>
                  <a:close/>
                  <a:moveTo>
                    <a:pt x="369" y="1186"/>
                  </a:moveTo>
                  <a:lnTo>
                    <a:pt x="685" y="1186"/>
                  </a:lnTo>
                  <a:lnTo>
                    <a:pt x="685" y="1186"/>
                  </a:lnTo>
                  <a:lnTo>
                    <a:pt x="689" y="1156"/>
                  </a:lnTo>
                  <a:lnTo>
                    <a:pt x="697" y="1124"/>
                  </a:lnTo>
                  <a:lnTo>
                    <a:pt x="705" y="1092"/>
                  </a:lnTo>
                  <a:lnTo>
                    <a:pt x="715" y="1059"/>
                  </a:lnTo>
                  <a:lnTo>
                    <a:pt x="727" y="1025"/>
                  </a:lnTo>
                  <a:lnTo>
                    <a:pt x="741" y="992"/>
                  </a:lnTo>
                  <a:lnTo>
                    <a:pt x="755" y="959"/>
                  </a:lnTo>
                  <a:lnTo>
                    <a:pt x="770" y="924"/>
                  </a:lnTo>
                  <a:lnTo>
                    <a:pt x="803" y="857"/>
                  </a:lnTo>
                  <a:lnTo>
                    <a:pt x="838" y="792"/>
                  </a:lnTo>
                  <a:lnTo>
                    <a:pt x="875" y="728"/>
                  </a:lnTo>
                  <a:lnTo>
                    <a:pt x="911" y="669"/>
                  </a:lnTo>
                  <a:lnTo>
                    <a:pt x="911" y="669"/>
                  </a:lnTo>
                  <a:lnTo>
                    <a:pt x="922" y="649"/>
                  </a:lnTo>
                  <a:lnTo>
                    <a:pt x="931" y="629"/>
                  </a:lnTo>
                  <a:lnTo>
                    <a:pt x="938" y="608"/>
                  </a:lnTo>
                  <a:lnTo>
                    <a:pt x="946" y="585"/>
                  </a:lnTo>
                  <a:lnTo>
                    <a:pt x="950" y="563"/>
                  </a:lnTo>
                  <a:lnTo>
                    <a:pt x="953" y="540"/>
                  </a:lnTo>
                  <a:lnTo>
                    <a:pt x="955" y="516"/>
                  </a:lnTo>
                  <a:lnTo>
                    <a:pt x="956" y="491"/>
                  </a:lnTo>
                  <a:lnTo>
                    <a:pt x="955" y="467"/>
                  </a:lnTo>
                  <a:lnTo>
                    <a:pt x="952" y="443"/>
                  </a:lnTo>
                  <a:lnTo>
                    <a:pt x="947" y="419"/>
                  </a:lnTo>
                  <a:lnTo>
                    <a:pt x="943" y="393"/>
                  </a:lnTo>
                  <a:lnTo>
                    <a:pt x="935" y="370"/>
                  </a:lnTo>
                  <a:lnTo>
                    <a:pt x="926" y="346"/>
                  </a:lnTo>
                  <a:lnTo>
                    <a:pt x="917" y="323"/>
                  </a:lnTo>
                  <a:lnTo>
                    <a:pt x="905" y="300"/>
                  </a:lnTo>
                  <a:lnTo>
                    <a:pt x="905" y="300"/>
                  </a:lnTo>
                  <a:lnTo>
                    <a:pt x="896" y="285"/>
                  </a:lnTo>
                  <a:lnTo>
                    <a:pt x="887" y="270"/>
                  </a:lnTo>
                  <a:lnTo>
                    <a:pt x="875" y="253"/>
                  </a:lnTo>
                  <a:lnTo>
                    <a:pt x="861" y="237"/>
                  </a:lnTo>
                  <a:lnTo>
                    <a:pt x="846" y="220"/>
                  </a:lnTo>
                  <a:lnTo>
                    <a:pt x="827" y="203"/>
                  </a:lnTo>
                  <a:lnTo>
                    <a:pt x="808" y="186"/>
                  </a:lnTo>
                  <a:lnTo>
                    <a:pt x="787" y="170"/>
                  </a:lnTo>
                  <a:lnTo>
                    <a:pt x="764" y="155"/>
                  </a:lnTo>
                  <a:lnTo>
                    <a:pt x="736" y="141"/>
                  </a:lnTo>
                  <a:lnTo>
                    <a:pt x="709" y="129"/>
                  </a:lnTo>
                  <a:lnTo>
                    <a:pt x="677" y="118"/>
                  </a:lnTo>
                  <a:lnTo>
                    <a:pt x="644" y="109"/>
                  </a:lnTo>
                  <a:lnTo>
                    <a:pt x="607" y="103"/>
                  </a:lnTo>
                  <a:lnTo>
                    <a:pt x="569" y="99"/>
                  </a:lnTo>
                  <a:lnTo>
                    <a:pt x="527" y="97"/>
                  </a:lnTo>
                  <a:lnTo>
                    <a:pt x="527" y="97"/>
                  </a:lnTo>
                  <a:lnTo>
                    <a:pt x="485" y="99"/>
                  </a:lnTo>
                  <a:lnTo>
                    <a:pt x="447" y="103"/>
                  </a:lnTo>
                  <a:lnTo>
                    <a:pt x="410" y="109"/>
                  </a:lnTo>
                  <a:lnTo>
                    <a:pt x="377" y="118"/>
                  </a:lnTo>
                  <a:lnTo>
                    <a:pt x="345" y="129"/>
                  </a:lnTo>
                  <a:lnTo>
                    <a:pt x="318" y="141"/>
                  </a:lnTo>
                  <a:lnTo>
                    <a:pt x="290" y="155"/>
                  </a:lnTo>
                  <a:lnTo>
                    <a:pt x="268" y="170"/>
                  </a:lnTo>
                  <a:lnTo>
                    <a:pt x="246" y="186"/>
                  </a:lnTo>
                  <a:lnTo>
                    <a:pt x="227" y="203"/>
                  </a:lnTo>
                  <a:lnTo>
                    <a:pt x="208" y="220"/>
                  </a:lnTo>
                  <a:lnTo>
                    <a:pt x="193" y="237"/>
                  </a:lnTo>
                  <a:lnTo>
                    <a:pt x="179" y="253"/>
                  </a:lnTo>
                  <a:lnTo>
                    <a:pt x="167" y="270"/>
                  </a:lnTo>
                  <a:lnTo>
                    <a:pt x="158" y="285"/>
                  </a:lnTo>
                  <a:lnTo>
                    <a:pt x="149" y="300"/>
                  </a:lnTo>
                  <a:lnTo>
                    <a:pt x="149" y="300"/>
                  </a:lnTo>
                  <a:lnTo>
                    <a:pt x="137" y="323"/>
                  </a:lnTo>
                  <a:lnTo>
                    <a:pt x="128" y="346"/>
                  </a:lnTo>
                  <a:lnTo>
                    <a:pt x="119" y="370"/>
                  </a:lnTo>
                  <a:lnTo>
                    <a:pt x="111" y="393"/>
                  </a:lnTo>
                  <a:lnTo>
                    <a:pt x="107" y="419"/>
                  </a:lnTo>
                  <a:lnTo>
                    <a:pt x="102" y="443"/>
                  </a:lnTo>
                  <a:lnTo>
                    <a:pt x="99" y="467"/>
                  </a:lnTo>
                  <a:lnTo>
                    <a:pt x="98" y="491"/>
                  </a:lnTo>
                  <a:lnTo>
                    <a:pt x="99" y="516"/>
                  </a:lnTo>
                  <a:lnTo>
                    <a:pt x="101" y="540"/>
                  </a:lnTo>
                  <a:lnTo>
                    <a:pt x="104" y="563"/>
                  </a:lnTo>
                  <a:lnTo>
                    <a:pt x="108" y="585"/>
                  </a:lnTo>
                  <a:lnTo>
                    <a:pt x="116" y="608"/>
                  </a:lnTo>
                  <a:lnTo>
                    <a:pt x="123" y="629"/>
                  </a:lnTo>
                  <a:lnTo>
                    <a:pt x="132" y="649"/>
                  </a:lnTo>
                  <a:lnTo>
                    <a:pt x="143" y="669"/>
                  </a:lnTo>
                  <a:lnTo>
                    <a:pt x="143" y="669"/>
                  </a:lnTo>
                  <a:lnTo>
                    <a:pt x="179" y="728"/>
                  </a:lnTo>
                  <a:lnTo>
                    <a:pt x="216" y="792"/>
                  </a:lnTo>
                  <a:lnTo>
                    <a:pt x="251" y="857"/>
                  </a:lnTo>
                  <a:lnTo>
                    <a:pt x="284" y="924"/>
                  </a:lnTo>
                  <a:lnTo>
                    <a:pt x="299" y="959"/>
                  </a:lnTo>
                  <a:lnTo>
                    <a:pt x="313" y="992"/>
                  </a:lnTo>
                  <a:lnTo>
                    <a:pt x="327" y="1025"/>
                  </a:lnTo>
                  <a:lnTo>
                    <a:pt x="339" y="1059"/>
                  </a:lnTo>
                  <a:lnTo>
                    <a:pt x="349" y="1092"/>
                  </a:lnTo>
                  <a:lnTo>
                    <a:pt x="357" y="1124"/>
                  </a:lnTo>
                  <a:lnTo>
                    <a:pt x="365" y="1156"/>
                  </a:lnTo>
                  <a:lnTo>
                    <a:pt x="369" y="1186"/>
                  </a:lnTo>
                  <a:lnTo>
                    <a:pt x="369" y="1186"/>
                  </a:lnTo>
                  <a:close/>
                </a:path>
              </a:pathLst>
            </a:custGeom>
            <a:grpFill/>
            <a:ln>
              <a:noFill/>
            </a:ln>
          </p:spPr>
          <p:txBody>
            <a:bodyPr vert="horz" wrap="square" lIns="91440" tIns="45720" rIns="91440" bIns="45720" numCol="1" anchor="t" anchorCtr="0" compatLnSpc="1"/>
            <a:lstStyle/>
            <a:p>
              <a:endParaRPr lang="zh-CN" altLang="en-US"/>
            </a:p>
          </p:txBody>
        </p:sp>
        <p:sp>
          <p:nvSpPr>
            <p:cNvPr id="171" name="Freeform 7"/>
            <p:cNvSpPr/>
            <p:nvPr/>
          </p:nvSpPr>
          <p:spPr bwMode="auto">
            <a:xfrm>
              <a:off x="4113866" y="2196774"/>
              <a:ext cx="232483" cy="49776"/>
            </a:xfrm>
            <a:custGeom>
              <a:avLst/>
              <a:gdLst>
                <a:gd name="T0" fmla="*/ 355 w 397"/>
                <a:gd name="T1" fmla="*/ 85 h 85"/>
                <a:gd name="T2" fmla="*/ 42 w 397"/>
                <a:gd name="T3" fmla="*/ 85 h 85"/>
                <a:gd name="T4" fmla="*/ 42 w 397"/>
                <a:gd name="T5" fmla="*/ 85 h 85"/>
                <a:gd name="T6" fmla="*/ 33 w 397"/>
                <a:gd name="T7" fmla="*/ 84 h 85"/>
                <a:gd name="T8" fmla="*/ 25 w 397"/>
                <a:gd name="T9" fmla="*/ 82 h 85"/>
                <a:gd name="T10" fmla="*/ 18 w 397"/>
                <a:gd name="T11" fmla="*/ 77 h 85"/>
                <a:gd name="T12" fmla="*/ 12 w 397"/>
                <a:gd name="T13" fmla="*/ 73 h 85"/>
                <a:gd name="T14" fmla="*/ 7 w 397"/>
                <a:gd name="T15" fmla="*/ 67 h 85"/>
                <a:gd name="T16" fmla="*/ 3 w 397"/>
                <a:gd name="T17" fmla="*/ 59 h 85"/>
                <a:gd name="T18" fmla="*/ 1 w 397"/>
                <a:gd name="T19" fmla="*/ 52 h 85"/>
                <a:gd name="T20" fmla="*/ 0 w 397"/>
                <a:gd name="T21" fmla="*/ 43 h 85"/>
                <a:gd name="T22" fmla="*/ 0 w 397"/>
                <a:gd name="T23" fmla="*/ 43 h 85"/>
                <a:gd name="T24" fmla="*/ 0 w 397"/>
                <a:gd name="T25" fmla="*/ 43 h 85"/>
                <a:gd name="T26" fmla="*/ 1 w 397"/>
                <a:gd name="T27" fmla="*/ 33 h 85"/>
                <a:gd name="T28" fmla="*/ 3 w 397"/>
                <a:gd name="T29" fmla="*/ 26 h 85"/>
                <a:gd name="T30" fmla="*/ 7 w 397"/>
                <a:gd name="T31" fmla="*/ 18 h 85"/>
                <a:gd name="T32" fmla="*/ 12 w 397"/>
                <a:gd name="T33" fmla="*/ 12 h 85"/>
                <a:gd name="T34" fmla="*/ 18 w 397"/>
                <a:gd name="T35" fmla="*/ 8 h 85"/>
                <a:gd name="T36" fmla="*/ 25 w 397"/>
                <a:gd name="T37" fmla="*/ 3 h 85"/>
                <a:gd name="T38" fmla="*/ 33 w 397"/>
                <a:gd name="T39" fmla="*/ 2 h 85"/>
                <a:gd name="T40" fmla="*/ 42 w 397"/>
                <a:gd name="T41" fmla="*/ 0 h 85"/>
                <a:gd name="T42" fmla="*/ 355 w 397"/>
                <a:gd name="T43" fmla="*/ 0 h 85"/>
                <a:gd name="T44" fmla="*/ 355 w 397"/>
                <a:gd name="T45" fmla="*/ 0 h 85"/>
                <a:gd name="T46" fmla="*/ 364 w 397"/>
                <a:gd name="T47" fmla="*/ 2 h 85"/>
                <a:gd name="T48" fmla="*/ 371 w 397"/>
                <a:gd name="T49" fmla="*/ 3 h 85"/>
                <a:gd name="T50" fmla="*/ 379 w 397"/>
                <a:gd name="T51" fmla="*/ 8 h 85"/>
                <a:gd name="T52" fmla="*/ 385 w 397"/>
                <a:gd name="T53" fmla="*/ 12 h 85"/>
                <a:gd name="T54" fmla="*/ 390 w 397"/>
                <a:gd name="T55" fmla="*/ 18 h 85"/>
                <a:gd name="T56" fmla="*/ 394 w 397"/>
                <a:gd name="T57" fmla="*/ 26 h 85"/>
                <a:gd name="T58" fmla="*/ 396 w 397"/>
                <a:gd name="T59" fmla="*/ 33 h 85"/>
                <a:gd name="T60" fmla="*/ 397 w 397"/>
                <a:gd name="T61" fmla="*/ 43 h 85"/>
                <a:gd name="T62" fmla="*/ 397 w 397"/>
                <a:gd name="T63" fmla="*/ 43 h 85"/>
                <a:gd name="T64" fmla="*/ 397 w 397"/>
                <a:gd name="T65" fmla="*/ 43 h 85"/>
                <a:gd name="T66" fmla="*/ 396 w 397"/>
                <a:gd name="T67" fmla="*/ 52 h 85"/>
                <a:gd name="T68" fmla="*/ 394 w 397"/>
                <a:gd name="T69" fmla="*/ 59 h 85"/>
                <a:gd name="T70" fmla="*/ 390 w 397"/>
                <a:gd name="T71" fmla="*/ 67 h 85"/>
                <a:gd name="T72" fmla="*/ 385 w 397"/>
                <a:gd name="T73" fmla="*/ 73 h 85"/>
                <a:gd name="T74" fmla="*/ 379 w 397"/>
                <a:gd name="T75" fmla="*/ 77 h 85"/>
                <a:gd name="T76" fmla="*/ 371 w 397"/>
                <a:gd name="T77" fmla="*/ 82 h 85"/>
                <a:gd name="T78" fmla="*/ 364 w 397"/>
                <a:gd name="T79" fmla="*/ 84 h 85"/>
                <a:gd name="T80" fmla="*/ 355 w 397"/>
                <a:gd name="T81" fmla="*/ 85 h 85"/>
                <a:gd name="T82" fmla="*/ 355 w 397"/>
                <a:gd name="T8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7" h="85">
                  <a:moveTo>
                    <a:pt x="355" y="85"/>
                  </a:moveTo>
                  <a:lnTo>
                    <a:pt x="42" y="85"/>
                  </a:lnTo>
                  <a:lnTo>
                    <a:pt x="42" y="85"/>
                  </a:lnTo>
                  <a:lnTo>
                    <a:pt x="33" y="84"/>
                  </a:lnTo>
                  <a:lnTo>
                    <a:pt x="25" y="82"/>
                  </a:lnTo>
                  <a:lnTo>
                    <a:pt x="18" y="77"/>
                  </a:lnTo>
                  <a:lnTo>
                    <a:pt x="12" y="73"/>
                  </a:lnTo>
                  <a:lnTo>
                    <a:pt x="7" y="67"/>
                  </a:lnTo>
                  <a:lnTo>
                    <a:pt x="3" y="59"/>
                  </a:lnTo>
                  <a:lnTo>
                    <a:pt x="1" y="52"/>
                  </a:lnTo>
                  <a:lnTo>
                    <a:pt x="0" y="43"/>
                  </a:lnTo>
                  <a:lnTo>
                    <a:pt x="0" y="43"/>
                  </a:lnTo>
                  <a:lnTo>
                    <a:pt x="0" y="43"/>
                  </a:lnTo>
                  <a:lnTo>
                    <a:pt x="1" y="33"/>
                  </a:lnTo>
                  <a:lnTo>
                    <a:pt x="3" y="26"/>
                  </a:lnTo>
                  <a:lnTo>
                    <a:pt x="7" y="18"/>
                  </a:lnTo>
                  <a:lnTo>
                    <a:pt x="12" y="12"/>
                  </a:lnTo>
                  <a:lnTo>
                    <a:pt x="18" y="8"/>
                  </a:lnTo>
                  <a:lnTo>
                    <a:pt x="25" y="3"/>
                  </a:lnTo>
                  <a:lnTo>
                    <a:pt x="33" y="2"/>
                  </a:lnTo>
                  <a:lnTo>
                    <a:pt x="42" y="0"/>
                  </a:lnTo>
                  <a:lnTo>
                    <a:pt x="355" y="0"/>
                  </a:lnTo>
                  <a:lnTo>
                    <a:pt x="355" y="0"/>
                  </a:lnTo>
                  <a:lnTo>
                    <a:pt x="364" y="2"/>
                  </a:lnTo>
                  <a:lnTo>
                    <a:pt x="371" y="3"/>
                  </a:lnTo>
                  <a:lnTo>
                    <a:pt x="379" y="8"/>
                  </a:lnTo>
                  <a:lnTo>
                    <a:pt x="385" y="12"/>
                  </a:lnTo>
                  <a:lnTo>
                    <a:pt x="390" y="18"/>
                  </a:lnTo>
                  <a:lnTo>
                    <a:pt x="394" y="26"/>
                  </a:lnTo>
                  <a:lnTo>
                    <a:pt x="396" y="33"/>
                  </a:lnTo>
                  <a:lnTo>
                    <a:pt x="397" y="43"/>
                  </a:lnTo>
                  <a:lnTo>
                    <a:pt x="397" y="43"/>
                  </a:lnTo>
                  <a:lnTo>
                    <a:pt x="397" y="43"/>
                  </a:lnTo>
                  <a:lnTo>
                    <a:pt x="396" y="52"/>
                  </a:lnTo>
                  <a:lnTo>
                    <a:pt x="394" y="59"/>
                  </a:lnTo>
                  <a:lnTo>
                    <a:pt x="390" y="67"/>
                  </a:lnTo>
                  <a:lnTo>
                    <a:pt x="385" y="73"/>
                  </a:lnTo>
                  <a:lnTo>
                    <a:pt x="379" y="77"/>
                  </a:lnTo>
                  <a:lnTo>
                    <a:pt x="371" y="82"/>
                  </a:lnTo>
                  <a:lnTo>
                    <a:pt x="364" y="84"/>
                  </a:lnTo>
                  <a:lnTo>
                    <a:pt x="355" y="85"/>
                  </a:lnTo>
                  <a:lnTo>
                    <a:pt x="355" y="85"/>
                  </a:lnTo>
                  <a:close/>
                </a:path>
              </a:pathLst>
            </a:custGeom>
            <a:grpFill/>
            <a:ln w="12700">
              <a:noFill/>
              <a:round/>
            </a:ln>
          </p:spPr>
          <p:txBody>
            <a:bodyPr vert="horz" wrap="square" lIns="91440" tIns="45720" rIns="91440" bIns="45720" numCol="1" anchor="t" anchorCtr="0" compatLnSpc="1"/>
            <a:lstStyle/>
            <a:p>
              <a:endParaRPr lang="zh-CN" altLang="en-US"/>
            </a:p>
          </p:txBody>
        </p:sp>
        <p:sp>
          <p:nvSpPr>
            <p:cNvPr id="172" name="Freeform 8"/>
            <p:cNvSpPr/>
            <p:nvPr/>
          </p:nvSpPr>
          <p:spPr bwMode="auto">
            <a:xfrm>
              <a:off x="4113866" y="2273488"/>
              <a:ext cx="232483" cy="49776"/>
            </a:xfrm>
            <a:custGeom>
              <a:avLst/>
              <a:gdLst>
                <a:gd name="T0" fmla="*/ 355 w 397"/>
                <a:gd name="T1" fmla="*/ 85 h 85"/>
                <a:gd name="T2" fmla="*/ 42 w 397"/>
                <a:gd name="T3" fmla="*/ 85 h 85"/>
                <a:gd name="T4" fmla="*/ 42 w 397"/>
                <a:gd name="T5" fmla="*/ 85 h 85"/>
                <a:gd name="T6" fmla="*/ 33 w 397"/>
                <a:gd name="T7" fmla="*/ 83 h 85"/>
                <a:gd name="T8" fmla="*/ 25 w 397"/>
                <a:gd name="T9" fmla="*/ 81 h 85"/>
                <a:gd name="T10" fmla="*/ 18 w 397"/>
                <a:gd name="T11" fmla="*/ 77 h 85"/>
                <a:gd name="T12" fmla="*/ 12 w 397"/>
                <a:gd name="T13" fmla="*/ 72 h 85"/>
                <a:gd name="T14" fmla="*/ 7 w 397"/>
                <a:gd name="T15" fmla="*/ 66 h 85"/>
                <a:gd name="T16" fmla="*/ 3 w 397"/>
                <a:gd name="T17" fmla="*/ 59 h 85"/>
                <a:gd name="T18" fmla="*/ 1 w 397"/>
                <a:gd name="T19" fmla="*/ 51 h 85"/>
                <a:gd name="T20" fmla="*/ 0 w 397"/>
                <a:gd name="T21" fmla="*/ 42 h 85"/>
                <a:gd name="T22" fmla="*/ 0 w 397"/>
                <a:gd name="T23" fmla="*/ 42 h 85"/>
                <a:gd name="T24" fmla="*/ 0 w 397"/>
                <a:gd name="T25" fmla="*/ 42 h 85"/>
                <a:gd name="T26" fmla="*/ 1 w 397"/>
                <a:gd name="T27" fmla="*/ 33 h 85"/>
                <a:gd name="T28" fmla="*/ 3 w 397"/>
                <a:gd name="T29" fmla="*/ 25 h 85"/>
                <a:gd name="T30" fmla="*/ 7 w 397"/>
                <a:gd name="T31" fmla="*/ 18 h 85"/>
                <a:gd name="T32" fmla="*/ 12 w 397"/>
                <a:gd name="T33" fmla="*/ 12 h 85"/>
                <a:gd name="T34" fmla="*/ 18 w 397"/>
                <a:gd name="T35" fmla="*/ 7 h 85"/>
                <a:gd name="T36" fmla="*/ 25 w 397"/>
                <a:gd name="T37" fmla="*/ 3 h 85"/>
                <a:gd name="T38" fmla="*/ 33 w 397"/>
                <a:gd name="T39" fmla="*/ 1 h 85"/>
                <a:gd name="T40" fmla="*/ 42 w 397"/>
                <a:gd name="T41" fmla="*/ 0 h 85"/>
                <a:gd name="T42" fmla="*/ 355 w 397"/>
                <a:gd name="T43" fmla="*/ 0 h 85"/>
                <a:gd name="T44" fmla="*/ 355 w 397"/>
                <a:gd name="T45" fmla="*/ 0 h 85"/>
                <a:gd name="T46" fmla="*/ 364 w 397"/>
                <a:gd name="T47" fmla="*/ 1 h 85"/>
                <a:gd name="T48" fmla="*/ 371 w 397"/>
                <a:gd name="T49" fmla="*/ 3 h 85"/>
                <a:gd name="T50" fmla="*/ 379 w 397"/>
                <a:gd name="T51" fmla="*/ 7 h 85"/>
                <a:gd name="T52" fmla="*/ 385 w 397"/>
                <a:gd name="T53" fmla="*/ 12 h 85"/>
                <a:gd name="T54" fmla="*/ 390 w 397"/>
                <a:gd name="T55" fmla="*/ 18 h 85"/>
                <a:gd name="T56" fmla="*/ 394 w 397"/>
                <a:gd name="T57" fmla="*/ 25 h 85"/>
                <a:gd name="T58" fmla="*/ 396 w 397"/>
                <a:gd name="T59" fmla="*/ 33 h 85"/>
                <a:gd name="T60" fmla="*/ 397 w 397"/>
                <a:gd name="T61" fmla="*/ 42 h 85"/>
                <a:gd name="T62" fmla="*/ 397 w 397"/>
                <a:gd name="T63" fmla="*/ 42 h 85"/>
                <a:gd name="T64" fmla="*/ 397 w 397"/>
                <a:gd name="T65" fmla="*/ 42 h 85"/>
                <a:gd name="T66" fmla="*/ 396 w 397"/>
                <a:gd name="T67" fmla="*/ 51 h 85"/>
                <a:gd name="T68" fmla="*/ 394 w 397"/>
                <a:gd name="T69" fmla="*/ 59 h 85"/>
                <a:gd name="T70" fmla="*/ 390 w 397"/>
                <a:gd name="T71" fmla="*/ 66 h 85"/>
                <a:gd name="T72" fmla="*/ 385 w 397"/>
                <a:gd name="T73" fmla="*/ 72 h 85"/>
                <a:gd name="T74" fmla="*/ 379 w 397"/>
                <a:gd name="T75" fmla="*/ 77 h 85"/>
                <a:gd name="T76" fmla="*/ 371 w 397"/>
                <a:gd name="T77" fmla="*/ 81 h 85"/>
                <a:gd name="T78" fmla="*/ 364 w 397"/>
                <a:gd name="T79" fmla="*/ 83 h 85"/>
                <a:gd name="T80" fmla="*/ 355 w 397"/>
                <a:gd name="T81" fmla="*/ 85 h 85"/>
                <a:gd name="T82" fmla="*/ 355 w 397"/>
                <a:gd name="T8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7" h="85">
                  <a:moveTo>
                    <a:pt x="355" y="85"/>
                  </a:moveTo>
                  <a:lnTo>
                    <a:pt x="42" y="85"/>
                  </a:lnTo>
                  <a:lnTo>
                    <a:pt x="42" y="85"/>
                  </a:lnTo>
                  <a:lnTo>
                    <a:pt x="33" y="83"/>
                  </a:lnTo>
                  <a:lnTo>
                    <a:pt x="25" y="81"/>
                  </a:lnTo>
                  <a:lnTo>
                    <a:pt x="18" y="77"/>
                  </a:lnTo>
                  <a:lnTo>
                    <a:pt x="12" y="72"/>
                  </a:lnTo>
                  <a:lnTo>
                    <a:pt x="7" y="66"/>
                  </a:lnTo>
                  <a:lnTo>
                    <a:pt x="3" y="59"/>
                  </a:lnTo>
                  <a:lnTo>
                    <a:pt x="1" y="51"/>
                  </a:lnTo>
                  <a:lnTo>
                    <a:pt x="0" y="42"/>
                  </a:lnTo>
                  <a:lnTo>
                    <a:pt x="0" y="42"/>
                  </a:lnTo>
                  <a:lnTo>
                    <a:pt x="0" y="42"/>
                  </a:lnTo>
                  <a:lnTo>
                    <a:pt x="1" y="33"/>
                  </a:lnTo>
                  <a:lnTo>
                    <a:pt x="3" y="25"/>
                  </a:lnTo>
                  <a:lnTo>
                    <a:pt x="7" y="18"/>
                  </a:lnTo>
                  <a:lnTo>
                    <a:pt x="12" y="12"/>
                  </a:lnTo>
                  <a:lnTo>
                    <a:pt x="18" y="7"/>
                  </a:lnTo>
                  <a:lnTo>
                    <a:pt x="25" y="3"/>
                  </a:lnTo>
                  <a:lnTo>
                    <a:pt x="33" y="1"/>
                  </a:lnTo>
                  <a:lnTo>
                    <a:pt x="42" y="0"/>
                  </a:lnTo>
                  <a:lnTo>
                    <a:pt x="355" y="0"/>
                  </a:lnTo>
                  <a:lnTo>
                    <a:pt x="355" y="0"/>
                  </a:lnTo>
                  <a:lnTo>
                    <a:pt x="364" y="1"/>
                  </a:lnTo>
                  <a:lnTo>
                    <a:pt x="371" y="3"/>
                  </a:lnTo>
                  <a:lnTo>
                    <a:pt x="379" y="7"/>
                  </a:lnTo>
                  <a:lnTo>
                    <a:pt x="385" y="12"/>
                  </a:lnTo>
                  <a:lnTo>
                    <a:pt x="390" y="18"/>
                  </a:lnTo>
                  <a:lnTo>
                    <a:pt x="394" y="25"/>
                  </a:lnTo>
                  <a:lnTo>
                    <a:pt x="396" y="33"/>
                  </a:lnTo>
                  <a:lnTo>
                    <a:pt x="397" y="42"/>
                  </a:lnTo>
                  <a:lnTo>
                    <a:pt x="397" y="42"/>
                  </a:lnTo>
                  <a:lnTo>
                    <a:pt x="397" y="42"/>
                  </a:lnTo>
                  <a:lnTo>
                    <a:pt x="396" y="51"/>
                  </a:lnTo>
                  <a:lnTo>
                    <a:pt x="394" y="59"/>
                  </a:lnTo>
                  <a:lnTo>
                    <a:pt x="390" y="66"/>
                  </a:lnTo>
                  <a:lnTo>
                    <a:pt x="385" y="72"/>
                  </a:lnTo>
                  <a:lnTo>
                    <a:pt x="379" y="77"/>
                  </a:lnTo>
                  <a:lnTo>
                    <a:pt x="371" y="81"/>
                  </a:lnTo>
                  <a:lnTo>
                    <a:pt x="364" y="83"/>
                  </a:lnTo>
                  <a:lnTo>
                    <a:pt x="355" y="85"/>
                  </a:lnTo>
                  <a:lnTo>
                    <a:pt x="355" y="85"/>
                  </a:lnTo>
                  <a:close/>
                </a:path>
              </a:pathLst>
            </a:custGeom>
            <a:grpFill/>
            <a:ln w="12700">
              <a:noFill/>
              <a:round/>
            </a:ln>
          </p:spPr>
          <p:txBody>
            <a:bodyPr vert="horz" wrap="square" lIns="91440" tIns="45720" rIns="91440" bIns="45720" numCol="1" anchor="t" anchorCtr="0" compatLnSpc="1"/>
            <a:lstStyle/>
            <a:p>
              <a:endParaRPr lang="zh-CN" altLang="en-US"/>
            </a:p>
          </p:txBody>
        </p:sp>
        <p:sp>
          <p:nvSpPr>
            <p:cNvPr id="173" name="Freeform 9"/>
            <p:cNvSpPr/>
            <p:nvPr/>
          </p:nvSpPr>
          <p:spPr bwMode="auto">
            <a:xfrm>
              <a:off x="4159542" y="2349616"/>
              <a:ext cx="140544" cy="49776"/>
            </a:xfrm>
            <a:custGeom>
              <a:avLst/>
              <a:gdLst>
                <a:gd name="T0" fmla="*/ 198 w 240"/>
                <a:gd name="T1" fmla="*/ 85 h 85"/>
                <a:gd name="T2" fmla="*/ 43 w 240"/>
                <a:gd name="T3" fmla="*/ 85 h 85"/>
                <a:gd name="T4" fmla="*/ 43 w 240"/>
                <a:gd name="T5" fmla="*/ 85 h 85"/>
                <a:gd name="T6" fmla="*/ 34 w 240"/>
                <a:gd name="T7" fmla="*/ 83 h 85"/>
                <a:gd name="T8" fmla="*/ 26 w 240"/>
                <a:gd name="T9" fmla="*/ 82 h 85"/>
                <a:gd name="T10" fmla="*/ 19 w 240"/>
                <a:gd name="T11" fmla="*/ 77 h 85"/>
                <a:gd name="T12" fmla="*/ 13 w 240"/>
                <a:gd name="T13" fmla="*/ 73 h 85"/>
                <a:gd name="T14" fmla="*/ 8 w 240"/>
                <a:gd name="T15" fmla="*/ 67 h 85"/>
                <a:gd name="T16" fmla="*/ 4 w 240"/>
                <a:gd name="T17" fmla="*/ 59 h 85"/>
                <a:gd name="T18" fmla="*/ 2 w 240"/>
                <a:gd name="T19" fmla="*/ 52 h 85"/>
                <a:gd name="T20" fmla="*/ 0 w 240"/>
                <a:gd name="T21" fmla="*/ 43 h 85"/>
                <a:gd name="T22" fmla="*/ 0 w 240"/>
                <a:gd name="T23" fmla="*/ 43 h 85"/>
                <a:gd name="T24" fmla="*/ 0 w 240"/>
                <a:gd name="T25" fmla="*/ 43 h 85"/>
                <a:gd name="T26" fmla="*/ 2 w 240"/>
                <a:gd name="T27" fmla="*/ 33 h 85"/>
                <a:gd name="T28" fmla="*/ 4 w 240"/>
                <a:gd name="T29" fmla="*/ 26 h 85"/>
                <a:gd name="T30" fmla="*/ 8 w 240"/>
                <a:gd name="T31" fmla="*/ 18 h 85"/>
                <a:gd name="T32" fmla="*/ 13 w 240"/>
                <a:gd name="T33" fmla="*/ 12 h 85"/>
                <a:gd name="T34" fmla="*/ 19 w 240"/>
                <a:gd name="T35" fmla="*/ 8 h 85"/>
                <a:gd name="T36" fmla="*/ 26 w 240"/>
                <a:gd name="T37" fmla="*/ 3 h 85"/>
                <a:gd name="T38" fmla="*/ 34 w 240"/>
                <a:gd name="T39" fmla="*/ 2 h 85"/>
                <a:gd name="T40" fmla="*/ 43 w 240"/>
                <a:gd name="T41" fmla="*/ 0 h 85"/>
                <a:gd name="T42" fmla="*/ 198 w 240"/>
                <a:gd name="T43" fmla="*/ 0 h 85"/>
                <a:gd name="T44" fmla="*/ 198 w 240"/>
                <a:gd name="T45" fmla="*/ 0 h 85"/>
                <a:gd name="T46" fmla="*/ 207 w 240"/>
                <a:gd name="T47" fmla="*/ 2 h 85"/>
                <a:gd name="T48" fmla="*/ 214 w 240"/>
                <a:gd name="T49" fmla="*/ 3 h 85"/>
                <a:gd name="T50" fmla="*/ 222 w 240"/>
                <a:gd name="T51" fmla="*/ 8 h 85"/>
                <a:gd name="T52" fmla="*/ 228 w 240"/>
                <a:gd name="T53" fmla="*/ 12 h 85"/>
                <a:gd name="T54" fmla="*/ 233 w 240"/>
                <a:gd name="T55" fmla="*/ 18 h 85"/>
                <a:gd name="T56" fmla="*/ 237 w 240"/>
                <a:gd name="T57" fmla="*/ 26 h 85"/>
                <a:gd name="T58" fmla="*/ 239 w 240"/>
                <a:gd name="T59" fmla="*/ 33 h 85"/>
                <a:gd name="T60" fmla="*/ 240 w 240"/>
                <a:gd name="T61" fmla="*/ 43 h 85"/>
                <a:gd name="T62" fmla="*/ 240 w 240"/>
                <a:gd name="T63" fmla="*/ 43 h 85"/>
                <a:gd name="T64" fmla="*/ 240 w 240"/>
                <a:gd name="T65" fmla="*/ 43 h 85"/>
                <a:gd name="T66" fmla="*/ 239 w 240"/>
                <a:gd name="T67" fmla="*/ 52 h 85"/>
                <a:gd name="T68" fmla="*/ 237 w 240"/>
                <a:gd name="T69" fmla="*/ 59 h 85"/>
                <a:gd name="T70" fmla="*/ 233 w 240"/>
                <a:gd name="T71" fmla="*/ 67 h 85"/>
                <a:gd name="T72" fmla="*/ 228 w 240"/>
                <a:gd name="T73" fmla="*/ 73 h 85"/>
                <a:gd name="T74" fmla="*/ 222 w 240"/>
                <a:gd name="T75" fmla="*/ 77 h 85"/>
                <a:gd name="T76" fmla="*/ 214 w 240"/>
                <a:gd name="T77" fmla="*/ 82 h 85"/>
                <a:gd name="T78" fmla="*/ 207 w 240"/>
                <a:gd name="T79" fmla="*/ 83 h 85"/>
                <a:gd name="T80" fmla="*/ 198 w 240"/>
                <a:gd name="T81" fmla="*/ 85 h 85"/>
                <a:gd name="T82" fmla="*/ 198 w 240"/>
                <a:gd name="T8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0" h="85">
                  <a:moveTo>
                    <a:pt x="198" y="85"/>
                  </a:moveTo>
                  <a:lnTo>
                    <a:pt x="43" y="85"/>
                  </a:lnTo>
                  <a:lnTo>
                    <a:pt x="43" y="85"/>
                  </a:lnTo>
                  <a:lnTo>
                    <a:pt x="34" y="83"/>
                  </a:lnTo>
                  <a:lnTo>
                    <a:pt x="26" y="82"/>
                  </a:lnTo>
                  <a:lnTo>
                    <a:pt x="19" y="77"/>
                  </a:lnTo>
                  <a:lnTo>
                    <a:pt x="13" y="73"/>
                  </a:lnTo>
                  <a:lnTo>
                    <a:pt x="8" y="67"/>
                  </a:lnTo>
                  <a:lnTo>
                    <a:pt x="4" y="59"/>
                  </a:lnTo>
                  <a:lnTo>
                    <a:pt x="2" y="52"/>
                  </a:lnTo>
                  <a:lnTo>
                    <a:pt x="0" y="43"/>
                  </a:lnTo>
                  <a:lnTo>
                    <a:pt x="0" y="43"/>
                  </a:lnTo>
                  <a:lnTo>
                    <a:pt x="0" y="43"/>
                  </a:lnTo>
                  <a:lnTo>
                    <a:pt x="2" y="33"/>
                  </a:lnTo>
                  <a:lnTo>
                    <a:pt x="4" y="26"/>
                  </a:lnTo>
                  <a:lnTo>
                    <a:pt x="8" y="18"/>
                  </a:lnTo>
                  <a:lnTo>
                    <a:pt x="13" y="12"/>
                  </a:lnTo>
                  <a:lnTo>
                    <a:pt x="19" y="8"/>
                  </a:lnTo>
                  <a:lnTo>
                    <a:pt x="26" y="3"/>
                  </a:lnTo>
                  <a:lnTo>
                    <a:pt x="34" y="2"/>
                  </a:lnTo>
                  <a:lnTo>
                    <a:pt x="43" y="0"/>
                  </a:lnTo>
                  <a:lnTo>
                    <a:pt x="198" y="0"/>
                  </a:lnTo>
                  <a:lnTo>
                    <a:pt x="198" y="0"/>
                  </a:lnTo>
                  <a:lnTo>
                    <a:pt x="207" y="2"/>
                  </a:lnTo>
                  <a:lnTo>
                    <a:pt x="214" y="3"/>
                  </a:lnTo>
                  <a:lnTo>
                    <a:pt x="222" y="8"/>
                  </a:lnTo>
                  <a:lnTo>
                    <a:pt x="228" y="12"/>
                  </a:lnTo>
                  <a:lnTo>
                    <a:pt x="233" y="18"/>
                  </a:lnTo>
                  <a:lnTo>
                    <a:pt x="237" y="26"/>
                  </a:lnTo>
                  <a:lnTo>
                    <a:pt x="239" y="33"/>
                  </a:lnTo>
                  <a:lnTo>
                    <a:pt x="240" y="43"/>
                  </a:lnTo>
                  <a:lnTo>
                    <a:pt x="240" y="43"/>
                  </a:lnTo>
                  <a:lnTo>
                    <a:pt x="240" y="43"/>
                  </a:lnTo>
                  <a:lnTo>
                    <a:pt x="239" y="52"/>
                  </a:lnTo>
                  <a:lnTo>
                    <a:pt x="237" y="59"/>
                  </a:lnTo>
                  <a:lnTo>
                    <a:pt x="233" y="67"/>
                  </a:lnTo>
                  <a:lnTo>
                    <a:pt x="228" y="73"/>
                  </a:lnTo>
                  <a:lnTo>
                    <a:pt x="222" y="77"/>
                  </a:lnTo>
                  <a:lnTo>
                    <a:pt x="214" y="82"/>
                  </a:lnTo>
                  <a:lnTo>
                    <a:pt x="207" y="83"/>
                  </a:lnTo>
                  <a:lnTo>
                    <a:pt x="198" y="85"/>
                  </a:lnTo>
                  <a:lnTo>
                    <a:pt x="198" y="85"/>
                  </a:lnTo>
                  <a:close/>
                </a:path>
              </a:pathLst>
            </a:custGeom>
            <a:grpFill/>
            <a:ln w="12700">
              <a:noFill/>
              <a:round/>
            </a:ln>
          </p:spPr>
          <p:txBody>
            <a:bodyPr vert="horz" wrap="square" lIns="91440" tIns="45720" rIns="91440" bIns="45720" numCol="1" anchor="t" anchorCtr="0" compatLnSpc="1"/>
            <a:lstStyle/>
            <a:p>
              <a:endParaRPr lang="zh-CN" altLang="en-US"/>
            </a:p>
          </p:txBody>
        </p:sp>
        <p:grpSp>
          <p:nvGrpSpPr>
            <p:cNvPr id="174" name="组合 173"/>
            <p:cNvGrpSpPr/>
            <p:nvPr/>
          </p:nvGrpSpPr>
          <p:grpSpPr>
            <a:xfrm>
              <a:off x="3729712" y="1203598"/>
              <a:ext cx="1013087" cy="846777"/>
              <a:chOff x="755576" y="1218406"/>
              <a:chExt cx="2671709" cy="2233117"/>
            </a:xfrm>
            <a:grpFill/>
          </p:grpSpPr>
          <p:sp>
            <p:nvSpPr>
              <p:cNvPr id="175" name="Freeform 10"/>
              <p:cNvSpPr/>
              <p:nvPr/>
            </p:nvSpPr>
            <p:spPr bwMode="auto">
              <a:xfrm>
                <a:off x="2042011" y="1218406"/>
                <a:ext cx="66407" cy="393807"/>
              </a:xfrm>
              <a:custGeom>
                <a:avLst/>
                <a:gdLst>
                  <a:gd name="T0" fmla="*/ 21 w 43"/>
                  <a:gd name="T1" fmla="*/ 255 h 255"/>
                  <a:gd name="T2" fmla="*/ 21 w 43"/>
                  <a:gd name="T3" fmla="*/ 255 h 255"/>
                  <a:gd name="T4" fmla="*/ 14 w 43"/>
                  <a:gd name="T5" fmla="*/ 253 h 255"/>
                  <a:gd name="T6" fmla="*/ 6 w 43"/>
                  <a:gd name="T7" fmla="*/ 249 h 255"/>
                  <a:gd name="T8" fmla="*/ 2 w 43"/>
                  <a:gd name="T9" fmla="*/ 241 h 255"/>
                  <a:gd name="T10" fmla="*/ 0 w 43"/>
                  <a:gd name="T11" fmla="*/ 234 h 255"/>
                  <a:gd name="T12" fmla="*/ 0 w 43"/>
                  <a:gd name="T13" fmla="*/ 21 h 255"/>
                  <a:gd name="T14" fmla="*/ 0 w 43"/>
                  <a:gd name="T15" fmla="*/ 21 h 255"/>
                  <a:gd name="T16" fmla="*/ 2 w 43"/>
                  <a:gd name="T17" fmla="*/ 14 h 255"/>
                  <a:gd name="T18" fmla="*/ 6 w 43"/>
                  <a:gd name="T19" fmla="*/ 6 h 255"/>
                  <a:gd name="T20" fmla="*/ 14 w 43"/>
                  <a:gd name="T21" fmla="*/ 2 h 255"/>
                  <a:gd name="T22" fmla="*/ 21 w 43"/>
                  <a:gd name="T23" fmla="*/ 0 h 255"/>
                  <a:gd name="T24" fmla="*/ 21 w 43"/>
                  <a:gd name="T25" fmla="*/ 0 h 255"/>
                  <a:gd name="T26" fmla="*/ 29 w 43"/>
                  <a:gd name="T27" fmla="*/ 2 h 255"/>
                  <a:gd name="T28" fmla="*/ 37 w 43"/>
                  <a:gd name="T29" fmla="*/ 6 h 255"/>
                  <a:gd name="T30" fmla="*/ 41 w 43"/>
                  <a:gd name="T31" fmla="*/ 14 h 255"/>
                  <a:gd name="T32" fmla="*/ 43 w 43"/>
                  <a:gd name="T33" fmla="*/ 21 h 255"/>
                  <a:gd name="T34" fmla="*/ 43 w 43"/>
                  <a:gd name="T35" fmla="*/ 234 h 255"/>
                  <a:gd name="T36" fmla="*/ 43 w 43"/>
                  <a:gd name="T37" fmla="*/ 234 h 255"/>
                  <a:gd name="T38" fmla="*/ 41 w 43"/>
                  <a:gd name="T39" fmla="*/ 241 h 255"/>
                  <a:gd name="T40" fmla="*/ 37 w 43"/>
                  <a:gd name="T41" fmla="*/ 249 h 255"/>
                  <a:gd name="T42" fmla="*/ 29 w 43"/>
                  <a:gd name="T43" fmla="*/ 253 h 255"/>
                  <a:gd name="T44" fmla="*/ 21 w 43"/>
                  <a:gd name="T45" fmla="*/ 255 h 255"/>
                  <a:gd name="T46" fmla="*/ 21 w 43"/>
                  <a:gd name="T47"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255">
                    <a:moveTo>
                      <a:pt x="21" y="255"/>
                    </a:moveTo>
                    <a:lnTo>
                      <a:pt x="21" y="255"/>
                    </a:lnTo>
                    <a:lnTo>
                      <a:pt x="14" y="253"/>
                    </a:lnTo>
                    <a:lnTo>
                      <a:pt x="6" y="249"/>
                    </a:lnTo>
                    <a:lnTo>
                      <a:pt x="2" y="241"/>
                    </a:lnTo>
                    <a:lnTo>
                      <a:pt x="0" y="234"/>
                    </a:lnTo>
                    <a:lnTo>
                      <a:pt x="0" y="21"/>
                    </a:lnTo>
                    <a:lnTo>
                      <a:pt x="0" y="21"/>
                    </a:lnTo>
                    <a:lnTo>
                      <a:pt x="2" y="14"/>
                    </a:lnTo>
                    <a:lnTo>
                      <a:pt x="6" y="6"/>
                    </a:lnTo>
                    <a:lnTo>
                      <a:pt x="14" y="2"/>
                    </a:lnTo>
                    <a:lnTo>
                      <a:pt x="21" y="0"/>
                    </a:lnTo>
                    <a:lnTo>
                      <a:pt x="21" y="0"/>
                    </a:lnTo>
                    <a:lnTo>
                      <a:pt x="29" y="2"/>
                    </a:lnTo>
                    <a:lnTo>
                      <a:pt x="37" y="6"/>
                    </a:lnTo>
                    <a:lnTo>
                      <a:pt x="41" y="14"/>
                    </a:lnTo>
                    <a:lnTo>
                      <a:pt x="43" y="21"/>
                    </a:lnTo>
                    <a:lnTo>
                      <a:pt x="43" y="234"/>
                    </a:lnTo>
                    <a:lnTo>
                      <a:pt x="43" y="234"/>
                    </a:lnTo>
                    <a:lnTo>
                      <a:pt x="41" y="241"/>
                    </a:lnTo>
                    <a:lnTo>
                      <a:pt x="37" y="249"/>
                    </a:lnTo>
                    <a:lnTo>
                      <a:pt x="29" y="253"/>
                    </a:lnTo>
                    <a:lnTo>
                      <a:pt x="21" y="255"/>
                    </a:lnTo>
                    <a:lnTo>
                      <a:pt x="21" y="25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1"/>
              <p:cNvSpPr/>
              <p:nvPr/>
            </p:nvSpPr>
            <p:spPr bwMode="auto">
              <a:xfrm>
                <a:off x="3033478" y="2404459"/>
                <a:ext cx="393807" cy="64862"/>
              </a:xfrm>
              <a:custGeom>
                <a:avLst/>
                <a:gdLst>
                  <a:gd name="T0" fmla="*/ 234 w 255"/>
                  <a:gd name="T1" fmla="*/ 42 h 42"/>
                  <a:gd name="T2" fmla="*/ 21 w 255"/>
                  <a:gd name="T3" fmla="*/ 42 h 42"/>
                  <a:gd name="T4" fmla="*/ 21 w 255"/>
                  <a:gd name="T5" fmla="*/ 42 h 42"/>
                  <a:gd name="T6" fmla="*/ 14 w 255"/>
                  <a:gd name="T7" fmla="*/ 41 h 42"/>
                  <a:gd name="T8" fmla="*/ 8 w 255"/>
                  <a:gd name="T9" fmla="*/ 36 h 42"/>
                  <a:gd name="T10" fmla="*/ 3 w 255"/>
                  <a:gd name="T11" fmla="*/ 28 h 42"/>
                  <a:gd name="T12" fmla="*/ 0 w 255"/>
                  <a:gd name="T13" fmla="*/ 21 h 42"/>
                  <a:gd name="T14" fmla="*/ 0 w 255"/>
                  <a:gd name="T15" fmla="*/ 21 h 42"/>
                  <a:gd name="T16" fmla="*/ 3 w 255"/>
                  <a:gd name="T17" fmla="*/ 13 h 42"/>
                  <a:gd name="T18" fmla="*/ 8 w 255"/>
                  <a:gd name="T19" fmla="*/ 6 h 42"/>
                  <a:gd name="T20" fmla="*/ 14 w 255"/>
                  <a:gd name="T21" fmla="*/ 1 h 42"/>
                  <a:gd name="T22" fmla="*/ 21 w 255"/>
                  <a:gd name="T23" fmla="*/ 0 h 42"/>
                  <a:gd name="T24" fmla="*/ 234 w 255"/>
                  <a:gd name="T25" fmla="*/ 0 h 42"/>
                  <a:gd name="T26" fmla="*/ 234 w 255"/>
                  <a:gd name="T27" fmla="*/ 0 h 42"/>
                  <a:gd name="T28" fmla="*/ 243 w 255"/>
                  <a:gd name="T29" fmla="*/ 1 h 42"/>
                  <a:gd name="T30" fmla="*/ 249 w 255"/>
                  <a:gd name="T31" fmla="*/ 6 h 42"/>
                  <a:gd name="T32" fmla="*/ 253 w 255"/>
                  <a:gd name="T33" fmla="*/ 13 h 42"/>
                  <a:gd name="T34" fmla="*/ 255 w 255"/>
                  <a:gd name="T35" fmla="*/ 21 h 42"/>
                  <a:gd name="T36" fmla="*/ 255 w 255"/>
                  <a:gd name="T37" fmla="*/ 21 h 42"/>
                  <a:gd name="T38" fmla="*/ 253 w 255"/>
                  <a:gd name="T39" fmla="*/ 28 h 42"/>
                  <a:gd name="T40" fmla="*/ 249 w 255"/>
                  <a:gd name="T41" fmla="*/ 36 h 42"/>
                  <a:gd name="T42" fmla="*/ 243 w 255"/>
                  <a:gd name="T43" fmla="*/ 41 h 42"/>
                  <a:gd name="T44" fmla="*/ 234 w 255"/>
                  <a:gd name="T45" fmla="*/ 42 h 42"/>
                  <a:gd name="T46" fmla="*/ 234 w 255"/>
                  <a:gd name="T4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42">
                    <a:moveTo>
                      <a:pt x="234" y="42"/>
                    </a:moveTo>
                    <a:lnTo>
                      <a:pt x="21" y="42"/>
                    </a:lnTo>
                    <a:lnTo>
                      <a:pt x="21" y="42"/>
                    </a:lnTo>
                    <a:lnTo>
                      <a:pt x="14" y="41"/>
                    </a:lnTo>
                    <a:lnTo>
                      <a:pt x="8" y="36"/>
                    </a:lnTo>
                    <a:lnTo>
                      <a:pt x="3" y="28"/>
                    </a:lnTo>
                    <a:lnTo>
                      <a:pt x="0" y="21"/>
                    </a:lnTo>
                    <a:lnTo>
                      <a:pt x="0" y="21"/>
                    </a:lnTo>
                    <a:lnTo>
                      <a:pt x="3" y="13"/>
                    </a:lnTo>
                    <a:lnTo>
                      <a:pt x="8" y="6"/>
                    </a:lnTo>
                    <a:lnTo>
                      <a:pt x="14" y="1"/>
                    </a:lnTo>
                    <a:lnTo>
                      <a:pt x="21" y="0"/>
                    </a:lnTo>
                    <a:lnTo>
                      <a:pt x="234" y="0"/>
                    </a:lnTo>
                    <a:lnTo>
                      <a:pt x="234" y="0"/>
                    </a:lnTo>
                    <a:lnTo>
                      <a:pt x="243" y="1"/>
                    </a:lnTo>
                    <a:lnTo>
                      <a:pt x="249" y="6"/>
                    </a:lnTo>
                    <a:lnTo>
                      <a:pt x="253" y="13"/>
                    </a:lnTo>
                    <a:lnTo>
                      <a:pt x="255" y="21"/>
                    </a:lnTo>
                    <a:lnTo>
                      <a:pt x="255" y="21"/>
                    </a:lnTo>
                    <a:lnTo>
                      <a:pt x="253" y="28"/>
                    </a:lnTo>
                    <a:lnTo>
                      <a:pt x="249" y="36"/>
                    </a:lnTo>
                    <a:lnTo>
                      <a:pt x="243" y="41"/>
                    </a:lnTo>
                    <a:lnTo>
                      <a:pt x="234" y="42"/>
                    </a:lnTo>
                    <a:lnTo>
                      <a:pt x="234" y="4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2"/>
              <p:cNvSpPr/>
              <p:nvPr/>
            </p:nvSpPr>
            <p:spPr bwMode="auto">
              <a:xfrm>
                <a:off x="755576" y="2404459"/>
                <a:ext cx="393807" cy="64862"/>
              </a:xfrm>
              <a:custGeom>
                <a:avLst/>
                <a:gdLst>
                  <a:gd name="T0" fmla="*/ 234 w 255"/>
                  <a:gd name="T1" fmla="*/ 42 h 42"/>
                  <a:gd name="T2" fmla="*/ 21 w 255"/>
                  <a:gd name="T3" fmla="*/ 42 h 42"/>
                  <a:gd name="T4" fmla="*/ 21 w 255"/>
                  <a:gd name="T5" fmla="*/ 42 h 42"/>
                  <a:gd name="T6" fmla="*/ 12 w 255"/>
                  <a:gd name="T7" fmla="*/ 41 h 42"/>
                  <a:gd name="T8" fmla="*/ 6 w 255"/>
                  <a:gd name="T9" fmla="*/ 36 h 42"/>
                  <a:gd name="T10" fmla="*/ 2 w 255"/>
                  <a:gd name="T11" fmla="*/ 28 h 42"/>
                  <a:gd name="T12" fmla="*/ 0 w 255"/>
                  <a:gd name="T13" fmla="*/ 21 h 42"/>
                  <a:gd name="T14" fmla="*/ 0 w 255"/>
                  <a:gd name="T15" fmla="*/ 21 h 42"/>
                  <a:gd name="T16" fmla="*/ 2 w 255"/>
                  <a:gd name="T17" fmla="*/ 13 h 42"/>
                  <a:gd name="T18" fmla="*/ 6 w 255"/>
                  <a:gd name="T19" fmla="*/ 6 h 42"/>
                  <a:gd name="T20" fmla="*/ 12 w 255"/>
                  <a:gd name="T21" fmla="*/ 1 h 42"/>
                  <a:gd name="T22" fmla="*/ 21 w 255"/>
                  <a:gd name="T23" fmla="*/ 0 h 42"/>
                  <a:gd name="T24" fmla="*/ 234 w 255"/>
                  <a:gd name="T25" fmla="*/ 0 h 42"/>
                  <a:gd name="T26" fmla="*/ 234 w 255"/>
                  <a:gd name="T27" fmla="*/ 0 h 42"/>
                  <a:gd name="T28" fmla="*/ 241 w 255"/>
                  <a:gd name="T29" fmla="*/ 1 h 42"/>
                  <a:gd name="T30" fmla="*/ 247 w 255"/>
                  <a:gd name="T31" fmla="*/ 6 h 42"/>
                  <a:gd name="T32" fmla="*/ 252 w 255"/>
                  <a:gd name="T33" fmla="*/ 13 h 42"/>
                  <a:gd name="T34" fmla="*/ 255 w 255"/>
                  <a:gd name="T35" fmla="*/ 21 h 42"/>
                  <a:gd name="T36" fmla="*/ 255 w 255"/>
                  <a:gd name="T37" fmla="*/ 21 h 42"/>
                  <a:gd name="T38" fmla="*/ 252 w 255"/>
                  <a:gd name="T39" fmla="*/ 28 h 42"/>
                  <a:gd name="T40" fmla="*/ 247 w 255"/>
                  <a:gd name="T41" fmla="*/ 36 h 42"/>
                  <a:gd name="T42" fmla="*/ 241 w 255"/>
                  <a:gd name="T43" fmla="*/ 41 h 42"/>
                  <a:gd name="T44" fmla="*/ 234 w 255"/>
                  <a:gd name="T45" fmla="*/ 42 h 42"/>
                  <a:gd name="T46" fmla="*/ 234 w 255"/>
                  <a:gd name="T4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42">
                    <a:moveTo>
                      <a:pt x="234" y="42"/>
                    </a:moveTo>
                    <a:lnTo>
                      <a:pt x="21" y="42"/>
                    </a:lnTo>
                    <a:lnTo>
                      <a:pt x="21" y="42"/>
                    </a:lnTo>
                    <a:lnTo>
                      <a:pt x="12" y="41"/>
                    </a:lnTo>
                    <a:lnTo>
                      <a:pt x="6" y="36"/>
                    </a:lnTo>
                    <a:lnTo>
                      <a:pt x="2" y="28"/>
                    </a:lnTo>
                    <a:lnTo>
                      <a:pt x="0" y="21"/>
                    </a:lnTo>
                    <a:lnTo>
                      <a:pt x="0" y="21"/>
                    </a:lnTo>
                    <a:lnTo>
                      <a:pt x="2" y="13"/>
                    </a:lnTo>
                    <a:lnTo>
                      <a:pt x="6" y="6"/>
                    </a:lnTo>
                    <a:lnTo>
                      <a:pt x="12" y="1"/>
                    </a:lnTo>
                    <a:lnTo>
                      <a:pt x="21" y="0"/>
                    </a:lnTo>
                    <a:lnTo>
                      <a:pt x="234" y="0"/>
                    </a:lnTo>
                    <a:lnTo>
                      <a:pt x="234" y="0"/>
                    </a:lnTo>
                    <a:lnTo>
                      <a:pt x="241" y="1"/>
                    </a:lnTo>
                    <a:lnTo>
                      <a:pt x="247" y="6"/>
                    </a:lnTo>
                    <a:lnTo>
                      <a:pt x="252" y="13"/>
                    </a:lnTo>
                    <a:lnTo>
                      <a:pt x="255" y="21"/>
                    </a:lnTo>
                    <a:lnTo>
                      <a:pt x="255" y="21"/>
                    </a:lnTo>
                    <a:lnTo>
                      <a:pt x="252" y="28"/>
                    </a:lnTo>
                    <a:lnTo>
                      <a:pt x="247" y="36"/>
                    </a:lnTo>
                    <a:lnTo>
                      <a:pt x="241" y="41"/>
                    </a:lnTo>
                    <a:lnTo>
                      <a:pt x="234" y="42"/>
                    </a:lnTo>
                    <a:lnTo>
                      <a:pt x="234" y="4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3"/>
              <p:cNvSpPr/>
              <p:nvPr/>
            </p:nvSpPr>
            <p:spPr bwMode="auto">
              <a:xfrm>
                <a:off x="2681368" y="1531908"/>
                <a:ext cx="298058" cy="298058"/>
              </a:xfrm>
              <a:custGeom>
                <a:avLst/>
                <a:gdLst>
                  <a:gd name="T0" fmla="*/ 22 w 193"/>
                  <a:gd name="T1" fmla="*/ 193 h 193"/>
                  <a:gd name="T2" fmla="*/ 22 w 193"/>
                  <a:gd name="T3" fmla="*/ 193 h 193"/>
                  <a:gd name="T4" fmla="*/ 14 w 193"/>
                  <a:gd name="T5" fmla="*/ 191 h 193"/>
                  <a:gd name="T6" fmla="*/ 6 w 193"/>
                  <a:gd name="T7" fmla="*/ 187 h 193"/>
                  <a:gd name="T8" fmla="*/ 6 w 193"/>
                  <a:gd name="T9" fmla="*/ 187 h 193"/>
                  <a:gd name="T10" fmla="*/ 2 w 193"/>
                  <a:gd name="T11" fmla="*/ 179 h 193"/>
                  <a:gd name="T12" fmla="*/ 0 w 193"/>
                  <a:gd name="T13" fmla="*/ 172 h 193"/>
                  <a:gd name="T14" fmla="*/ 2 w 193"/>
                  <a:gd name="T15" fmla="*/ 164 h 193"/>
                  <a:gd name="T16" fmla="*/ 6 w 193"/>
                  <a:gd name="T17" fmla="*/ 157 h 193"/>
                  <a:gd name="T18" fmla="*/ 157 w 193"/>
                  <a:gd name="T19" fmla="*/ 6 h 193"/>
                  <a:gd name="T20" fmla="*/ 157 w 193"/>
                  <a:gd name="T21" fmla="*/ 6 h 193"/>
                  <a:gd name="T22" fmla="*/ 164 w 193"/>
                  <a:gd name="T23" fmla="*/ 2 h 193"/>
                  <a:gd name="T24" fmla="*/ 172 w 193"/>
                  <a:gd name="T25" fmla="*/ 0 h 193"/>
                  <a:gd name="T26" fmla="*/ 179 w 193"/>
                  <a:gd name="T27" fmla="*/ 2 h 193"/>
                  <a:gd name="T28" fmla="*/ 187 w 193"/>
                  <a:gd name="T29" fmla="*/ 6 h 193"/>
                  <a:gd name="T30" fmla="*/ 187 w 193"/>
                  <a:gd name="T31" fmla="*/ 6 h 193"/>
                  <a:gd name="T32" fmla="*/ 192 w 193"/>
                  <a:gd name="T33" fmla="*/ 14 h 193"/>
                  <a:gd name="T34" fmla="*/ 193 w 193"/>
                  <a:gd name="T35" fmla="*/ 22 h 193"/>
                  <a:gd name="T36" fmla="*/ 192 w 193"/>
                  <a:gd name="T37" fmla="*/ 29 h 193"/>
                  <a:gd name="T38" fmla="*/ 187 w 193"/>
                  <a:gd name="T39" fmla="*/ 37 h 193"/>
                  <a:gd name="T40" fmla="*/ 37 w 193"/>
                  <a:gd name="T41" fmla="*/ 187 h 193"/>
                  <a:gd name="T42" fmla="*/ 37 w 193"/>
                  <a:gd name="T43" fmla="*/ 187 h 193"/>
                  <a:gd name="T44" fmla="*/ 29 w 193"/>
                  <a:gd name="T45" fmla="*/ 191 h 193"/>
                  <a:gd name="T46" fmla="*/ 22 w 193"/>
                  <a:gd name="T47" fmla="*/ 193 h 193"/>
                  <a:gd name="T48" fmla="*/ 22 w 193"/>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3" h="193">
                    <a:moveTo>
                      <a:pt x="22" y="193"/>
                    </a:moveTo>
                    <a:lnTo>
                      <a:pt x="22" y="193"/>
                    </a:lnTo>
                    <a:lnTo>
                      <a:pt x="14" y="191"/>
                    </a:lnTo>
                    <a:lnTo>
                      <a:pt x="6" y="187"/>
                    </a:lnTo>
                    <a:lnTo>
                      <a:pt x="6" y="187"/>
                    </a:lnTo>
                    <a:lnTo>
                      <a:pt x="2" y="179"/>
                    </a:lnTo>
                    <a:lnTo>
                      <a:pt x="0" y="172"/>
                    </a:lnTo>
                    <a:lnTo>
                      <a:pt x="2" y="164"/>
                    </a:lnTo>
                    <a:lnTo>
                      <a:pt x="6" y="157"/>
                    </a:lnTo>
                    <a:lnTo>
                      <a:pt x="157" y="6"/>
                    </a:lnTo>
                    <a:lnTo>
                      <a:pt x="157" y="6"/>
                    </a:lnTo>
                    <a:lnTo>
                      <a:pt x="164" y="2"/>
                    </a:lnTo>
                    <a:lnTo>
                      <a:pt x="172" y="0"/>
                    </a:lnTo>
                    <a:lnTo>
                      <a:pt x="179" y="2"/>
                    </a:lnTo>
                    <a:lnTo>
                      <a:pt x="187" y="6"/>
                    </a:lnTo>
                    <a:lnTo>
                      <a:pt x="187" y="6"/>
                    </a:lnTo>
                    <a:lnTo>
                      <a:pt x="192" y="14"/>
                    </a:lnTo>
                    <a:lnTo>
                      <a:pt x="193" y="22"/>
                    </a:lnTo>
                    <a:lnTo>
                      <a:pt x="192" y="29"/>
                    </a:lnTo>
                    <a:lnTo>
                      <a:pt x="187" y="37"/>
                    </a:lnTo>
                    <a:lnTo>
                      <a:pt x="37" y="187"/>
                    </a:lnTo>
                    <a:lnTo>
                      <a:pt x="37" y="187"/>
                    </a:lnTo>
                    <a:lnTo>
                      <a:pt x="29" y="191"/>
                    </a:lnTo>
                    <a:lnTo>
                      <a:pt x="22" y="193"/>
                    </a:lnTo>
                    <a:lnTo>
                      <a:pt x="22" y="19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4"/>
              <p:cNvSpPr/>
              <p:nvPr/>
            </p:nvSpPr>
            <p:spPr bwMode="auto">
              <a:xfrm>
                <a:off x="1086065" y="3127211"/>
                <a:ext cx="298058" cy="298058"/>
              </a:xfrm>
              <a:custGeom>
                <a:avLst/>
                <a:gdLst>
                  <a:gd name="T0" fmla="*/ 21 w 193"/>
                  <a:gd name="T1" fmla="*/ 193 h 193"/>
                  <a:gd name="T2" fmla="*/ 21 w 193"/>
                  <a:gd name="T3" fmla="*/ 193 h 193"/>
                  <a:gd name="T4" fmla="*/ 14 w 193"/>
                  <a:gd name="T5" fmla="*/ 192 h 193"/>
                  <a:gd name="T6" fmla="*/ 6 w 193"/>
                  <a:gd name="T7" fmla="*/ 187 h 193"/>
                  <a:gd name="T8" fmla="*/ 6 w 193"/>
                  <a:gd name="T9" fmla="*/ 187 h 193"/>
                  <a:gd name="T10" fmla="*/ 1 w 193"/>
                  <a:gd name="T11" fmla="*/ 179 h 193"/>
                  <a:gd name="T12" fmla="*/ 0 w 193"/>
                  <a:gd name="T13" fmla="*/ 172 h 193"/>
                  <a:gd name="T14" fmla="*/ 1 w 193"/>
                  <a:gd name="T15" fmla="*/ 164 h 193"/>
                  <a:gd name="T16" fmla="*/ 6 w 193"/>
                  <a:gd name="T17" fmla="*/ 157 h 193"/>
                  <a:gd name="T18" fmla="*/ 156 w 193"/>
                  <a:gd name="T19" fmla="*/ 6 h 193"/>
                  <a:gd name="T20" fmla="*/ 156 w 193"/>
                  <a:gd name="T21" fmla="*/ 6 h 193"/>
                  <a:gd name="T22" fmla="*/ 164 w 193"/>
                  <a:gd name="T23" fmla="*/ 2 h 193"/>
                  <a:gd name="T24" fmla="*/ 171 w 193"/>
                  <a:gd name="T25" fmla="*/ 0 h 193"/>
                  <a:gd name="T26" fmla="*/ 179 w 193"/>
                  <a:gd name="T27" fmla="*/ 2 h 193"/>
                  <a:gd name="T28" fmla="*/ 187 w 193"/>
                  <a:gd name="T29" fmla="*/ 6 h 193"/>
                  <a:gd name="T30" fmla="*/ 187 w 193"/>
                  <a:gd name="T31" fmla="*/ 6 h 193"/>
                  <a:gd name="T32" fmla="*/ 191 w 193"/>
                  <a:gd name="T33" fmla="*/ 14 h 193"/>
                  <a:gd name="T34" fmla="*/ 193 w 193"/>
                  <a:gd name="T35" fmla="*/ 22 h 193"/>
                  <a:gd name="T36" fmla="*/ 191 w 193"/>
                  <a:gd name="T37" fmla="*/ 29 h 193"/>
                  <a:gd name="T38" fmla="*/ 187 w 193"/>
                  <a:gd name="T39" fmla="*/ 37 h 193"/>
                  <a:gd name="T40" fmla="*/ 36 w 193"/>
                  <a:gd name="T41" fmla="*/ 187 h 193"/>
                  <a:gd name="T42" fmla="*/ 36 w 193"/>
                  <a:gd name="T43" fmla="*/ 187 h 193"/>
                  <a:gd name="T44" fmla="*/ 29 w 193"/>
                  <a:gd name="T45" fmla="*/ 192 h 193"/>
                  <a:gd name="T46" fmla="*/ 21 w 193"/>
                  <a:gd name="T47" fmla="*/ 193 h 193"/>
                  <a:gd name="T48" fmla="*/ 21 w 193"/>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3" h="193">
                    <a:moveTo>
                      <a:pt x="21" y="193"/>
                    </a:moveTo>
                    <a:lnTo>
                      <a:pt x="21" y="193"/>
                    </a:lnTo>
                    <a:lnTo>
                      <a:pt x="14" y="192"/>
                    </a:lnTo>
                    <a:lnTo>
                      <a:pt x="6" y="187"/>
                    </a:lnTo>
                    <a:lnTo>
                      <a:pt x="6" y="187"/>
                    </a:lnTo>
                    <a:lnTo>
                      <a:pt x="1" y="179"/>
                    </a:lnTo>
                    <a:lnTo>
                      <a:pt x="0" y="172"/>
                    </a:lnTo>
                    <a:lnTo>
                      <a:pt x="1" y="164"/>
                    </a:lnTo>
                    <a:lnTo>
                      <a:pt x="6" y="157"/>
                    </a:lnTo>
                    <a:lnTo>
                      <a:pt x="156" y="6"/>
                    </a:lnTo>
                    <a:lnTo>
                      <a:pt x="156" y="6"/>
                    </a:lnTo>
                    <a:lnTo>
                      <a:pt x="164" y="2"/>
                    </a:lnTo>
                    <a:lnTo>
                      <a:pt x="171" y="0"/>
                    </a:lnTo>
                    <a:lnTo>
                      <a:pt x="179" y="2"/>
                    </a:lnTo>
                    <a:lnTo>
                      <a:pt x="187" y="6"/>
                    </a:lnTo>
                    <a:lnTo>
                      <a:pt x="187" y="6"/>
                    </a:lnTo>
                    <a:lnTo>
                      <a:pt x="191" y="14"/>
                    </a:lnTo>
                    <a:lnTo>
                      <a:pt x="193" y="22"/>
                    </a:lnTo>
                    <a:lnTo>
                      <a:pt x="191" y="29"/>
                    </a:lnTo>
                    <a:lnTo>
                      <a:pt x="187" y="37"/>
                    </a:lnTo>
                    <a:lnTo>
                      <a:pt x="36" y="187"/>
                    </a:lnTo>
                    <a:lnTo>
                      <a:pt x="36" y="187"/>
                    </a:lnTo>
                    <a:lnTo>
                      <a:pt x="29" y="192"/>
                    </a:lnTo>
                    <a:lnTo>
                      <a:pt x="21" y="193"/>
                    </a:lnTo>
                    <a:lnTo>
                      <a:pt x="21" y="19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15"/>
              <p:cNvSpPr/>
              <p:nvPr/>
            </p:nvSpPr>
            <p:spPr bwMode="auto">
              <a:xfrm>
                <a:off x="2792561" y="3153465"/>
                <a:ext cx="296513" cy="298058"/>
              </a:xfrm>
              <a:custGeom>
                <a:avLst/>
                <a:gdLst>
                  <a:gd name="T0" fmla="*/ 171 w 192"/>
                  <a:gd name="T1" fmla="*/ 193 h 193"/>
                  <a:gd name="T2" fmla="*/ 171 w 192"/>
                  <a:gd name="T3" fmla="*/ 193 h 193"/>
                  <a:gd name="T4" fmla="*/ 162 w 192"/>
                  <a:gd name="T5" fmla="*/ 191 h 193"/>
                  <a:gd name="T6" fmla="*/ 156 w 192"/>
                  <a:gd name="T7" fmla="*/ 187 h 193"/>
                  <a:gd name="T8" fmla="*/ 6 w 192"/>
                  <a:gd name="T9" fmla="*/ 37 h 193"/>
                  <a:gd name="T10" fmla="*/ 6 w 192"/>
                  <a:gd name="T11" fmla="*/ 37 h 193"/>
                  <a:gd name="T12" fmla="*/ 1 w 192"/>
                  <a:gd name="T13" fmla="*/ 29 h 193"/>
                  <a:gd name="T14" fmla="*/ 0 w 192"/>
                  <a:gd name="T15" fmla="*/ 21 h 193"/>
                  <a:gd name="T16" fmla="*/ 1 w 192"/>
                  <a:gd name="T17" fmla="*/ 12 h 193"/>
                  <a:gd name="T18" fmla="*/ 6 w 192"/>
                  <a:gd name="T19" fmla="*/ 6 h 193"/>
                  <a:gd name="T20" fmla="*/ 6 w 192"/>
                  <a:gd name="T21" fmla="*/ 6 h 193"/>
                  <a:gd name="T22" fmla="*/ 12 w 192"/>
                  <a:gd name="T23" fmla="*/ 2 h 193"/>
                  <a:gd name="T24" fmla="*/ 21 w 192"/>
                  <a:gd name="T25" fmla="*/ 0 h 193"/>
                  <a:gd name="T26" fmla="*/ 29 w 192"/>
                  <a:gd name="T27" fmla="*/ 2 h 193"/>
                  <a:gd name="T28" fmla="*/ 36 w 192"/>
                  <a:gd name="T29" fmla="*/ 6 h 193"/>
                  <a:gd name="T30" fmla="*/ 186 w 192"/>
                  <a:gd name="T31" fmla="*/ 156 h 193"/>
                  <a:gd name="T32" fmla="*/ 186 w 192"/>
                  <a:gd name="T33" fmla="*/ 156 h 193"/>
                  <a:gd name="T34" fmla="*/ 191 w 192"/>
                  <a:gd name="T35" fmla="*/ 162 h 193"/>
                  <a:gd name="T36" fmla="*/ 192 w 192"/>
                  <a:gd name="T37" fmla="*/ 172 h 193"/>
                  <a:gd name="T38" fmla="*/ 191 w 192"/>
                  <a:gd name="T39" fmla="*/ 179 h 193"/>
                  <a:gd name="T40" fmla="*/ 186 w 192"/>
                  <a:gd name="T41" fmla="*/ 187 h 193"/>
                  <a:gd name="T42" fmla="*/ 186 w 192"/>
                  <a:gd name="T43" fmla="*/ 187 h 193"/>
                  <a:gd name="T44" fmla="*/ 179 w 192"/>
                  <a:gd name="T45" fmla="*/ 191 h 193"/>
                  <a:gd name="T46" fmla="*/ 171 w 192"/>
                  <a:gd name="T47" fmla="*/ 193 h 193"/>
                  <a:gd name="T48" fmla="*/ 171 w 192"/>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193">
                    <a:moveTo>
                      <a:pt x="171" y="193"/>
                    </a:moveTo>
                    <a:lnTo>
                      <a:pt x="171" y="193"/>
                    </a:lnTo>
                    <a:lnTo>
                      <a:pt x="162" y="191"/>
                    </a:lnTo>
                    <a:lnTo>
                      <a:pt x="156" y="187"/>
                    </a:lnTo>
                    <a:lnTo>
                      <a:pt x="6" y="37"/>
                    </a:lnTo>
                    <a:lnTo>
                      <a:pt x="6" y="37"/>
                    </a:lnTo>
                    <a:lnTo>
                      <a:pt x="1" y="29"/>
                    </a:lnTo>
                    <a:lnTo>
                      <a:pt x="0" y="21"/>
                    </a:lnTo>
                    <a:lnTo>
                      <a:pt x="1" y="12"/>
                    </a:lnTo>
                    <a:lnTo>
                      <a:pt x="6" y="6"/>
                    </a:lnTo>
                    <a:lnTo>
                      <a:pt x="6" y="6"/>
                    </a:lnTo>
                    <a:lnTo>
                      <a:pt x="12" y="2"/>
                    </a:lnTo>
                    <a:lnTo>
                      <a:pt x="21" y="0"/>
                    </a:lnTo>
                    <a:lnTo>
                      <a:pt x="29" y="2"/>
                    </a:lnTo>
                    <a:lnTo>
                      <a:pt x="36" y="6"/>
                    </a:lnTo>
                    <a:lnTo>
                      <a:pt x="186" y="156"/>
                    </a:lnTo>
                    <a:lnTo>
                      <a:pt x="186" y="156"/>
                    </a:lnTo>
                    <a:lnTo>
                      <a:pt x="191" y="162"/>
                    </a:lnTo>
                    <a:lnTo>
                      <a:pt x="192" y="172"/>
                    </a:lnTo>
                    <a:lnTo>
                      <a:pt x="191" y="179"/>
                    </a:lnTo>
                    <a:lnTo>
                      <a:pt x="186" y="187"/>
                    </a:lnTo>
                    <a:lnTo>
                      <a:pt x="186" y="187"/>
                    </a:lnTo>
                    <a:lnTo>
                      <a:pt x="179" y="191"/>
                    </a:lnTo>
                    <a:lnTo>
                      <a:pt x="171" y="193"/>
                    </a:lnTo>
                    <a:lnTo>
                      <a:pt x="171" y="19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6"/>
              <p:cNvSpPr/>
              <p:nvPr/>
            </p:nvSpPr>
            <p:spPr bwMode="auto">
              <a:xfrm>
                <a:off x="1177180" y="1539629"/>
                <a:ext cx="298058" cy="298058"/>
              </a:xfrm>
              <a:custGeom>
                <a:avLst/>
                <a:gdLst>
                  <a:gd name="T0" fmla="*/ 172 w 193"/>
                  <a:gd name="T1" fmla="*/ 193 h 193"/>
                  <a:gd name="T2" fmla="*/ 172 w 193"/>
                  <a:gd name="T3" fmla="*/ 193 h 193"/>
                  <a:gd name="T4" fmla="*/ 164 w 193"/>
                  <a:gd name="T5" fmla="*/ 191 h 193"/>
                  <a:gd name="T6" fmla="*/ 156 w 193"/>
                  <a:gd name="T7" fmla="*/ 186 h 193"/>
                  <a:gd name="T8" fmla="*/ 6 w 193"/>
                  <a:gd name="T9" fmla="*/ 36 h 193"/>
                  <a:gd name="T10" fmla="*/ 6 w 193"/>
                  <a:gd name="T11" fmla="*/ 36 h 193"/>
                  <a:gd name="T12" fmla="*/ 2 w 193"/>
                  <a:gd name="T13" fmla="*/ 29 h 193"/>
                  <a:gd name="T14" fmla="*/ 0 w 193"/>
                  <a:gd name="T15" fmla="*/ 21 h 193"/>
                  <a:gd name="T16" fmla="*/ 2 w 193"/>
                  <a:gd name="T17" fmla="*/ 13 h 193"/>
                  <a:gd name="T18" fmla="*/ 6 w 193"/>
                  <a:gd name="T19" fmla="*/ 6 h 193"/>
                  <a:gd name="T20" fmla="*/ 6 w 193"/>
                  <a:gd name="T21" fmla="*/ 6 h 193"/>
                  <a:gd name="T22" fmla="*/ 14 w 193"/>
                  <a:gd name="T23" fmla="*/ 1 h 193"/>
                  <a:gd name="T24" fmla="*/ 21 w 193"/>
                  <a:gd name="T25" fmla="*/ 0 h 193"/>
                  <a:gd name="T26" fmla="*/ 29 w 193"/>
                  <a:gd name="T27" fmla="*/ 1 h 193"/>
                  <a:gd name="T28" fmla="*/ 37 w 193"/>
                  <a:gd name="T29" fmla="*/ 6 h 193"/>
                  <a:gd name="T30" fmla="*/ 187 w 193"/>
                  <a:gd name="T31" fmla="*/ 156 h 193"/>
                  <a:gd name="T32" fmla="*/ 187 w 193"/>
                  <a:gd name="T33" fmla="*/ 156 h 193"/>
                  <a:gd name="T34" fmla="*/ 191 w 193"/>
                  <a:gd name="T35" fmla="*/ 164 h 193"/>
                  <a:gd name="T36" fmla="*/ 193 w 193"/>
                  <a:gd name="T37" fmla="*/ 171 h 193"/>
                  <a:gd name="T38" fmla="*/ 191 w 193"/>
                  <a:gd name="T39" fmla="*/ 179 h 193"/>
                  <a:gd name="T40" fmla="*/ 187 w 193"/>
                  <a:gd name="T41" fmla="*/ 186 h 193"/>
                  <a:gd name="T42" fmla="*/ 187 w 193"/>
                  <a:gd name="T43" fmla="*/ 186 h 193"/>
                  <a:gd name="T44" fmla="*/ 179 w 193"/>
                  <a:gd name="T45" fmla="*/ 191 h 193"/>
                  <a:gd name="T46" fmla="*/ 172 w 193"/>
                  <a:gd name="T47" fmla="*/ 193 h 193"/>
                  <a:gd name="T48" fmla="*/ 172 w 193"/>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3" h="193">
                    <a:moveTo>
                      <a:pt x="172" y="193"/>
                    </a:moveTo>
                    <a:lnTo>
                      <a:pt x="172" y="193"/>
                    </a:lnTo>
                    <a:lnTo>
                      <a:pt x="164" y="191"/>
                    </a:lnTo>
                    <a:lnTo>
                      <a:pt x="156" y="186"/>
                    </a:lnTo>
                    <a:lnTo>
                      <a:pt x="6" y="36"/>
                    </a:lnTo>
                    <a:lnTo>
                      <a:pt x="6" y="36"/>
                    </a:lnTo>
                    <a:lnTo>
                      <a:pt x="2" y="29"/>
                    </a:lnTo>
                    <a:lnTo>
                      <a:pt x="0" y="21"/>
                    </a:lnTo>
                    <a:lnTo>
                      <a:pt x="2" y="13"/>
                    </a:lnTo>
                    <a:lnTo>
                      <a:pt x="6" y="6"/>
                    </a:lnTo>
                    <a:lnTo>
                      <a:pt x="6" y="6"/>
                    </a:lnTo>
                    <a:lnTo>
                      <a:pt x="14" y="1"/>
                    </a:lnTo>
                    <a:lnTo>
                      <a:pt x="21" y="0"/>
                    </a:lnTo>
                    <a:lnTo>
                      <a:pt x="29" y="1"/>
                    </a:lnTo>
                    <a:lnTo>
                      <a:pt x="37" y="6"/>
                    </a:lnTo>
                    <a:lnTo>
                      <a:pt x="187" y="156"/>
                    </a:lnTo>
                    <a:lnTo>
                      <a:pt x="187" y="156"/>
                    </a:lnTo>
                    <a:lnTo>
                      <a:pt x="191" y="164"/>
                    </a:lnTo>
                    <a:lnTo>
                      <a:pt x="193" y="171"/>
                    </a:lnTo>
                    <a:lnTo>
                      <a:pt x="191" y="179"/>
                    </a:lnTo>
                    <a:lnTo>
                      <a:pt x="187" y="186"/>
                    </a:lnTo>
                    <a:lnTo>
                      <a:pt x="187" y="186"/>
                    </a:lnTo>
                    <a:lnTo>
                      <a:pt x="179" y="191"/>
                    </a:lnTo>
                    <a:lnTo>
                      <a:pt x="172" y="193"/>
                    </a:lnTo>
                    <a:lnTo>
                      <a:pt x="172" y="19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82" name="组合 181"/>
          <p:cNvGrpSpPr/>
          <p:nvPr/>
        </p:nvGrpSpPr>
        <p:grpSpPr>
          <a:xfrm>
            <a:off x="9497419" y="1802073"/>
            <a:ext cx="1350607" cy="1594392"/>
            <a:chOff x="3729712" y="1203598"/>
            <a:chExt cx="1013087" cy="1195794"/>
          </a:xfrm>
          <a:solidFill>
            <a:schemeClr val="accent3"/>
          </a:solidFill>
        </p:grpSpPr>
        <p:sp>
          <p:nvSpPr>
            <p:cNvPr id="183" name="Freeform 5"/>
            <p:cNvSpPr/>
            <p:nvPr/>
          </p:nvSpPr>
          <p:spPr bwMode="auto">
            <a:xfrm>
              <a:off x="3949898" y="1434324"/>
              <a:ext cx="559833" cy="695107"/>
            </a:xfrm>
            <a:custGeom>
              <a:avLst/>
              <a:gdLst>
                <a:gd name="T0" fmla="*/ 478 w 956"/>
                <a:gd name="T1" fmla="*/ 0 h 1187"/>
                <a:gd name="T2" fmla="*/ 399 w 956"/>
                <a:gd name="T3" fmla="*/ 5 h 1187"/>
                <a:gd name="T4" fmla="*/ 330 w 956"/>
                <a:gd name="T5" fmla="*/ 19 h 1187"/>
                <a:gd name="T6" fmla="*/ 266 w 956"/>
                <a:gd name="T7" fmla="*/ 41 h 1187"/>
                <a:gd name="T8" fmla="*/ 208 w 956"/>
                <a:gd name="T9" fmla="*/ 70 h 1187"/>
                <a:gd name="T10" fmla="*/ 158 w 956"/>
                <a:gd name="T11" fmla="*/ 107 h 1187"/>
                <a:gd name="T12" fmla="*/ 116 w 956"/>
                <a:gd name="T13" fmla="*/ 148 h 1187"/>
                <a:gd name="T14" fmla="*/ 79 w 956"/>
                <a:gd name="T15" fmla="*/ 193 h 1187"/>
                <a:gd name="T16" fmla="*/ 50 w 956"/>
                <a:gd name="T17" fmla="*/ 242 h 1187"/>
                <a:gd name="T18" fmla="*/ 28 w 956"/>
                <a:gd name="T19" fmla="*/ 293 h 1187"/>
                <a:gd name="T20" fmla="*/ 12 w 956"/>
                <a:gd name="T21" fmla="*/ 346 h 1187"/>
                <a:gd name="T22" fmla="*/ 3 w 956"/>
                <a:gd name="T23" fmla="*/ 399 h 1187"/>
                <a:gd name="T24" fmla="*/ 0 w 956"/>
                <a:gd name="T25" fmla="*/ 454 h 1187"/>
                <a:gd name="T26" fmla="*/ 5 w 956"/>
                <a:gd name="T27" fmla="*/ 506 h 1187"/>
                <a:gd name="T28" fmla="*/ 14 w 956"/>
                <a:gd name="T29" fmla="*/ 556 h 1187"/>
                <a:gd name="T30" fmla="*/ 31 w 956"/>
                <a:gd name="T31" fmla="*/ 603 h 1187"/>
                <a:gd name="T32" fmla="*/ 53 w 956"/>
                <a:gd name="T33" fmla="*/ 647 h 1187"/>
                <a:gd name="T34" fmla="*/ 102 w 956"/>
                <a:gd name="T35" fmla="*/ 727 h 1187"/>
                <a:gd name="T36" fmla="*/ 184 w 956"/>
                <a:gd name="T37" fmla="*/ 880 h 1187"/>
                <a:gd name="T38" fmla="*/ 216 w 956"/>
                <a:gd name="T39" fmla="*/ 952 h 1187"/>
                <a:gd name="T40" fmla="*/ 242 w 956"/>
                <a:gd name="T41" fmla="*/ 1017 h 1187"/>
                <a:gd name="T42" fmla="*/ 260 w 956"/>
                <a:gd name="T43" fmla="*/ 1079 h 1187"/>
                <a:gd name="T44" fmla="*/ 270 w 956"/>
                <a:gd name="T45" fmla="*/ 1135 h 1187"/>
                <a:gd name="T46" fmla="*/ 275 w 956"/>
                <a:gd name="T47" fmla="*/ 1187 h 1187"/>
                <a:gd name="T48" fmla="*/ 478 w 956"/>
                <a:gd name="T49" fmla="*/ 1187 h 1187"/>
                <a:gd name="T50" fmla="*/ 682 w 956"/>
                <a:gd name="T51" fmla="*/ 1187 h 1187"/>
                <a:gd name="T52" fmla="*/ 683 w 956"/>
                <a:gd name="T53" fmla="*/ 1163 h 1187"/>
                <a:gd name="T54" fmla="*/ 691 w 956"/>
                <a:gd name="T55" fmla="*/ 1108 h 1187"/>
                <a:gd name="T56" fmla="*/ 706 w 956"/>
                <a:gd name="T57" fmla="*/ 1049 h 1187"/>
                <a:gd name="T58" fmla="*/ 727 w 956"/>
                <a:gd name="T59" fmla="*/ 985 h 1187"/>
                <a:gd name="T60" fmla="*/ 756 w 956"/>
                <a:gd name="T61" fmla="*/ 915 h 1187"/>
                <a:gd name="T62" fmla="*/ 811 w 956"/>
                <a:gd name="T63" fmla="*/ 806 h 1187"/>
                <a:gd name="T64" fmla="*/ 903 w 956"/>
                <a:gd name="T65" fmla="*/ 647 h 1187"/>
                <a:gd name="T66" fmla="*/ 915 w 956"/>
                <a:gd name="T67" fmla="*/ 625 h 1187"/>
                <a:gd name="T68" fmla="*/ 935 w 956"/>
                <a:gd name="T69" fmla="*/ 580 h 1187"/>
                <a:gd name="T70" fmla="*/ 947 w 956"/>
                <a:gd name="T71" fmla="*/ 531 h 1187"/>
                <a:gd name="T72" fmla="*/ 955 w 956"/>
                <a:gd name="T73" fmla="*/ 480 h 1187"/>
                <a:gd name="T74" fmla="*/ 955 w 956"/>
                <a:gd name="T75" fmla="*/ 427 h 1187"/>
                <a:gd name="T76" fmla="*/ 949 w 956"/>
                <a:gd name="T77" fmla="*/ 374 h 1187"/>
                <a:gd name="T78" fmla="*/ 937 w 956"/>
                <a:gd name="T79" fmla="*/ 319 h 1187"/>
                <a:gd name="T80" fmla="*/ 918 w 956"/>
                <a:gd name="T81" fmla="*/ 267 h 1187"/>
                <a:gd name="T82" fmla="*/ 893 w 956"/>
                <a:gd name="T83" fmla="*/ 217 h 1187"/>
                <a:gd name="T84" fmla="*/ 859 w 956"/>
                <a:gd name="T85" fmla="*/ 169 h 1187"/>
                <a:gd name="T86" fmla="*/ 820 w 956"/>
                <a:gd name="T87" fmla="*/ 126 h 1187"/>
                <a:gd name="T88" fmla="*/ 774 w 956"/>
                <a:gd name="T89" fmla="*/ 88 h 1187"/>
                <a:gd name="T90" fmla="*/ 721 w 956"/>
                <a:gd name="T91" fmla="*/ 55 h 1187"/>
                <a:gd name="T92" fmla="*/ 660 w 956"/>
                <a:gd name="T93" fmla="*/ 29 h 1187"/>
                <a:gd name="T94" fmla="*/ 594 w 956"/>
                <a:gd name="T95" fmla="*/ 11 h 1187"/>
                <a:gd name="T96" fmla="*/ 518 w 956"/>
                <a:gd name="T97" fmla="*/ 2 h 1187"/>
                <a:gd name="T98" fmla="*/ 478 w 956"/>
                <a:gd name="T99"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56" h="1187">
                  <a:moveTo>
                    <a:pt x="478" y="0"/>
                  </a:moveTo>
                  <a:lnTo>
                    <a:pt x="478" y="0"/>
                  </a:lnTo>
                  <a:lnTo>
                    <a:pt x="439" y="2"/>
                  </a:lnTo>
                  <a:lnTo>
                    <a:pt x="399" y="5"/>
                  </a:lnTo>
                  <a:lnTo>
                    <a:pt x="363" y="11"/>
                  </a:lnTo>
                  <a:lnTo>
                    <a:pt x="330" y="19"/>
                  </a:lnTo>
                  <a:lnTo>
                    <a:pt x="296" y="29"/>
                  </a:lnTo>
                  <a:lnTo>
                    <a:pt x="266" y="41"/>
                  </a:lnTo>
                  <a:lnTo>
                    <a:pt x="236" y="55"/>
                  </a:lnTo>
                  <a:lnTo>
                    <a:pt x="208" y="70"/>
                  </a:lnTo>
                  <a:lnTo>
                    <a:pt x="182" y="88"/>
                  </a:lnTo>
                  <a:lnTo>
                    <a:pt x="158" y="107"/>
                  </a:lnTo>
                  <a:lnTo>
                    <a:pt x="137" y="126"/>
                  </a:lnTo>
                  <a:lnTo>
                    <a:pt x="116" y="148"/>
                  </a:lnTo>
                  <a:lnTo>
                    <a:pt x="97" y="169"/>
                  </a:lnTo>
                  <a:lnTo>
                    <a:pt x="79" y="193"/>
                  </a:lnTo>
                  <a:lnTo>
                    <a:pt x="64" y="217"/>
                  </a:lnTo>
                  <a:lnTo>
                    <a:pt x="50" y="242"/>
                  </a:lnTo>
                  <a:lnTo>
                    <a:pt x="38" y="267"/>
                  </a:lnTo>
                  <a:lnTo>
                    <a:pt x="28" y="293"/>
                  </a:lnTo>
                  <a:lnTo>
                    <a:pt x="20" y="319"/>
                  </a:lnTo>
                  <a:lnTo>
                    <a:pt x="12" y="346"/>
                  </a:lnTo>
                  <a:lnTo>
                    <a:pt x="8" y="374"/>
                  </a:lnTo>
                  <a:lnTo>
                    <a:pt x="3" y="399"/>
                  </a:lnTo>
                  <a:lnTo>
                    <a:pt x="2" y="427"/>
                  </a:lnTo>
                  <a:lnTo>
                    <a:pt x="0" y="454"/>
                  </a:lnTo>
                  <a:lnTo>
                    <a:pt x="2" y="480"/>
                  </a:lnTo>
                  <a:lnTo>
                    <a:pt x="5" y="506"/>
                  </a:lnTo>
                  <a:lnTo>
                    <a:pt x="9" y="531"/>
                  </a:lnTo>
                  <a:lnTo>
                    <a:pt x="14" y="556"/>
                  </a:lnTo>
                  <a:lnTo>
                    <a:pt x="22" y="580"/>
                  </a:lnTo>
                  <a:lnTo>
                    <a:pt x="31" y="603"/>
                  </a:lnTo>
                  <a:lnTo>
                    <a:pt x="41" y="625"/>
                  </a:lnTo>
                  <a:lnTo>
                    <a:pt x="53" y="647"/>
                  </a:lnTo>
                  <a:lnTo>
                    <a:pt x="53" y="647"/>
                  </a:lnTo>
                  <a:lnTo>
                    <a:pt x="102" y="727"/>
                  </a:lnTo>
                  <a:lnTo>
                    <a:pt x="146" y="806"/>
                  </a:lnTo>
                  <a:lnTo>
                    <a:pt x="184" y="880"/>
                  </a:lnTo>
                  <a:lnTo>
                    <a:pt x="201" y="915"/>
                  </a:lnTo>
                  <a:lnTo>
                    <a:pt x="216" y="952"/>
                  </a:lnTo>
                  <a:lnTo>
                    <a:pt x="230" y="985"/>
                  </a:lnTo>
                  <a:lnTo>
                    <a:pt x="242" y="1017"/>
                  </a:lnTo>
                  <a:lnTo>
                    <a:pt x="251" y="1049"/>
                  </a:lnTo>
                  <a:lnTo>
                    <a:pt x="260" y="1079"/>
                  </a:lnTo>
                  <a:lnTo>
                    <a:pt x="266" y="1108"/>
                  </a:lnTo>
                  <a:lnTo>
                    <a:pt x="270" y="1135"/>
                  </a:lnTo>
                  <a:lnTo>
                    <a:pt x="274" y="1163"/>
                  </a:lnTo>
                  <a:lnTo>
                    <a:pt x="275" y="1187"/>
                  </a:lnTo>
                  <a:lnTo>
                    <a:pt x="275" y="1187"/>
                  </a:lnTo>
                  <a:lnTo>
                    <a:pt x="478" y="1187"/>
                  </a:lnTo>
                  <a:lnTo>
                    <a:pt x="478" y="1187"/>
                  </a:lnTo>
                  <a:lnTo>
                    <a:pt x="682" y="1187"/>
                  </a:lnTo>
                  <a:lnTo>
                    <a:pt x="682" y="1187"/>
                  </a:lnTo>
                  <a:lnTo>
                    <a:pt x="683" y="1163"/>
                  </a:lnTo>
                  <a:lnTo>
                    <a:pt x="686" y="1135"/>
                  </a:lnTo>
                  <a:lnTo>
                    <a:pt x="691" y="1108"/>
                  </a:lnTo>
                  <a:lnTo>
                    <a:pt x="697" y="1079"/>
                  </a:lnTo>
                  <a:lnTo>
                    <a:pt x="706" y="1049"/>
                  </a:lnTo>
                  <a:lnTo>
                    <a:pt x="715" y="1017"/>
                  </a:lnTo>
                  <a:lnTo>
                    <a:pt x="727" y="985"/>
                  </a:lnTo>
                  <a:lnTo>
                    <a:pt x="741" y="952"/>
                  </a:lnTo>
                  <a:lnTo>
                    <a:pt x="756" y="915"/>
                  </a:lnTo>
                  <a:lnTo>
                    <a:pt x="773" y="880"/>
                  </a:lnTo>
                  <a:lnTo>
                    <a:pt x="811" y="806"/>
                  </a:lnTo>
                  <a:lnTo>
                    <a:pt x="855" y="727"/>
                  </a:lnTo>
                  <a:lnTo>
                    <a:pt x="903" y="647"/>
                  </a:lnTo>
                  <a:lnTo>
                    <a:pt x="903" y="647"/>
                  </a:lnTo>
                  <a:lnTo>
                    <a:pt x="915" y="625"/>
                  </a:lnTo>
                  <a:lnTo>
                    <a:pt x="926" y="603"/>
                  </a:lnTo>
                  <a:lnTo>
                    <a:pt x="935" y="580"/>
                  </a:lnTo>
                  <a:lnTo>
                    <a:pt x="943" y="556"/>
                  </a:lnTo>
                  <a:lnTo>
                    <a:pt x="947" y="531"/>
                  </a:lnTo>
                  <a:lnTo>
                    <a:pt x="952" y="506"/>
                  </a:lnTo>
                  <a:lnTo>
                    <a:pt x="955" y="480"/>
                  </a:lnTo>
                  <a:lnTo>
                    <a:pt x="956" y="454"/>
                  </a:lnTo>
                  <a:lnTo>
                    <a:pt x="955" y="427"/>
                  </a:lnTo>
                  <a:lnTo>
                    <a:pt x="953" y="399"/>
                  </a:lnTo>
                  <a:lnTo>
                    <a:pt x="949" y="374"/>
                  </a:lnTo>
                  <a:lnTo>
                    <a:pt x="944" y="346"/>
                  </a:lnTo>
                  <a:lnTo>
                    <a:pt x="937" y="319"/>
                  </a:lnTo>
                  <a:lnTo>
                    <a:pt x="929" y="293"/>
                  </a:lnTo>
                  <a:lnTo>
                    <a:pt x="918" y="267"/>
                  </a:lnTo>
                  <a:lnTo>
                    <a:pt x="906" y="242"/>
                  </a:lnTo>
                  <a:lnTo>
                    <a:pt x="893" y="217"/>
                  </a:lnTo>
                  <a:lnTo>
                    <a:pt x="877" y="193"/>
                  </a:lnTo>
                  <a:lnTo>
                    <a:pt x="859" y="169"/>
                  </a:lnTo>
                  <a:lnTo>
                    <a:pt x="841" y="148"/>
                  </a:lnTo>
                  <a:lnTo>
                    <a:pt x="820" y="126"/>
                  </a:lnTo>
                  <a:lnTo>
                    <a:pt x="799" y="107"/>
                  </a:lnTo>
                  <a:lnTo>
                    <a:pt x="774" y="88"/>
                  </a:lnTo>
                  <a:lnTo>
                    <a:pt x="749" y="70"/>
                  </a:lnTo>
                  <a:lnTo>
                    <a:pt x="721" y="55"/>
                  </a:lnTo>
                  <a:lnTo>
                    <a:pt x="691" y="41"/>
                  </a:lnTo>
                  <a:lnTo>
                    <a:pt x="660" y="29"/>
                  </a:lnTo>
                  <a:lnTo>
                    <a:pt x="627" y="19"/>
                  </a:lnTo>
                  <a:lnTo>
                    <a:pt x="594" y="11"/>
                  </a:lnTo>
                  <a:lnTo>
                    <a:pt x="557" y="5"/>
                  </a:lnTo>
                  <a:lnTo>
                    <a:pt x="518" y="2"/>
                  </a:lnTo>
                  <a:lnTo>
                    <a:pt x="478" y="0"/>
                  </a:lnTo>
                  <a:lnTo>
                    <a:pt x="478" y="0"/>
                  </a:lnTo>
                  <a:close/>
                </a:path>
              </a:pathLst>
            </a:custGeom>
            <a:grpFill/>
            <a:ln>
              <a:noFill/>
            </a:ln>
          </p:spPr>
          <p:txBody>
            <a:bodyPr vert="horz" wrap="square" lIns="91440" tIns="45720" rIns="91440" bIns="45720" numCol="1" anchor="t" anchorCtr="0" compatLnSpc="1"/>
            <a:lstStyle/>
            <a:p>
              <a:endParaRPr lang="zh-CN" altLang="en-US"/>
            </a:p>
          </p:txBody>
        </p:sp>
        <p:sp>
          <p:nvSpPr>
            <p:cNvPr id="184" name="Freeform 6"/>
            <p:cNvSpPr>
              <a:spLocks noEditPoints="1"/>
            </p:cNvSpPr>
            <p:nvPr/>
          </p:nvSpPr>
          <p:spPr bwMode="auto">
            <a:xfrm>
              <a:off x="3920971" y="1406215"/>
              <a:ext cx="617222" cy="751324"/>
            </a:xfrm>
            <a:custGeom>
              <a:avLst/>
              <a:gdLst>
                <a:gd name="T0" fmla="*/ 315 w 1054"/>
                <a:gd name="T1" fmla="*/ 1282 h 1283"/>
                <a:gd name="T2" fmla="*/ 283 w 1054"/>
                <a:gd name="T3" fmla="*/ 1262 h 1283"/>
                <a:gd name="T4" fmla="*/ 275 w 1054"/>
                <a:gd name="T5" fmla="*/ 1235 h 1283"/>
                <a:gd name="T6" fmla="*/ 261 w 1054"/>
                <a:gd name="T7" fmla="*/ 1139 h 1283"/>
                <a:gd name="T8" fmla="*/ 220 w 1054"/>
                <a:gd name="T9" fmla="*/ 1019 h 1283"/>
                <a:gd name="T10" fmla="*/ 110 w 1054"/>
                <a:gd name="T11" fmla="*/ 801 h 1283"/>
                <a:gd name="T12" fmla="*/ 34 w 1054"/>
                <a:gd name="T13" fmla="*/ 669 h 1283"/>
                <a:gd name="T14" fmla="*/ 5 w 1054"/>
                <a:gd name="T15" fmla="*/ 555 h 1283"/>
                <a:gd name="T16" fmla="*/ 5 w 1054"/>
                <a:gd name="T17" fmla="*/ 432 h 1283"/>
                <a:gd name="T18" fmla="*/ 37 w 1054"/>
                <a:gd name="T19" fmla="*/ 311 h 1283"/>
                <a:gd name="T20" fmla="*/ 75 w 1054"/>
                <a:gd name="T21" fmla="*/ 235 h 1283"/>
                <a:gd name="T22" fmla="*/ 139 w 1054"/>
                <a:gd name="T23" fmla="*/ 153 h 1283"/>
                <a:gd name="T24" fmla="*/ 239 w 1054"/>
                <a:gd name="T25" fmla="*/ 73 h 1283"/>
                <a:gd name="T26" fmla="*/ 384 w 1054"/>
                <a:gd name="T27" fmla="*/ 15 h 1283"/>
                <a:gd name="T28" fmla="*/ 527 w 1054"/>
                <a:gd name="T29" fmla="*/ 0 h 1283"/>
                <a:gd name="T30" fmla="*/ 626 w 1054"/>
                <a:gd name="T31" fmla="*/ 7 h 1283"/>
                <a:gd name="T32" fmla="*/ 783 w 1054"/>
                <a:gd name="T33" fmla="*/ 55 h 1283"/>
                <a:gd name="T34" fmla="*/ 894 w 1054"/>
                <a:gd name="T35" fmla="*/ 132 h 1283"/>
                <a:gd name="T36" fmla="*/ 967 w 1054"/>
                <a:gd name="T37" fmla="*/ 215 h 1283"/>
                <a:gd name="T38" fmla="*/ 1005 w 1054"/>
                <a:gd name="T39" fmla="*/ 282 h 1283"/>
                <a:gd name="T40" fmla="*/ 1044 w 1054"/>
                <a:gd name="T41" fmla="*/ 402 h 1283"/>
                <a:gd name="T42" fmla="*/ 1052 w 1054"/>
                <a:gd name="T43" fmla="*/ 525 h 1283"/>
                <a:gd name="T44" fmla="*/ 1031 w 1054"/>
                <a:gd name="T45" fmla="*/ 642 h 1283"/>
                <a:gd name="T46" fmla="*/ 993 w 1054"/>
                <a:gd name="T47" fmla="*/ 721 h 1283"/>
                <a:gd name="T48" fmla="*/ 849 w 1054"/>
                <a:gd name="T49" fmla="*/ 986 h 1283"/>
                <a:gd name="T50" fmla="*/ 800 w 1054"/>
                <a:gd name="T51" fmla="*/ 1110 h 1283"/>
                <a:gd name="T52" fmla="*/ 780 w 1054"/>
                <a:gd name="T53" fmla="*/ 1214 h 1283"/>
                <a:gd name="T54" fmla="*/ 774 w 1054"/>
                <a:gd name="T55" fmla="*/ 1253 h 1283"/>
                <a:gd name="T56" fmla="*/ 749 w 1054"/>
                <a:gd name="T57" fmla="*/ 1279 h 1283"/>
                <a:gd name="T58" fmla="*/ 369 w 1054"/>
                <a:gd name="T59" fmla="*/ 1186 h 1283"/>
                <a:gd name="T60" fmla="*/ 697 w 1054"/>
                <a:gd name="T61" fmla="*/ 1124 h 1283"/>
                <a:gd name="T62" fmla="*/ 741 w 1054"/>
                <a:gd name="T63" fmla="*/ 992 h 1283"/>
                <a:gd name="T64" fmla="*/ 838 w 1054"/>
                <a:gd name="T65" fmla="*/ 792 h 1283"/>
                <a:gd name="T66" fmla="*/ 922 w 1054"/>
                <a:gd name="T67" fmla="*/ 649 h 1283"/>
                <a:gd name="T68" fmla="*/ 950 w 1054"/>
                <a:gd name="T69" fmla="*/ 563 h 1283"/>
                <a:gd name="T70" fmla="*/ 955 w 1054"/>
                <a:gd name="T71" fmla="*/ 467 h 1283"/>
                <a:gd name="T72" fmla="*/ 935 w 1054"/>
                <a:gd name="T73" fmla="*/ 370 h 1283"/>
                <a:gd name="T74" fmla="*/ 905 w 1054"/>
                <a:gd name="T75" fmla="*/ 300 h 1283"/>
                <a:gd name="T76" fmla="*/ 861 w 1054"/>
                <a:gd name="T77" fmla="*/ 237 h 1283"/>
                <a:gd name="T78" fmla="*/ 787 w 1054"/>
                <a:gd name="T79" fmla="*/ 170 h 1283"/>
                <a:gd name="T80" fmla="*/ 677 w 1054"/>
                <a:gd name="T81" fmla="*/ 118 h 1283"/>
                <a:gd name="T82" fmla="*/ 527 w 1054"/>
                <a:gd name="T83" fmla="*/ 97 h 1283"/>
                <a:gd name="T84" fmla="*/ 410 w 1054"/>
                <a:gd name="T85" fmla="*/ 109 h 1283"/>
                <a:gd name="T86" fmla="*/ 290 w 1054"/>
                <a:gd name="T87" fmla="*/ 155 h 1283"/>
                <a:gd name="T88" fmla="*/ 208 w 1054"/>
                <a:gd name="T89" fmla="*/ 220 h 1283"/>
                <a:gd name="T90" fmla="*/ 158 w 1054"/>
                <a:gd name="T91" fmla="*/ 285 h 1283"/>
                <a:gd name="T92" fmla="*/ 128 w 1054"/>
                <a:gd name="T93" fmla="*/ 346 h 1283"/>
                <a:gd name="T94" fmla="*/ 102 w 1054"/>
                <a:gd name="T95" fmla="*/ 443 h 1283"/>
                <a:gd name="T96" fmla="*/ 101 w 1054"/>
                <a:gd name="T97" fmla="*/ 540 h 1283"/>
                <a:gd name="T98" fmla="*/ 123 w 1054"/>
                <a:gd name="T99" fmla="*/ 629 h 1283"/>
                <a:gd name="T100" fmla="*/ 179 w 1054"/>
                <a:gd name="T101" fmla="*/ 728 h 1283"/>
                <a:gd name="T102" fmla="*/ 299 w 1054"/>
                <a:gd name="T103" fmla="*/ 959 h 1283"/>
                <a:gd name="T104" fmla="*/ 349 w 1054"/>
                <a:gd name="T105" fmla="*/ 1092 h 1283"/>
                <a:gd name="T106" fmla="*/ 369 w 1054"/>
                <a:gd name="T107" fmla="*/ 1186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54" h="1283">
                  <a:moveTo>
                    <a:pt x="730" y="1283"/>
                  </a:moveTo>
                  <a:lnTo>
                    <a:pt x="324" y="1283"/>
                  </a:lnTo>
                  <a:lnTo>
                    <a:pt x="324" y="1283"/>
                  </a:lnTo>
                  <a:lnTo>
                    <a:pt x="315" y="1282"/>
                  </a:lnTo>
                  <a:lnTo>
                    <a:pt x="305" y="1279"/>
                  </a:lnTo>
                  <a:lnTo>
                    <a:pt x="296" y="1276"/>
                  </a:lnTo>
                  <a:lnTo>
                    <a:pt x="289" y="1270"/>
                  </a:lnTo>
                  <a:lnTo>
                    <a:pt x="283" y="1262"/>
                  </a:lnTo>
                  <a:lnTo>
                    <a:pt x="280" y="1253"/>
                  </a:lnTo>
                  <a:lnTo>
                    <a:pt x="277" y="1244"/>
                  </a:lnTo>
                  <a:lnTo>
                    <a:pt x="275" y="1235"/>
                  </a:lnTo>
                  <a:lnTo>
                    <a:pt x="275" y="1235"/>
                  </a:lnTo>
                  <a:lnTo>
                    <a:pt x="274" y="1214"/>
                  </a:lnTo>
                  <a:lnTo>
                    <a:pt x="272" y="1189"/>
                  </a:lnTo>
                  <a:lnTo>
                    <a:pt x="268" y="1165"/>
                  </a:lnTo>
                  <a:lnTo>
                    <a:pt x="261" y="1139"/>
                  </a:lnTo>
                  <a:lnTo>
                    <a:pt x="254" y="1110"/>
                  </a:lnTo>
                  <a:lnTo>
                    <a:pt x="243" y="1082"/>
                  </a:lnTo>
                  <a:lnTo>
                    <a:pt x="233" y="1051"/>
                  </a:lnTo>
                  <a:lnTo>
                    <a:pt x="220" y="1019"/>
                  </a:lnTo>
                  <a:lnTo>
                    <a:pt x="205" y="986"/>
                  </a:lnTo>
                  <a:lnTo>
                    <a:pt x="190" y="951"/>
                  </a:lnTo>
                  <a:lnTo>
                    <a:pt x="152" y="878"/>
                  </a:lnTo>
                  <a:lnTo>
                    <a:pt x="110" y="801"/>
                  </a:lnTo>
                  <a:lnTo>
                    <a:pt x="61" y="721"/>
                  </a:lnTo>
                  <a:lnTo>
                    <a:pt x="61" y="721"/>
                  </a:lnTo>
                  <a:lnTo>
                    <a:pt x="46" y="695"/>
                  </a:lnTo>
                  <a:lnTo>
                    <a:pt x="34" y="669"/>
                  </a:lnTo>
                  <a:lnTo>
                    <a:pt x="23" y="642"/>
                  </a:lnTo>
                  <a:lnTo>
                    <a:pt x="16" y="614"/>
                  </a:lnTo>
                  <a:lnTo>
                    <a:pt x="10" y="584"/>
                  </a:lnTo>
                  <a:lnTo>
                    <a:pt x="5" y="555"/>
                  </a:lnTo>
                  <a:lnTo>
                    <a:pt x="2" y="525"/>
                  </a:lnTo>
                  <a:lnTo>
                    <a:pt x="0" y="494"/>
                  </a:lnTo>
                  <a:lnTo>
                    <a:pt x="2" y="463"/>
                  </a:lnTo>
                  <a:lnTo>
                    <a:pt x="5" y="432"/>
                  </a:lnTo>
                  <a:lnTo>
                    <a:pt x="10" y="402"/>
                  </a:lnTo>
                  <a:lnTo>
                    <a:pt x="17" y="372"/>
                  </a:lnTo>
                  <a:lnTo>
                    <a:pt x="26" y="341"/>
                  </a:lnTo>
                  <a:lnTo>
                    <a:pt x="37" y="311"/>
                  </a:lnTo>
                  <a:lnTo>
                    <a:pt x="49" y="282"/>
                  </a:lnTo>
                  <a:lnTo>
                    <a:pt x="64" y="253"/>
                  </a:lnTo>
                  <a:lnTo>
                    <a:pt x="64" y="253"/>
                  </a:lnTo>
                  <a:lnTo>
                    <a:pt x="75" y="235"/>
                  </a:lnTo>
                  <a:lnTo>
                    <a:pt x="87" y="215"/>
                  </a:lnTo>
                  <a:lnTo>
                    <a:pt x="102" y="194"/>
                  </a:lnTo>
                  <a:lnTo>
                    <a:pt x="119" y="173"/>
                  </a:lnTo>
                  <a:lnTo>
                    <a:pt x="139" y="153"/>
                  </a:lnTo>
                  <a:lnTo>
                    <a:pt x="160" y="132"/>
                  </a:lnTo>
                  <a:lnTo>
                    <a:pt x="184" y="111"/>
                  </a:lnTo>
                  <a:lnTo>
                    <a:pt x="210" y="91"/>
                  </a:lnTo>
                  <a:lnTo>
                    <a:pt x="239" y="73"/>
                  </a:lnTo>
                  <a:lnTo>
                    <a:pt x="271" y="55"/>
                  </a:lnTo>
                  <a:lnTo>
                    <a:pt x="305" y="39"/>
                  </a:lnTo>
                  <a:lnTo>
                    <a:pt x="343" y="26"/>
                  </a:lnTo>
                  <a:lnTo>
                    <a:pt x="384" y="15"/>
                  </a:lnTo>
                  <a:lnTo>
                    <a:pt x="428" y="7"/>
                  </a:lnTo>
                  <a:lnTo>
                    <a:pt x="475" y="1"/>
                  </a:lnTo>
                  <a:lnTo>
                    <a:pt x="501" y="0"/>
                  </a:lnTo>
                  <a:lnTo>
                    <a:pt x="527" y="0"/>
                  </a:lnTo>
                  <a:lnTo>
                    <a:pt x="527" y="0"/>
                  </a:lnTo>
                  <a:lnTo>
                    <a:pt x="553" y="0"/>
                  </a:lnTo>
                  <a:lnTo>
                    <a:pt x="579" y="1"/>
                  </a:lnTo>
                  <a:lnTo>
                    <a:pt x="626" y="7"/>
                  </a:lnTo>
                  <a:lnTo>
                    <a:pt x="670" y="15"/>
                  </a:lnTo>
                  <a:lnTo>
                    <a:pt x="711" y="26"/>
                  </a:lnTo>
                  <a:lnTo>
                    <a:pt x="749" y="39"/>
                  </a:lnTo>
                  <a:lnTo>
                    <a:pt x="783" y="55"/>
                  </a:lnTo>
                  <a:lnTo>
                    <a:pt x="815" y="73"/>
                  </a:lnTo>
                  <a:lnTo>
                    <a:pt x="844" y="91"/>
                  </a:lnTo>
                  <a:lnTo>
                    <a:pt x="870" y="111"/>
                  </a:lnTo>
                  <a:lnTo>
                    <a:pt x="894" y="132"/>
                  </a:lnTo>
                  <a:lnTo>
                    <a:pt x="915" y="153"/>
                  </a:lnTo>
                  <a:lnTo>
                    <a:pt x="935" y="173"/>
                  </a:lnTo>
                  <a:lnTo>
                    <a:pt x="952" y="194"/>
                  </a:lnTo>
                  <a:lnTo>
                    <a:pt x="967" y="215"/>
                  </a:lnTo>
                  <a:lnTo>
                    <a:pt x="979" y="235"/>
                  </a:lnTo>
                  <a:lnTo>
                    <a:pt x="990" y="253"/>
                  </a:lnTo>
                  <a:lnTo>
                    <a:pt x="990" y="253"/>
                  </a:lnTo>
                  <a:lnTo>
                    <a:pt x="1005" y="282"/>
                  </a:lnTo>
                  <a:lnTo>
                    <a:pt x="1017" y="311"/>
                  </a:lnTo>
                  <a:lnTo>
                    <a:pt x="1028" y="341"/>
                  </a:lnTo>
                  <a:lnTo>
                    <a:pt x="1037" y="372"/>
                  </a:lnTo>
                  <a:lnTo>
                    <a:pt x="1044" y="402"/>
                  </a:lnTo>
                  <a:lnTo>
                    <a:pt x="1049" y="432"/>
                  </a:lnTo>
                  <a:lnTo>
                    <a:pt x="1052" y="463"/>
                  </a:lnTo>
                  <a:lnTo>
                    <a:pt x="1054" y="494"/>
                  </a:lnTo>
                  <a:lnTo>
                    <a:pt x="1052" y="525"/>
                  </a:lnTo>
                  <a:lnTo>
                    <a:pt x="1049" y="555"/>
                  </a:lnTo>
                  <a:lnTo>
                    <a:pt x="1044" y="584"/>
                  </a:lnTo>
                  <a:lnTo>
                    <a:pt x="1038" y="614"/>
                  </a:lnTo>
                  <a:lnTo>
                    <a:pt x="1031" y="642"/>
                  </a:lnTo>
                  <a:lnTo>
                    <a:pt x="1020" y="669"/>
                  </a:lnTo>
                  <a:lnTo>
                    <a:pt x="1008" y="695"/>
                  </a:lnTo>
                  <a:lnTo>
                    <a:pt x="993" y="721"/>
                  </a:lnTo>
                  <a:lnTo>
                    <a:pt x="993" y="721"/>
                  </a:lnTo>
                  <a:lnTo>
                    <a:pt x="944" y="801"/>
                  </a:lnTo>
                  <a:lnTo>
                    <a:pt x="902" y="878"/>
                  </a:lnTo>
                  <a:lnTo>
                    <a:pt x="864" y="951"/>
                  </a:lnTo>
                  <a:lnTo>
                    <a:pt x="849" y="986"/>
                  </a:lnTo>
                  <a:lnTo>
                    <a:pt x="834" y="1019"/>
                  </a:lnTo>
                  <a:lnTo>
                    <a:pt x="821" y="1051"/>
                  </a:lnTo>
                  <a:lnTo>
                    <a:pt x="811" y="1082"/>
                  </a:lnTo>
                  <a:lnTo>
                    <a:pt x="800" y="1110"/>
                  </a:lnTo>
                  <a:lnTo>
                    <a:pt x="793" y="1139"/>
                  </a:lnTo>
                  <a:lnTo>
                    <a:pt x="787" y="1165"/>
                  </a:lnTo>
                  <a:lnTo>
                    <a:pt x="782" y="1189"/>
                  </a:lnTo>
                  <a:lnTo>
                    <a:pt x="780" y="1214"/>
                  </a:lnTo>
                  <a:lnTo>
                    <a:pt x="779" y="1235"/>
                  </a:lnTo>
                  <a:lnTo>
                    <a:pt x="779" y="1235"/>
                  </a:lnTo>
                  <a:lnTo>
                    <a:pt x="777" y="1244"/>
                  </a:lnTo>
                  <a:lnTo>
                    <a:pt x="774" y="1253"/>
                  </a:lnTo>
                  <a:lnTo>
                    <a:pt x="771" y="1262"/>
                  </a:lnTo>
                  <a:lnTo>
                    <a:pt x="765" y="1270"/>
                  </a:lnTo>
                  <a:lnTo>
                    <a:pt x="758" y="1276"/>
                  </a:lnTo>
                  <a:lnTo>
                    <a:pt x="749" y="1279"/>
                  </a:lnTo>
                  <a:lnTo>
                    <a:pt x="739" y="1282"/>
                  </a:lnTo>
                  <a:lnTo>
                    <a:pt x="730" y="1283"/>
                  </a:lnTo>
                  <a:lnTo>
                    <a:pt x="730" y="1283"/>
                  </a:lnTo>
                  <a:close/>
                  <a:moveTo>
                    <a:pt x="369" y="1186"/>
                  </a:moveTo>
                  <a:lnTo>
                    <a:pt x="685" y="1186"/>
                  </a:lnTo>
                  <a:lnTo>
                    <a:pt x="685" y="1186"/>
                  </a:lnTo>
                  <a:lnTo>
                    <a:pt x="689" y="1156"/>
                  </a:lnTo>
                  <a:lnTo>
                    <a:pt x="697" y="1124"/>
                  </a:lnTo>
                  <a:lnTo>
                    <a:pt x="705" y="1092"/>
                  </a:lnTo>
                  <a:lnTo>
                    <a:pt x="715" y="1059"/>
                  </a:lnTo>
                  <a:lnTo>
                    <a:pt x="727" y="1025"/>
                  </a:lnTo>
                  <a:lnTo>
                    <a:pt x="741" y="992"/>
                  </a:lnTo>
                  <a:lnTo>
                    <a:pt x="755" y="959"/>
                  </a:lnTo>
                  <a:lnTo>
                    <a:pt x="770" y="924"/>
                  </a:lnTo>
                  <a:lnTo>
                    <a:pt x="803" y="857"/>
                  </a:lnTo>
                  <a:lnTo>
                    <a:pt x="838" y="792"/>
                  </a:lnTo>
                  <a:lnTo>
                    <a:pt x="875" y="728"/>
                  </a:lnTo>
                  <a:lnTo>
                    <a:pt x="911" y="669"/>
                  </a:lnTo>
                  <a:lnTo>
                    <a:pt x="911" y="669"/>
                  </a:lnTo>
                  <a:lnTo>
                    <a:pt x="922" y="649"/>
                  </a:lnTo>
                  <a:lnTo>
                    <a:pt x="931" y="629"/>
                  </a:lnTo>
                  <a:lnTo>
                    <a:pt x="938" y="608"/>
                  </a:lnTo>
                  <a:lnTo>
                    <a:pt x="946" y="585"/>
                  </a:lnTo>
                  <a:lnTo>
                    <a:pt x="950" y="563"/>
                  </a:lnTo>
                  <a:lnTo>
                    <a:pt x="953" y="540"/>
                  </a:lnTo>
                  <a:lnTo>
                    <a:pt x="955" y="516"/>
                  </a:lnTo>
                  <a:lnTo>
                    <a:pt x="956" y="491"/>
                  </a:lnTo>
                  <a:lnTo>
                    <a:pt x="955" y="467"/>
                  </a:lnTo>
                  <a:lnTo>
                    <a:pt x="952" y="443"/>
                  </a:lnTo>
                  <a:lnTo>
                    <a:pt x="947" y="419"/>
                  </a:lnTo>
                  <a:lnTo>
                    <a:pt x="943" y="393"/>
                  </a:lnTo>
                  <a:lnTo>
                    <a:pt x="935" y="370"/>
                  </a:lnTo>
                  <a:lnTo>
                    <a:pt x="926" y="346"/>
                  </a:lnTo>
                  <a:lnTo>
                    <a:pt x="917" y="323"/>
                  </a:lnTo>
                  <a:lnTo>
                    <a:pt x="905" y="300"/>
                  </a:lnTo>
                  <a:lnTo>
                    <a:pt x="905" y="300"/>
                  </a:lnTo>
                  <a:lnTo>
                    <a:pt x="896" y="285"/>
                  </a:lnTo>
                  <a:lnTo>
                    <a:pt x="887" y="270"/>
                  </a:lnTo>
                  <a:lnTo>
                    <a:pt x="875" y="253"/>
                  </a:lnTo>
                  <a:lnTo>
                    <a:pt x="861" y="237"/>
                  </a:lnTo>
                  <a:lnTo>
                    <a:pt x="846" y="220"/>
                  </a:lnTo>
                  <a:lnTo>
                    <a:pt x="827" y="203"/>
                  </a:lnTo>
                  <a:lnTo>
                    <a:pt x="808" y="186"/>
                  </a:lnTo>
                  <a:lnTo>
                    <a:pt x="787" y="170"/>
                  </a:lnTo>
                  <a:lnTo>
                    <a:pt x="764" y="155"/>
                  </a:lnTo>
                  <a:lnTo>
                    <a:pt x="736" y="141"/>
                  </a:lnTo>
                  <a:lnTo>
                    <a:pt x="709" y="129"/>
                  </a:lnTo>
                  <a:lnTo>
                    <a:pt x="677" y="118"/>
                  </a:lnTo>
                  <a:lnTo>
                    <a:pt x="644" y="109"/>
                  </a:lnTo>
                  <a:lnTo>
                    <a:pt x="607" y="103"/>
                  </a:lnTo>
                  <a:lnTo>
                    <a:pt x="569" y="99"/>
                  </a:lnTo>
                  <a:lnTo>
                    <a:pt x="527" y="97"/>
                  </a:lnTo>
                  <a:lnTo>
                    <a:pt x="527" y="97"/>
                  </a:lnTo>
                  <a:lnTo>
                    <a:pt x="485" y="99"/>
                  </a:lnTo>
                  <a:lnTo>
                    <a:pt x="447" y="103"/>
                  </a:lnTo>
                  <a:lnTo>
                    <a:pt x="410" y="109"/>
                  </a:lnTo>
                  <a:lnTo>
                    <a:pt x="377" y="118"/>
                  </a:lnTo>
                  <a:lnTo>
                    <a:pt x="345" y="129"/>
                  </a:lnTo>
                  <a:lnTo>
                    <a:pt x="318" y="141"/>
                  </a:lnTo>
                  <a:lnTo>
                    <a:pt x="290" y="155"/>
                  </a:lnTo>
                  <a:lnTo>
                    <a:pt x="268" y="170"/>
                  </a:lnTo>
                  <a:lnTo>
                    <a:pt x="246" y="186"/>
                  </a:lnTo>
                  <a:lnTo>
                    <a:pt x="227" y="203"/>
                  </a:lnTo>
                  <a:lnTo>
                    <a:pt x="208" y="220"/>
                  </a:lnTo>
                  <a:lnTo>
                    <a:pt x="193" y="237"/>
                  </a:lnTo>
                  <a:lnTo>
                    <a:pt x="179" y="253"/>
                  </a:lnTo>
                  <a:lnTo>
                    <a:pt x="167" y="270"/>
                  </a:lnTo>
                  <a:lnTo>
                    <a:pt x="158" y="285"/>
                  </a:lnTo>
                  <a:lnTo>
                    <a:pt x="149" y="300"/>
                  </a:lnTo>
                  <a:lnTo>
                    <a:pt x="149" y="300"/>
                  </a:lnTo>
                  <a:lnTo>
                    <a:pt x="137" y="323"/>
                  </a:lnTo>
                  <a:lnTo>
                    <a:pt x="128" y="346"/>
                  </a:lnTo>
                  <a:lnTo>
                    <a:pt x="119" y="370"/>
                  </a:lnTo>
                  <a:lnTo>
                    <a:pt x="111" y="393"/>
                  </a:lnTo>
                  <a:lnTo>
                    <a:pt x="107" y="419"/>
                  </a:lnTo>
                  <a:lnTo>
                    <a:pt x="102" y="443"/>
                  </a:lnTo>
                  <a:lnTo>
                    <a:pt x="99" y="467"/>
                  </a:lnTo>
                  <a:lnTo>
                    <a:pt x="98" y="491"/>
                  </a:lnTo>
                  <a:lnTo>
                    <a:pt x="99" y="516"/>
                  </a:lnTo>
                  <a:lnTo>
                    <a:pt x="101" y="540"/>
                  </a:lnTo>
                  <a:lnTo>
                    <a:pt x="104" y="563"/>
                  </a:lnTo>
                  <a:lnTo>
                    <a:pt x="108" y="585"/>
                  </a:lnTo>
                  <a:lnTo>
                    <a:pt x="116" y="608"/>
                  </a:lnTo>
                  <a:lnTo>
                    <a:pt x="123" y="629"/>
                  </a:lnTo>
                  <a:lnTo>
                    <a:pt x="132" y="649"/>
                  </a:lnTo>
                  <a:lnTo>
                    <a:pt x="143" y="669"/>
                  </a:lnTo>
                  <a:lnTo>
                    <a:pt x="143" y="669"/>
                  </a:lnTo>
                  <a:lnTo>
                    <a:pt x="179" y="728"/>
                  </a:lnTo>
                  <a:lnTo>
                    <a:pt x="216" y="792"/>
                  </a:lnTo>
                  <a:lnTo>
                    <a:pt x="251" y="857"/>
                  </a:lnTo>
                  <a:lnTo>
                    <a:pt x="284" y="924"/>
                  </a:lnTo>
                  <a:lnTo>
                    <a:pt x="299" y="959"/>
                  </a:lnTo>
                  <a:lnTo>
                    <a:pt x="313" y="992"/>
                  </a:lnTo>
                  <a:lnTo>
                    <a:pt x="327" y="1025"/>
                  </a:lnTo>
                  <a:lnTo>
                    <a:pt x="339" y="1059"/>
                  </a:lnTo>
                  <a:lnTo>
                    <a:pt x="349" y="1092"/>
                  </a:lnTo>
                  <a:lnTo>
                    <a:pt x="357" y="1124"/>
                  </a:lnTo>
                  <a:lnTo>
                    <a:pt x="365" y="1156"/>
                  </a:lnTo>
                  <a:lnTo>
                    <a:pt x="369" y="1186"/>
                  </a:lnTo>
                  <a:lnTo>
                    <a:pt x="369" y="1186"/>
                  </a:lnTo>
                  <a:close/>
                </a:path>
              </a:pathLst>
            </a:custGeom>
            <a:grpFill/>
            <a:ln>
              <a:noFill/>
            </a:ln>
          </p:spPr>
          <p:txBody>
            <a:bodyPr vert="horz" wrap="square" lIns="91440" tIns="45720" rIns="91440" bIns="45720" numCol="1" anchor="t" anchorCtr="0" compatLnSpc="1"/>
            <a:lstStyle/>
            <a:p>
              <a:endParaRPr lang="zh-CN" altLang="en-US"/>
            </a:p>
          </p:txBody>
        </p:sp>
        <p:sp>
          <p:nvSpPr>
            <p:cNvPr id="185" name="Freeform 7"/>
            <p:cNvSpPr/>
            <p:nvPr/>
          </p:nvSpPr>
          <p:spPr bwMode="auto">
            <a:xfrm>
              <a:off x="4113866" y="2196774"/>
              <a:ext cx="232483" cy="49776"/>
            </a:xfrm>
            <a:custGeom>
              <a:avLst/>
              <a:gdLst>
                <a:gd name="T0" fmla="*/ 355 w 397"/>
                <a:gd name="T1" fmla="*/ 85 h 85"/>
                <a:gd name="T2" fmla="*/ 42 w 397"/>
                <a:gd name="T3" fmla="*/ 85 h 85"/>
                <a:gd name="T4" fmla="*/ 42 w 397"/>
                <a:gd name="T5" fmla="*/ 85 h 85"/>
                <a:gd name="T6" fmla="*/ 33 w 397"/>
                <a:gd name="T7" fmla="*/ 84 h 85"/>
                <a:gd name="T8" fmla="*/ 25 w 397"/>
                <a:gd name="T9" fmla="*/ 82 h 85"/>
                <a:gd name="T10" fmla="*/ 18 w 397"/>
                <a:gd name="T11" fmla="*/ 77 h 85"/>
                <a:gd name="T12" fmla="*/ 12 w 397"/>
                <a:gd name="T13" fmla="*/ 73 h 85"/>
                <a:gd name="T14" fmla="*/ 7 w 397"/>
                <a:gd name="T15" fmla="*/ 67 h 85"/>
                <a:gd name="T16" fmla="*/ 3 w 397"/>
                <a:gd name="T17" fmla="*/ 59 h 85"/>
                <a:gd name="T18" fmla="*/ 1 w 397"/>
                <a:gd name="T19" fmla="*/ 52 h 85"/>
                <a:gd name="T20" fmla="*/ 0 w 397"/>
                <a:gd name="T21" fmla="*/ 43 h 85"/>
                <a:gd name="T22" fmla="*/ 0 w 397"/>
                <a:gd name="T23" fmla="*/ 43 h 85"/>
                <a:gd name="T24" fmla="*/ 0 w 397"/>
                <a:gd name="T25" fmla="*/ 43 h 85"/>
                <a:gd name="T26" fmla="*/ 1 w 397"/>
                <a:gd name="T27" fmla="*/ 33 h 85"/>
                <a:gd name="T28" fmla="*/ 3 w 397"/>
                <a:gd name="T29" fmla="*/ 26 h 85"/>
                <a:gd name="T30" fmla="*/ 7 w 397"/>
                <a:gd name="T31" fmla="*/ 18 h 85"/>
                <a:gd name="T32" fmla="*/ 12 w 397"/>
                <a:gd name="T33" fmla="*/ 12 h 85"/>
                <a:gd name="T34" fmla="*/ 18 w 397"/>
                <a:gd name="T35" fmla="*/ 8 h 85"/>
                <a:gd name="T36" fmla="*/ 25 w 397"/>
                <a:gd name="T37" fmla="*/ 3 h 85"/>
                <a:gd name="T38" fmla="*/ 33 w 397"/>
                <a:gd name="T39" fmla="*/ 2 h 85"/>
                <a:gd name="T40" fmla="*/ 42 w 397"/>
                <a:gd name="T41" fmla="*/ 0 h 85"/>
                <a:gd name="T42" fmla="*/ 355 w 397"/>
                <a:gd name="T43" fmla="*/ 0 h 85"/>
                <a:gd name="T44" fmla="*/ 355 w 397"/>
                <a:gd name="T45" fmla="*/ 0 h 85"/>
                <a:gd name="T46" fmla="*/ 364 w 397"/>
                <a:gd name="T47" fmla="*/ 2 h 85"/>
                <a:gd name="T48" fmla="*/ 371 w 397"/>
                <a:gd name="T49" fmla="*/ 3 h 85"/>
                <a:gd name="T50" fmla="*/ 379 w 397"/>
                <a:gd name="T51" fmla="*/ 8 h 85"/>
                <a:gd name="T52" fmla="*/ 385 w 397"/>
                <a:gd name="T53" fmla="*/ 12 h 85"/>
                <a:gd name="T54" fmla="*/ 390 w 397"/>
                <a:gd name="T55" fmla="*/ 18 h 85"/>
                <a:gd name="T56" fmla="*/ 394 w 397"/>
                <a:gd name="T57" fmla="*/ 26 h 85"/>
                <a:gd name="T58" fmla="*/ 396 w 397"/>
                <a:gd name="T59" fmla="*/ 33 h 85"/>
                <a:gd name="T60" fmla="*/ 397 w 397"/>
                <a:gd name="T61" fmla="*/ 43 h 85"/>
                <a:gd name="T62" fmla="*/ 397 w 397"/>
                <a:gd name="T63" fmla="*/ 43 h 85"/>
                <a:gd name="T64" fmla="*/ 397 w 397"/>
                <a:gd name="T65" fmla="*/ 43 h 85"/>
                <a:gd name="T66" fmla="*/ 396 w 397"/>
                <a:gd name="T67" fmla="*/ 52 h 85"/>
                <a:gd name="T68" fmla="*/ 394 w 397"/>
                <a:gd name="T69" fmla="*/ 59 h 85"/>
                <a:gd name="T70" fmla="*/ 390 w 397"/>
                <a:gd name="T71" fmla="*/ 67 h 85"/>
                <a:gd name="T72" fmla="*/ 385 w 397"/>
                <a:gd name="T73" fmla="*/ 73 h 85"/>
                <a:gd name="T74" fmla="*/ 379 w 397"/>
                <a:gd name="T75" fmla="*/ 77 h 85"/>
                <a:gd name="T76" fmla="*/ 371 w 397"/>
                <a:gd name="T77" fmla="*/ 82 h 85"/>
                <a:gd name="T78" fmla="*/ 364 w 397"/>
                <a:gd name="T79" fmla="*/ 84 h 85"/>
                <a:gd name="T80" fmla="*/ 355 w 397"/>
                <a:gd name="T81" fmla="*/ 85 h 85"/>
                <a:gd name="T82" fmla="*/ 355 w 397"/>
                <a:gd name="T8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7" h="85">
                  <a:moveTo>
                    <a:pt x="355" y="85"/>
                  </a:moveTo>
                  <a:lnTo>
                    <a:pt x="42" y="85"/>
                  </a:lnTo>
                  <a:lnTo>
                    <a:pt x="42" y="85"/>
                  </a:lnTo>
                  <a:lnTo>
                    <a:pt x="33" y="84"/>
                  </a:lnTo>
                  <a:lnTo>
                    <a:pt x="25" y="82"/>
                  </a:lnTo>
                  <a:lnTo>
                    <a:pt x="18" y="77"/>
                  </a:lnTo>
                  <a:lnTo>
                    <a:pt x="12" y="73"/>
                  </a:lnTo>
                  <a:lnTo>
                    <a:pt x="7" y="67"/>
                  </a:lnTo>
                  <a:lnTo>
                    <a:pt x="3" y="59"/>
                  </a:lnTo>
                  <a:lnTo>
                    <a:pt x="1" y="52"/>
                  </a:lnTo>
                  <a:lnTo>
                    <a:pt x="0" y="43"/>
                  </a:lnTo>
                  <a:lnTo>
                    <a:pt x="0" y="43"/>
                  </a:lnTo>
                  <a:lnTo>
                    <a:pt x="0" y="43"/>
                  </a:lnTo>
                  <a:lnTo>
                    <a:pt x="1" y="33"/>
                  </a:lnTo>
                  <a:lnTo>
                    <a:pt x="3" y="26"/>
                  </a:lnTo>
                  <a:lnTo>
                    <a:pt x="7" y="18"/>
                  </a:lnTo>
                  <a:lnTo>
                    <a:pt x="12" y="12"/>
                  </a:lnTo>
                  <a:lnTo>
                    <a:pt x="18" y="8"/>
                  </a:lnTo>
                  <a:lnTo>
                    <a:pt x="25" y="3"/>
                  </a:lnTo>
                  <a:lnTo>
                    <a:pt x="33" y="2"/>
                  </a:lnTo>
                  <a:lnTo>
                    <a:pt x="42" y="0"/>
                  </a:lnTo>
                  <a:lnTo>
                    <a:pt x="355" y="0"/>
                  </a:lnTo>
                  <a:lnTo>
                    <a:pt x="355" y="0"/>
                  </a:lnTo>
                  <a:lnTo>
                    <a:pt x="364" y="2"/>
                  </a:lnTo>
                  <a:lnTo>
                    <a:pt x="371" y="3"/>
                  </a:lnTo>
                  <a:lnTo>
                    <a:pt x="379" y="8"/>
                  </a:lnTo>
                  <a:lnTo>
                    <a:pt x="385" y="12"/>
                  </a:lnTo>
                  <a:lnTo>
                    <a:pt x="390" y="18"/>
                  </a:lnTo>
                  <a:lnTo>
                    <a:pt x="394" y="26"/>
                  </a:lnTo>
                  <a:lnTo>
                    <a:pt x="396" y="33"/>
                  </a:lnTo>
                  <a:lnTo>
                    <a:pt x="397" y="43"/>
                  </a:lnTo>
                  <a:lnTo>
                    <a:pt x="397" y="43"/>
                  </a:lnTo>
                  <a:lnTo>
                    <a:pt x="397" y="43"/>
                  </a:lnTo>
                  <a:lnTo>
                    <a:pt x="396" y="52"/>
                  </a:lnTo>
                  <a:lnTo>
                    <a:pt x="394" y="59"/>
                  </a:lnTo>
                  <a:lnTo>
                    <a:pt x="390" y="67"/>
                  </a:lnTo>
                  <a:lnTo>
                    <a:pt x="385" y="73"/>
                  </a:lnTo>
                  <a:lnTo>
                    <a:pt x="379" y="77"/>
                  </a:lnTo>
                  <a:lnTo>
                    <a:pt x="371" y="82"/>
                  </a:lnTo>
                  <a:lnTo>
                    <a:pt x="364" y="84"/>
                  </a:lnTo>
                  <a:lnTo>
                    <a:pt x="355" y="85"/>
                  </a:lnTo>
                  <a:lnTo>
                    <a:pt x="355" y="85"/>
                  </a:lnTo>
                  <a:close/>
                </a:path>
              </a:pathLst>
            </a:custGeom>
            <a:grpFill/>
            <a:ln w="12700">
              <a:noFill/>
              <a:round/>
            </a:ln>
          </p:spPr>
          <p:txBody>
            <a:bodyPr vert="horz" wrap="square" lIns="91440" tIns="45720" rIns="91440" bIns="45720" numCol="1" anchor="t" anchorCtr="0" compatLnSpc="1"/>
            <a:lstStyle/>
            <a:p>
              <a:endParaRPr lang="zh-CN" altLang="en-US"/>
            </a:p>
          </p:txBody>
        </p:sp>
        <p:sp>
          <p:nvSpPr>
            <p:cNvPr id="186" name="Freeform 8"/>
            <p:cNvSpPr/>
            <p:nvPr/>
          </p:nvSpPr>
          <p:spPr bwMode="auto">
            <a:xfrm>
              <a:off x="4113866" y="2273488"/>
              <a:ext cx="232483" cy="49776"/>
            </a:xfrm>
            <a:custGeom>
              <a:avLst/>
              <a:gdLst>
                <a:gd name="T0" fmla="*/ 355 w 397"/>
                <a:gd name="T1" fmla="*/ 85 h 85"/>
                <a:gd name="T2" fmla="*/ 42 w 397"/>
                <a:gd name="T3" fmla="*/ 85 h 85"/>
                <a:gd name="T4" fmla="*/ 42 w 397"/>
                <a:gd name="T5" fmla="*/ 85 h 85"/>
                <a:gd name="T6" fmla="*/ 33 w 397"/>
                <a:gd name="T7" fmla="*/ 83 h 85"/>
                <a:gd name="T8" fmla="*/ 25 w 397"/>
                <a:gd name="T9" fmla="*/ 81 h 85"/>
                <a:gd name="T10" fmla="*/ 18 w 397"/>
                <a:gd name="T11" fmla="*/ 77 h 85"/>
                <a:gd name="T12" fmla="*/ 12 w 397"/>
                <a:gd name="T13" fmla="*/ 72 h 85"/>
                <a:gd name="T14" fmla="*/ 7 w 397"/>
                <a:gd name="T15" fmla="*/ 66 h 85"/>
                <a:gd name="T16" fmla="*/ 3 w 397"/>
                <a:gd name="T17" fmla="*/ 59 h 85"/>
                <a:gd name="T18" fmla="*/ 1 w 397"/>
                <a:gd name="T19" fmla="*/ 51 h 85"/>
                <a:gd name="T20" fmla="*/ 0 w 397"/>
                <a:gd name="T21" fmla="*/ 42 h 85"/>
                <a:gd name="T22" fmla="*/ 0 w 397"/>
                <a:gd name="T23" fmla="*/ 42 h 85"/>
                <a:gd name="T24" fmla="*/ 0 w 397"/>
                <a:gd name="T25" fmla="*/ 42 h 85"/>
                <a:gd name="T26" fmla="*/ 1 w 397"/>
                <a:gd name="T27" fmla="*/ 33 h 85"/>
                <a:gd name="T28" fmla="*/ 3 w 397"/>
                <a:gd name="T29" fmla="*/ 25 h 85"/>
                <a:gd name="T30" fmla="*/ 7 w 397"/>
                <a:gd name="T31" fmla="*/ 18 h 85"/>
                <a:gd name="T32" fmla="*/ 12 w 397"/>
                <a:gd name="T33" fmla="*/ 12 h 85"/>
                <a:gd name="T34" fmla="*/ 18 w 397"/>
                <a:gd name="T35" fmla="*/ 7 h 85"/>
                <a:gd name="T36" fmla="*/ 25 w 397"/>
                <a:gd name="T37" fmla="*/ 3 h 85"/>
                <a:gd name="T38" fmla="*/ 33 w 397"/>
                <a:gd name="T39" fmla="*/ 1 h 85"/>
                <a:gd name="T40" fmla="*/ 42 w 397"/>
                <a:gd name="T41" fmla="*/ 0 h 85"/>
                <a:gd name="T42" fmla="*/ 355 w 397"/>
                <a:gd name="T43" fmla="*/ 0 h 85"/>
                <a:gd name="T44" fmla="*/ 355 w 397"/>
                <a:gd name="T45" fmla="*/ 0 h 85"/>
                <a:gd name="T46" fmla="*/ 364 w 397"/>
                <a:gd name="T47" fmla="*/ 1 h 85"/>
                <a:gd name="T48" fmla="*/ 371 w 397"/>
                <a:gd name="T49" fmla="*/ 3 h 85"/>
                <a:gd name="T50" fmla="*/ 379 w 397"/>
                <a:gd name="T51" fmla="*/ 7 h 85"/>
                <a:gd name="T52" fmla="*/ 385 w 397"/>
                <a:gd name="T53" fmla="*/ 12 h 85"/>
                <a:gd name="T54" fmla="*/ 390 w 397"/>
                <a:gd name="T55" fmla="*/ 18 h 85"/>
                <a:gd name="T56" fmla="*/ 394 w 397"/>
                <a:gd name="T57" fmla="*/ 25 h 85"/>
                <a:gd name="T58" fmla="*/ 396 w 397"/>
                <a:gd name="T59" fmla="*/ 33 h 85"/>
                <a:gd name="T60" fmla="*/ 397 w 397"/>
                <a:gd name="T61" fmla="*/ 42 h 85"/>
                <a:gd name="T62" fmla="*/ 397 w 397"/>
                <a:gd name="T63" fmla="*/ 42 h 85"/>
                <a:gd name="T64" fmla="*/ 397 w 397"/>
                <a:gd name="T65" fmla="*/ 42 h 85"/>
                <a:gd name="T66" fmla="*/ 396 w 397"/>
                <a:gd name="T67" fmla="*/ 51 h 85"/>
                <a:gd name="T68" fmla="*/ 394 w 397"/>
                <a:gd name="T69" fmla="*/ 59 h 85"/>
                <a:gd name="T70" fmla="*/ 390 w 397"/>
                <a:gd name="T71" fmla="*/ 66 h 85"/>
                <a:gd name="T72" fmla="*/ 385 w 397"/>
                <a:gd name="T73" fmla="*/ 72 h 85"/>
                <a:gd name="T74" fmla="*/ 379 w 397"/>
                <a:gd name="T75" fmla="*/ 77 h 85"/>
                <a:gd name="T76" fmla="*/ 371 w 397"/>
                <a:gd name="T77" fmla="*/ 81 h 85"/>
                <a:gd name="T78" fmla="*/ 364 w 397"/>
                <a:gd name="T79" fmla="*/ 83 h 85"/>
                <a:gd name="T80" fmla="*/ 355 w 397"/>
                <a:gd name="T81" fmla="*/ 85 h 85"/>
                <a:gd name="T82" fmla="*/ 355 w 397"/>
                <a:gd name="T8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7" h="85">
                  <a:moveTo>
                    <a:pt x="355" y="85"/>
                  </a:moveTo>
                  <a:lnTo>
                    <a:pt x="42" y="85"/>
                  </a:lnTo>
                  <a:lnTo>
                    <a:pt x="42" y="85"/>
                  </a:lnTo>
                  <a:lnTo>
                    <a:pt x="33" y="83"/>
                  </a:lnTo>
                  <a:lnTo>
                    <a:pt x="25" y="81"/>
                  </a:lnTo>
                  <a:lnTo>
                    <a:pt x="18" y="77"/>
                  </a:lnTo>
                  <a:lnTo>
                    <a:pt x="12" y="72"/>
                  </a:lnTo>
                  <a:lnTo>
                    <a:pt x="7" y="66"/>
                  </a:lnTo>
                  <a:lnTo>
                    <a:pt x="3" y="59"/>
                  </a:lnTo>
                  <a:lnTo>
                    <a:pt x="1" y="51"/>
                  </a:lnTo>
                  <a:lnTo>
                    <a:pt x="0" y="42"/>
                  </a:lnTo>
                  <a:lnTo>
                    <a:pt x="0" y="42"/>
                  </a:lnTo>
                  <a:lnTo>
                    <a:pt x="0" y="42"/>
                  </a:lnTo>
                  <a:lnTo>
                    <a:pt x="1" y="33"/>
                  </a:lnTo>
                  <a:lnTo>
                    <a:pt x="3" y="25"/>
                  </a:lnTo>
                  <a:lnTo>
                    <a:pt x="7" y="18"/>
                  </a:lnTo>
                  <a:lnTo>
                    <a:pt x="12" y="12"/>
                  </a:lnTo>
                  <a:lnTo>
                    <a:pt x="18" y="7"/>
                  </a:lnTo>
                  <a:lnTo>
                    <a:pt x="25" y="3"/>
                  </a:lnTo>
                  <a:lnTo>
                    <a:pt x="33" y="1"/>
                  </a:lnTo>
                  <a:lnTo>
                    <a:pt x="42" y="0"/>
                  </a:lnTo>
                  <a:lnTo>
                    <a:pt x="355" y="0"/>
                  </a:lnTo>
                  <a:lnTo>
                    <a:pt x="355" y="0"/>
                  </a:lnTo>
                  <a:lnTo>
                    <a:pt x="364" y="1"/>
                  </a:lnTo>
                  <a:lnTo>
                    <a:pt x="371" y="3"/>
                  </a:lnTo>
                  <a:lnTo>
                    <a:pt x="379" y="7"/>
                  </a:lnTo>
                  <a:lnTo>
                    <a:pt x="385" y="12"/>
                  </a:lnTo>
                  <a:lnTo>
                    <a:pt x="390" y="18"/>
                  </a:lnTo>
                  <a:lnTo>
                    <a:pt x="394" y="25"/>
                  </a:lnTo>
                  <a:lnTo>
                    <a:pt x="396" y="33"/>
                  </a:lnTo>
                  <a:lnTo>
                    <a:pt x="397" y="42"/>
                  </a:lnTo>
                  <a:lnTo>
                    <a:pt x="397" y="42"/>
                  </a:lnTo>
                  <a:lnTo>
                    <a:pt x="397" y="42"/>
                  </a:lnTo>
                  <a:lnTo>
                    <a:pt x="396" y="51"/>
                  </a:lnTo>
                  <a:lnTo>
                    <a:pt x="394" y="59"/>
                  </a:lnTo>
                  <a:lnTo>
                    <a:pt x="390" y="66"/>
                  </a:lnTo>
                  <a:lnTo>
                    <a:pt x="385" y="72"/>
                  </a:lnTo>
                  <a:lnTo>
                    <a:pt x="379" y="77"/>
                  </a:lnTo>
                  <a:lnTo>
                    <a:pt x="371" y="81"/>
                  </a:lnTo>
                  <a:lnTo>
                    <a:pt x="364" y="83"/>
                  </a:lnTo>
                  <a:lnTo>
                    <a:pt x="355" y="85"/>
                  </a:lnTo>
                  <a:lnTo>
                    <a:pt x="355" y="85"/>
                  </a:lnTo>
                  <a:close/>
                </a:path>
              </a:pathLst>
            </a:custGeom>
            <a:grpFill/>
            <a:ln w="12700">
              <a:noFill/>
              <a:round/>
            </a:ln>
          </p:spPr>
          <p:txBody>
            <a:bodyPr vert="horz" wrap="square" lIns="91440" tIns="45720" rIns="91440" bIns="45720" numCol="1" anchor="t" anchorCtr="0" compatLnSpc="1"/>
            <a:lstStyle/>
            <a:p>
              <a:endParaRPr lang="zh-CN" altLang="en-US"/>
            </a:p>
          </p:txBody>
        </p:sp>
        <p:sp>
          <p:nvSpPr>
            <p:cNvPr id="187" name="Freeform 9"/>
            <p:cNvSpPr/>
            <p:nvPr/>
          </p:nvSpPr>
          <p:spPr bwMode="auto">
            <a:xfrm>
              <a:off x="4159542" y="2349616"/>
              <a:ext cx="140544" cy="49776"/>
            </a:xfrm>
            <a:custGeom>
              <a:avLst/>
              <a:gdLst>
                <a:gd name="T0" fmla="*/ 198 w 240"/>
                <a:gd name="T1" fmla="*/ 85 h 85"/>
                <a:gd name="T2" fmla="*/ 43 w 240"/>
                <a:gd name="T3" fmla="*/ 85 h 85"/>
                <a:gd name="T4" fmla="*/ 43 w 240"/>
                <a:gd name="T5" fmla="*/ 85 h 85"/>
                <a:gd name="T6" fmla="*/ 34 w 240"/>
                <a:gd name="T7" fmla="*/ 83 h 85"/>
                <a:gd name="T8" fmla="*/ 26 w 240"/>
                <a:gd name="T9" fmla="*/ 82 h 85"/>
                <a:gd name="T10" fmla="*/ 19 w 240"/>
                <a:gd name="T11" fmla="*/ 77 h 85"/>
                <a:gd name="T12" fmla="*/ 13 w 240"/>
                <a:gd name="T13" fmla="*/ 73 h 85"/>
                <a:gd name="T14" fmla="*/ 8 w 240"/>
                <a:gd name="T15" fmla="*/ 67 h 85"/>
                <a:gd name="T16" fmla="*/ 4 w 240"/>
                <a:gd name="T17" fmla="*/ 59 h 85"/>
                <a:gd name="T18" fmla="*/ 2 w 240"/>
                <a:gd name="T19" fmla="*/ 52 h 85"/>
                <a:gd name="T20" fmla="*/ 0 w 240"/>
                <a:gd name="T21" fmla="*/ 43 h 85"/>
                <a:gd name="T22" fmla="*/ 0 w 240"/>
                <a:gd name="T23" fmla="*/ 43 h 85"/>
                <a:gd name="T24" fmla="*/ 0 w 240"/>
                <a:gd name="T25" fmla="*/ 43 h 85"/>
                <a:gd name="T26" fmla="*/ 2 w 240"/>
                <a:gd name="T27" fmla="*/ 33 h 85"/>
                <a:gd name="T28" fmla="*/ 4 w 240"/>
                <a:gd name="T29" fmla="*/ 26 h 85"/>
                <a:gd name="T30" fmla="*/ 8 w 240"/>
                <a:gd name="T31" fmla="*/ 18 h 85"/>
                <a:gd name="T32" fmla="*/ 13 w 240"/>
                <a:gd name="T33" fmla="*/ 12 h 85"/>
                <a:gd name="T34" fmla="*/ 19 w 240"/>
                <a:gd name="T35" fmla="*/ 8 h 85"/>
                <a:gd name="T36" fmla="*/ 26 w 240"/>
                <a:gd name="T37" fmla="*/ 3 h 85"/>
                <a:gd name="T38" fmla="*/ 34 w 240"/>
                <a:gd name="T39" fmla="*/ 2 h 85"/>
                <a:gd name="T40" fmla="*/ 43 w 240"/>
                <a:gd name="T41" fmla="*/ 0 h 85"/>
                <a:gd name="T42" fmla="*/ 198 w 240"/>
                <a:gd name="T43" fmla="*/ 0 h 85"/>
                <a:gd name="T44" fmla="*/ 198 w 240"/>
                <a:gd name="T45" fmla="*/ 0 h 85"/>
                <a:gd name="T46" fmla="*/ 207 w 240"/>
                <a:gd name="T47" fmla="*/ 2 h 85"/>
                <a:gd name="T48" fmla="*/ 214 w 240"/>
                <a:gd name="T49" fmla="*/ 3 h 85"/>
                <a:gd name="T50" fmla="*/ 222 w 240"/>
                <a:gd name="T51" fmla="*/ 8 h 85"/>
                <a:gd name="T52" fmla="*/ 228 w 240"/>
                <a:gd name="T53" fmla="*/ 12 h 85"/>
                <a:gd name="T54" fmla="*/ 233 w 240"/>
                <a:gd name="T55" fmla="*/ 18 h 85"/>
                <a:gd name="T56" fmla="*/ 237 w 240"/>
                <a:gd name="T57" fmla="*/ 26 h 85"/>
                <a:gd name="T58" fmla="*/ 239 w 240"/>
                <a:gd name="T59" fmla="*/ 33 h 85"/>
                <a:gd name="T60" fmla="*/ 240 w 240"/>
                <a:gd name="T61" fmla="*/ 43 h 85"/>
                <a:gd name="T62" fmla="*/ 240 w 240"/>
                <a:gd name="T63" fmla="*/ 43 h 85"/>
                <a:gd name="T64" fmla="*/ 240 w 240"/>
                <a:gd name="T65" fmla="*/ 43 h 85"/>
                <a:gd name="T66" fmla="*/ 239 w 240"/>
                <a:gd name="T67" fmla="*/ 52 h 85"/>
                <a:gd name="T68" fmla="*/ 237 w 240"/>
                <a:gd name="T69" fmla="*/ 59 h 85"/>
                <a:gd name="T70" fmla="*/ 233 w 240"/>
                <a:gd name="T71" fmla="*/ 67 h 85"/>
                <a:gd name="T72" fmla="*/ 228 w 240"/>
                <a:gd name="T73" fmla="*/ 73 h 85"/>
                <a:gd name="T74" fmla="*/ 222 w 240"/>
                <a:gd name="T75" fmla="*/ 77 h 85"/>
                <a:gd name="T76" fmla="*/ 214 w 240"/>
                <a:gd name="T77" fmla="*/ 82 h 85"/>
                <a:gd name="T78" fmla="*/ 207 w 240"/>
                <a:gd name="T79" fmla="*/ 83 h 85"/>
                <a:gd name="T80" fmla="*/ 198 w 240"/>
                <a:gd name="T81" fmla="*/ 85 h 85"/>
                <a:gd name="T82" fmla="*/ 198 w 240"/>
                <a:gd name="T8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0" h="85">
                  <a:moveTo>
                    <a:pt x="198" y="85"/>
                  </a:moveTo>
                  <a:lnTo>
                    <a:pt x="43" y="85"/>
                  </a:lnTo>
                  <a:lnTo>
                    <a:pt x="43" y="85"/>
                  </a:lnTo>
                  <a:lnTo>
                    <a:pt x="34" y="83"/>
                  </a:lnTo>
                  <a:lnTo>
                    <a:pt x="26" y="82"/>
                  </a:lnTo>
                  <a:lnTo>
                    <a:pt x="19" y="77"/>
                  </a:lnTo>
                  <a:lnTo>
                    <a:pt x="13" y="73"/>
                  </a:lnTo>
                  <a:lnTo>
                    <a:pt x="8" y="67"/>
                  </a:lnTo>
                  <a:lnTo>
                    <a:pt x="4" y="59"/>
                  </a:lnTo>
                  <a:lnTo>
                    <a:pt x="2" y="52"/>
                  </a:lnTo>
                  <a:lnTo>
                    <a:pt x="0" y="43"/>
                  </a:lnTo>
                  <a:lnTo>
                    <a:pt x="0" y="43"/>
                  </a:lnTo>
                  <a:lnTo>
                    <a:pt x="0" y="43"/>
                  </a:lnTo>
                  <a:lnTo>
                    <a:pt x="2" y="33"/>
                  </a:lnTo>
                  <a:lnTo>
                    <a:pt x="4" y="26"/>
                  </a:lnTo>
                  <a:lnTo>
                    <a:pt x="8" y="18"/>
                  </a:lnTo>
                  <a:lnTo>
                    <a:pt x="13" y="12"/>
                  </a:lnTo>
                  <a:lnTo>
                    <a:pt x="19" y="8"/>
                  </a:lnTo>
                  <a:lnTo>
                    <a:pt x="26" y="3"/>
                  </a:lnTo>
                  <a:lnTo>
                    <a:pt x="34" y="2"/>
                  </a:lnTo>
                  <a:lnTo>
                    <a:pt x="43" y="0"/>
                  </a:lnTo>
                  <a:lnTo>
                    <a:pt x="198" y="0"/>
                  </a:lnTo>
                  <a:lnTo>
                    <a:pt x="198" y="0"/>
                  </a:lnTo>
                  <a:lnTo>
                    <a:pt x="207" y="2"/>
                  </a:lnTo>
                  <a:lnTo>
                    <a:pt x="214" y="3"/>
                  </a:lnTo>
                  <a:lnTo>
                    <a:pt x="222" y="8"/>
                  </a:lnTo>
                  <a:lnTo>
                    <a:pt x="228" y="12"/>
                  </a:lnTo>
                  <a:lnTo>
                    <a:pt x="233" y="18"/>
                  </a:lnTo>
                  <a:lnTo>
                    <a:pt x="237" y="26"/>
                  </a:lnTo>
                  <a:lnTo>
                    <a:pt x="239" y="33"/>
                  </a:lnTo>
                  <a:lnTo>
                    <a:pt x="240" y="43"/>
                  </a:lnTo>
                  <a:lnTo>
                    <a:pt x="240" y="43"/>
                  </a:lnTo>
                  <a:lnTo>
                    <a:pt x="240" y="43"/>
                  </a:lnTo>
                  <a:lnTo>
                    <a:pt x="239" y="52"/>
                  </a:lnTo>
                  <a:lnTo>
                    <a:pt x="237" y="59"/>
                  </a:lnTo>
                  <a:lnTo>
                    <a:pt x="233" y="67"/>
                  </a:lnTo>
                  <a:lnTo>
                    <a:pt x="228" y="73"/>
                  </a:lnTo>
                  <a:lnTo>
                    <a:pt x="222" y="77"/>
                  </a:lnTo>
                  <a:lnTo>
                    <a:pt x="214" y="82"/>
                  </a:lnTo>
                  <a:lnTo>
                    <a:pt x="207" y="83"/>
                  </a:lnTo>
                  <a:lnTo>
                    <a:pt x="198" y="85"/>
                  </a:lnTo>
                  <a:lnTo>
                    <a:pt x="198" y="85"/>
                  </a:lnTo>
                  <a:close/>
                </a:path>
              </a:pathLst>
            </a:custGeom>
            <a:grpFill/>
            <a:ln w="12700">
              <a:noFill/>
              <a:round/>
            </a:ln>
          </p:spPr>
          <p:txBody>
            <a:bodyPr vert="horz" wrap="square" lIns="91440" tIns="45720" rIns="91440" bIns="45720" numCol="1" anchor="t" anchorCtr="0" compatLnSpc="1"/>
            <a:lstStyle/>
            <a:p>
              <a:endParaRPr lang="zh-CN" altLang="en-US"/>
            </a:p>
          </p:txBody>
        </p:sp>
        <p:grpSp>
          <p:nvGrpSpPr>
            <p:cNvPr id="188" name="组合 187"/>
            <p:cNvGrpSpPr/>
            <p:nvPr/>
          </p:nvGrpSpPr>
          <p:grpSpPr>
            <a:xfrm>
              <a:off x="3729712" y="1203598"/>
              <a:ext cx="1013087" cy="846777"/>
              <a:chOff x="755576" y="1218406"/>
              <a:chExt cx="2671709" cy="2233117"/>
            </a:xfrm>
            <a:grpFill/>
          </p:grpSpPr>
          <p:sp>
            <p:nvSpPr>
              <p:cNvPr id="189" name="Freeform 10"/>
              <p:cNvSpPr/>
              <p:nvPr/>
            </p:nvSpPr>
            <p:spPr bwMode="auto">
              <a:xfrm>
                <a:off x="2042011" y="1218406"/>
                <a:ext cx="66407" cy="393807"/>
              </a:xfrm>
              <a:custGeom>
                <a:avLst/>
                <a:gdLst>
                  <a:gd name="T0" fmla="*/ 21 w 43"/>
                  <a:gd name="T1" fmla="*/ 255 h 255"/>
                  <a:gd name="T2" fmla="*/ 21 w 43"/>
                  <a:gd name="T3" fmla="*/ 255 h 255"/>
                  <a:gd name="T4" fmla="*/ 14 w 43"/>
                  <a:gd name="T5" fmla="*/ 253 h 255"/>
                  <a:gd name="T6" fmla="*/ 6 w 43"/>
                  <a:gd name="T7" fmla="*/ 249 h 255"/>
                  <a:gd name="T8" fmla="*/ 2 w 43"/>
                  <a:gd name="T9" fmla="*/ 241 h 255"/>
                  <a:gd name="T10" fmla="*/ 0 w 43"/>
                  <a:gd name="T11" fmla="*/ 234 h 255"/>
                  <a:gd name="T12" fmla="*/ 0 w 43"/>
                  <a:gd name="T13" fmla="*/ 21 h 255"/>
                  <a:gd name="T14" fmla="*/ 0 w 43"/>
                  <a:gd name="T15" fmla="*/ 21 h 255"/>
                  <a:gd name="T16" fmla="*/ 2 w 43"/>
                  <a:gd name="T17" fmla="*/ 14 h 255"/>
                  <a:gd name="T18" fmla="*/ 6 w 43"/>
                  <a:gd name="T19" fmla="*/ 6 h 255"/>
                  <a:gd name="T20" fmla="*/ 14 w 43"/>
                  <a:gd name="T21" fmla="*/ 2 h 255"/>
                  <a:gd name="T22" fmla="*/ 21 w 43"/>
                  <a:gd name="T23" fmla="*/ 0 h 255"/>
                  <a:gd name="T24" fmla="*/ 21 w 43"/>
                  <a:gd name="T25" fmla="*/ 0 h 255"/>
                  <a:gd name="T26" fmla="*/ 29 w 43"/>
                  <a:gd name="T27" fmla="*/ 2 h 255"/>
                  <a:gd name="T28" fmla="*/ 37 w 43"/>
                  <a:gd name="T29" fmla="*/ 6 h 255"/>
                  <a:gd name="T30" fmla="*/ 41 w 43"/>
                  <a:gd name="T31" fmla="*/ 14 h 255"/>
                  <a:gd name="T32" fmla="*/ 43 w 43"/>
                  <a:gd name="T33" fmla="*/ 21 h 255"/>
                  <a:gd name="T34" fmla="*/ 43 w 43"/>
                  <a:gd name="T35" fmla="*/ 234 h 255"/>
                  <a:gd name="T36" fmla="*/ 43 w 43"/>
                  <a:gd name="T37" fmla="*/ 234 h 255"/>
                  <a:gd name="T38" fmla="*/ 41 w 43"/>
                  <a:gd name="T39" fmla="*/ 241 h 255"/>
                  <a:gd name="T40" fmla="*/ 37 w 43"/>
                  <a:gd name="T41" fmla="*/ 249 h 255"/>
                  <a:gd name="T42" fmla="*/ 29 w 43"/>
                  <a:gd name="T43" fmla="*/ 253 h 255"/>
                  <a:gd name="T44" fmla="*/ 21 w 43"/>
                  <a:gd name="T45" fmla="*/ 255 h 255"/>
                  <a:gd name="T46" fmla="*/ 21 w 43"/>
                  <a:gd name="T47"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255">
                    <a:moveTo>
                      <a:pt x="21" y="255"/>
                    </a:moveTo>
                    <a:lnTo>
                      <a:pt x="21" y="255"/>
                    </a:lnTo>
                    <a:lnTo>
                      <a:pt x="14" y="253"/>
                    </a:lnTo>
                    <a:lnTo>
                      <a:pt x="6" y="249"/>
                    </a:lnTo>
                    <a:lnTo>
                      <a:pt x="2" y="241"/>
                    </a:lnTo>
                    <a:lnTo>
                      <a:pt x="0" y="234"/>
                    </a:lnTo>
                    <a:lnTo>
                      <a:pt x="0" y="21"/>
                    </a:lnTo>
                    <a:lnTo>
                      <a:pt x="0" y="21"/>
                    </a:lnTo>
                    <a:lnTo>
                      <a:pt x="2" y="14"/>
                    </a:lnTo>
                    <a:lnTo>
                      <a:pt x="6" y="6"/>
                    </a:lnTo>
                    <a:lnTo>
                      <a:pt x="14" y="2"/>
                    </a:lnTo>
                    <a:lnTo>
                      <a:pt x="21" y="0"/>
                    </a:lnTo>
                    <a:lnTo>
                      <a:pt x="21" y="0"/>
                    </a:lnTo>
                    <a:lnTo>
                      <a:pt x="29" y="2"/>
                    </a:lnTo>
                    <a:lnTo>
                      <a:pt x="37" y="6"/>
                    </a:lnTo>
                    <a:lnTo>
                      <a:pt x="41" y="14"/>
                    </a:lnTo>
                    <a:lnTo>
                      <a:pt x="43" y="21"/>
                    </a:lnTo>
                    <a:lnTo>
                      <a:pt x="43" y="234"/>
                    </a:lnTo>
                    <a:lnTo>
                      <a:pt x="43" y="234"/>
                    </a:lnTo>
                    <a:lnTo>
                      <a:pt x="41" y="241"/>
                    </a:lnTo>
                    <a:lnTo>
                      <a:pt x="37" y="249"/>
                    </a:lnTo>
                    <a:lnTo>
                      <a:pt x="29" y="253"/>
                    </a:lnTo>
                    <a:lnTo>
                      <a:pt x="21" y="255"/>
                    </a:lnTo>
                    <a:lnTo>
                      <a:pt x="21" y="25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11"/>
              <p:cNvSpPr/>
              <p:nvPr/>
            </p:nvSpPr>
            <p:spPr bwMode="auto">
              <a:xfrm>
                <a:off x="3033478" y="2404459"/>
                <a:ext cx="393807" cy="64862"/>
              </a:xfrm>
              <a:custGeom>
                <a:avLst/>
                <a:gdLst>
                  <a:gd name="T0" fmla="*/ 234 w 255"/>
                  <a:gd name="T1" fmla="*/ 42 h 42"/>
                  <a:gd name="T2" fmla="*/ 21 w 255"/>
                  <a:gd name="T3" fmla="*/ 42 h 42"/>
                  <a:gd name="T4" fmla="*/ 21 w 255"/>
                  <a:gd name="T5" fmla="*/ 42 h 42"/>
                  <a:gd name="T6" fmla="*/ 14 w 255"/>
                  <a:gd name="T7" fmla="*/ 41 h 42"/>
                  <a:gd name="T8" fmla="*/ 8 w 255"/>
                  <a:gd name="T9" fmla="*/ 36 h 42"/>
                  <a:gd name="T10" fmla="*/ 3 w 255"/>
                  <a:gd name="T11" fmla="*/ 28 h 42"/>
                  <a:gd name="T12" fmla="*/ 0 w 255"/>
                  <a:gd name="T13" fmla="*/ 21 h 42"/>
                  <a:gd name="T14" fmla="*/ 0 w 255"/>
                  <a:gd name="T15" fmla="*/ 21 h 42"/>
                  <a:gd name="T16" fmla="*/ 3 w 255"/>
                  <a:gd name="T17" fmla="*/ 13 h 42"/>
                  <a:gd name="T18" fmla="*/ 8 w 255"/>
                  <a:gd name="T19" fmla="*/ 6 h 42"/>
                  <a:gd name="T20" fmla="*/ 14 w 255"/>
                  <a:gd name="T21" fmla="*/ 1 h 42"/>
                  <a:gd name="T22" fmla="*/ 21 w 255"/>
                  <a:gd name="T23" fmla="*/ 0 h 42"/>
                  <a:gd name="T24" fmla="*/ 234 w 255"/>
                  <a:gd name="T25" fmla="*/ 0 h 42"/>
                  <a:gd name="T26" fmla="*/ 234 w 255"/>
                  <a:gd name="T27" fmla="*/ 0 h 42"/>
                  <a:gd name="T28" fmla="*/ 243 w 255"/>
                  <a:gd name="T29" fmla="*/ 1 h 42"/>
                  <a:gd name="T30" fmla="*/ 249 w 255"/>
                  <a:gd name="T31" fmla="*/ 6 h 42"/>
                  <a:gd name="T32" fmla="*/ 253 w 255"/>
                  <a:gd name="T33" fmla="*/ 13 h 42"/>
                  <a:gd name="T34" fmla="*/ 255 w 255"/>
                  <a:gd name="T35" fmla="*/ 21 h 42"/>
                  <a:gd name="T36" fmla="*/ 255 w 255"/>
                  <a:gd name="T37" fmla="*/ 21 h 42"/>
                  <a:gd name="T38" fmla="*/ 253 w 255"/>
                  <a:gd name="T39" fmla="*/ 28 h 42"/>
                  <a:gd name="T40" fmla="*/ 249 w 255"/>
                  <a:gd name="T41" fmla="*/ 36 h 42"/>
                  <a:gd name="T42" fmla="*/ 243 w 255"/>
                  <a:gd name="T43" fmla="*/ 41 h 42"/>
                  <a:gd name="T44" fmla="*/ 234 w 255"/>
                  <a:gd name="T45" fmla="*/ 42 h 42"/>
                  <a:gd name="T46" fmla="*/ 234 w 255"/>
                  <a:gd name="T4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42">
                    <a:moveTo>
                      <a:pt x="234" y="42"/>
                    </a:moveTo>
                    <a:lnTo>
                      <a:pt x="21" y="42"/>
                    </a:lnTo>
                    <a:lnTo>
                      <a:pt x="21" y="42"/>
                    </a:lnTo>
                    <a:lnTo>
                      <a:pt x="14" y="41"/>
                    </a:lnTo>
                    <a:lnTo>
                      <a:pt x="8" y="36"/>
                    </a:lnTo>
                    <a:lnTo>
                      <a:pt x="3" y="28"/>
                    </a:lnTo>
                    <a:lnTo>
                      <a:pt x="0" y="21"/>
                    </a:lnTo>
                    <a:lnTo>
                      <a:pt x="0" y="21"/>
                    </a:lnTo>
                    <a:lnTo>
                      <a:pt x="3" y="13"/>
                    </a:lnTo>
                    <a:lnTo>
                      <a:pt x="8" y="6"/>
                    </a:lnTo>
                    <a:lnTo>
                      <a:pt x="14" y="1"/>
                    </a:lnTo>
                    <a:lnTo>
                      <a:pt x="21" y="0"/>
                    </a:lnTo>
                    <a:lnTo>
                      <a:pt x="234" y="0"/>
                    </a:lnTo>
                    <a:lnTo>
                      <a:pt x="234" y="0"/>
                    </a:lnTo>
                    <a:lnTo>
                      <a:pt x="243" y="1"/>
                    </a:lnTo>
                    <a:lnTo>
                      <a:pt x="249" y="6"/>
                    </a:lnTo>
                    <a:lnTo>
                      <a:pt x="253" y="13"/>
                    </a:lnTo>
                    <a:lnTo>
                      <a:pt x="255" y="21"/>
                    </a:lnTo>
                    <a:lnTo>
                      <a:pt x="255" y="21"/>
                    </a:lnTo>
                    <a:lnTo>
                      <a:pt x="253" y="28"/>
                    </a:lnTo>
                    <a:lnTo>
                      <a:pt x="249" y="36"/>
                    </a:lnTo>
                    <a:lnTo>
                      <a:pt x="243" y="41"/>
                    </a:lnTo>
                    <a:lnTo>
                      <a:pt x="234" y="42"/>
                    </a:lnTo>
                    <a:lnTo>
                      <a:pt x="234" y="4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12"/>
              <p:cNvSpPr/>
              <p:nvPr/>
            </p:nvSpPr>
            <p:spPr bwMode="auto">
              <a:xfrm>
                <a:off x="755576" y="2404459"/>
                <a:ext cx="393807" cy="64862"/>
              </a:xfrm>
              <a:custGeom>
                <a:avLst/>
                <a:gdLst>
                  <a:gd name="T0" fmla="*/ 234 w 255"/>
                  <a:gd name="T1" fmla="*/ 42 h 42"/>
                  <a:gd name="T2" fmla="*/ 21 w 255"/>
                  <a:gd name="T3" fmla="*/ 42 h 42"/>
                  <a:gd name="T4" fmla="*/ 21 w 255"/>
                  <a:gd name="T5" fmla="*/ 42 h 42"/>
                  <a:gd name="T6" fmla="*/ 12 w 255"/>
                  <a:gd name="T7" fmla="*/ 41 h 42"/>
                  <a:gd name="T8" fmla="*/ 6 w 255"/>
                  <a:gd name="T9" fmla="*/ 36 h 42"/>
                  <a:gd name="T10" fmla="*/ 2 w 255"/>
                  <a:gd name="T11" fmla="*/ 28 h 42"/>
                  <a:gd name="T12" fmla="*/ 0 w 255"/>
                  <a:gd name="T13" fmla="*/ 21 h 42"/>
                  <a:gd name="T14" fmla="*/ 0 w 255"/>
                  <a:gd name="T15" fmla="*/ 21 h 42"/>
                  <a:gd name="T16" fmla="*/ 2 w 255"/>
                  <a:gd name="T17" fmla="*/ 13 h 42"/>
                  <a:gd name="T18" fmla="*/ 6 w 255"/>
                  <a:gd name="T19" fmla="*/ 6 h 42"/>
                  <a:gd name="T20" fmla="*/ 12 w 255"/>
                  <a:gd name="T21" fmla="*/ 1 h 42"/>
                  <a:gd name="T22" fmla="*/ 21 w 255"/>
                  <a:gd name="T23" fmla="*/ 0 h 42"/>
                  <a:gd name="T24" fmla="*/ 234 w 255"/>
                  <a:gd name="T25" fmla="*/ 0 h 42"/>
                  <a:gd name="T26" fmla="*/ 234 w 255"/>
                  <a:gd name="T27" fmla="*/ 0 h 42"/>
                  <a:gd name="T28" fmla="*/ 241 w 255"/>
                  <a:gd name="T29" fmla="*/ 1 h 42"/>
                  <a:gd name="T30" fmla="*/ 247 w 255"/>
                  <a:gd name="T31" fmla="*/ 6 h 42"/>
                  <a:gd name="T32" fmla="*/ 252 w 255"/>
                  <a:gd name="T33" fmla="*/ 13 h 42"/>
                  <a:gd name="T34" fmla="*/ 255 w 255"/>
                  <a:gd name="T35" fmla="*/ 21 h 42"/>
                  <a:gd name="T36" fmla="*/ 255 w 255"/>
                  <a:gd name="T37" fmla="*/ 21 h 42"/>
                  <a:gd name="T38" fmla="*/ 252 w 255"/>
                  <a:gd name="T39" fmla="*/ 28 h 42"/>
                  <a:gd name="T40" fmla="*/ 247 w 255"/>
                  <a:gd name="T41" fmla="*/ 36 h 42"/>
                  <a:gd name="T42" fmla="*/ 241 w 255"/>
                  <a:gd name="T43" fmla="*/ 41 h 42"/>
                  <a:gd name="T44" fmla="*/ 234 w 255"/>
                  <a:gd name="T45" fmla="*/ 42 h 42"/>
                  <a:gd name="T46" fmla="*/ 234 w 255"/>
                  <a:gd name="T4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42">
                    <a:moveTo>
                      <a:pt x="234" y="42"/>
                    </a:moveTo>
                    <a:lnTo>
                      <a:pt x="21" y="42"/>
                    </a:lnTo>
                    <a:lnTo>
                      <a:pt x="21" y="42"/>
                    </a:lnTo>
                    <a:lnTo>
                      <a:pt x="12" y="41"/>
                    </a:lnTo>
                    <a:lnTo>
                      <a:pt x="6" y="36"/>
                    </a:lnTo>
                    <a:lnTo>
                      <a:pt x="2" y="28"/>
                    </a:lnTo>
                    <a:lnTo>
                      <a:pt x="0" y="21"/>
                    </a:lnTo>
                    <a:lnTo>
                      <a:pt x="0" y="21"/>
                    </a:lnTo>
                    <a:lnTo>
                      <a:pt x="2" y="13"/>
                    </a:lnTo>
                    <a:lnTo>
                      <a:pt x="6" y="6"/>
                    </a:lnTo>
                    <a:lnTo>
                      <a:pt x="12" y="1"/>
                    </a:lnTo>
                    <a:lnTo>
                      <a:pt x="21" y="0"/>
                    </a:lnTo>
                    <a:lnTo>
                      <a:pt x="234" y="0"/>
                    </a:lnTo>
                    <a:lnTo>
                      <a:pt x="234" y="0"/>
                    </a:lnTo>
                    <a:lnTo>
                      <a:pt x="241" y="1"/>
                    </a:lnTo>
                    <a:lnTo>
                      <a:pt x="247" y="6"/>
                    </a:lnTo>
                    <a:lnTo>
                      <a:pt x="252" y="13"/>
                    </a:lnTo>
                    <a:lnTo>
                      <a:pt x="255" y="21"/>
                    </a:lnTo>
                    <a:lnTo>
                      <a:pt x="255" y="21"/>
                    </a:lnTo>
                    <a:lnTo>
                      <a:pt x="252" y="28"/>
                    </a:lnTo>
                    <a:lnTo>
                      <a:pt x="247" y="36"/>
                    </a:lnTo>
                    <a:lnTo>
                      <a:pt x="241" y="41"/>
                    </a:lnTo>
                    <a:lnTo>
                      <a:pt x="234" y="42"/>
                    </a:lnTo>
                    <a:lnTo>
                      <a:pt x="234" y="4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13"/>
              <p:cNvSpPr/>
              <p:nvPr/>
            </p:nvSpPr>
            <p:spPr bwMode="auto">
              <a:xfrm>
                <a:off x="2681368" y="1531908"/>
                <a:ext cx="298058" cy="298058"/>
              </a:xfrm>
              <a:custGeom>
                <a:avLst/>
                <a:gdLst>
                  <a:gd name="T0" fmla="*/ 22 w 193"/>
                  <a:gd name="T1" fmla="*/ 193 h 193"/>
                  <a:gd name="T2" fmla="*/ 22 w 193"/>
                  <a:gd name="T3" fmla="*/ 193 h 193"/>
                  <a:gd name="T4" fmla="*/ 14 w 193"/>
                  <a:gd name="T5" fmla="*/ 191 h 193"/>
                  <a:gd name="T6" fmla="*/ 6 w 193"/>
                  <a:gd name="T7" fmla="*/ 187 h 193"/>
                  <a:gd name="T8" fmla="*/ 6 w 193"/>
                  <a:gd name="T9" fmla="*/ 187 h 193"/>
                  <a:gd name="T10" fmla="*/ 2 w 193"/>
                  <a:gd name="T11" fmla="*/ 179 h 193"/>
                  <a:gd name="T12" fmla="*/ 0 w 193"/>
                  <a:gd name="T13" fmla="*/ 172 h 193"/>
                  <a:gd name="T14" fmla="*/ 2 w 193"/>
                  <a:gd name="T15" fmla="*/ 164 h 193"/>
                  <a:gd name="T16" fmla="*/ 6 w 193"/>
                  <a:gd name="T17" fmla="*/ 157 h 193"/>
                  <a:gd name="T18" fmla="*/ 157 w 193"/>
                  <a:gd name="T19" fmla="*/ 6 h 193"/>
                  <a:gd name="T20" fmla="*/ 157 w 193"/>
                  <a:gd name="T21" fmla="*/ 6 h 193"/>
                  <a:gd name="T22" fmla="*/ 164 w 193"/>
                  <a:gd name="T23" fmla="*/ 2 h 193"/>
                  <a:gd name="T24" fmla="*/ 172 w 193"/>
                  <a:gd name="T25" fmla="*/ 0 h 193"/>
                  <a:gd name="T26" fmla="*/ 179 w 193"/>
                  <a:gd name="T27" fmla="*/ 2 h 193"/>
                  <a:gd name="T28" fmla="*/ 187 w 193"/>
                  <a:gd name="T29" fmla="*/ 6 h 193"/>
                  <a:gd name="T30" fmla="*/ 187 w 193"/>
                  <a:gd name="T31" fmla="*/ 6 h 193"/>
                  <a:gd name="T32" fmla="*/ 192 w 193"/>
                  <a:gd name="T33" fmla="*/ 14 h 193"/>
                  <a:gd name="T34" fmla="*/ 193 w 193"/>
                  <a:gd name="T35" fmla="*/ 22 h 193"/>
                  <a:gd name="T36" fmla="*/ 192 w 193"/>
                  <a:gd name="T37" fmla="*/ 29 h 193"/>
                  <a:gd name="T38" fmla="*/ 187 w 193"/>
                  <a:gd name="T39" fmla="*/ 37 h 193"/>
                  <a:gd name="T40" fmla="*/ 37 w 193"/>
                  <a:gd name="T41" fmla="*/ 187 h 193"/>
                  <a:gd name="T42" fmla="*/ 37 w 193"/>
                  <a:gd name="T43" fmla="*/ 187 h 193"/>
                  <a:gd name="T44" fmla="*/ 29 w 193"/>
                  <a:gd name="T45" fmla="*/ 191 h 193"/>
                  <a:gd name="T46" fmla="*/ 22 w 193"/>
                  <a:gd name="T47" fmla="*/ 193 h 193"/>
                  <a:gd name="T48" fmla="*/ 22 w 193"/>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3" h="193">
                    <a:moveTo>
                      <a:pt x="22" y="193"/>
                    </a:moveTo>
                    <a:lnTo>
                      <a:pt x="22" y="193"/>
                    </a:lnTo>
                    <a:lnTo>
                      <a:pt x="14" y="191"/>
                    </a:lnTo>
                    <a:lnTo>
                      <a:pt x="6" y="187"/>
                    </a:lnTo>
                    <a:lnTo>
                      <a:pt x="6" y="187"/>
                    </a:lnTo>
                    <a:lnTo>
                      <a:pt x="2" y="179"/>
                    </a:lnTo>
                    <a:lnTo>
                      <a:pt x="0" y="172"/>
                    </a:lnTo>
                    <a:lnTo>
                      <a:pt x="2" y="164"/>
                    </a:lnTo>
                    <a:lnTo>
                      <a:pt x="6" y="157"/>
                    </a:lnTo>
                    <a:lnTo>
                      <a:pt x="157" y="6"/>
                    </a:lnTo>
                    <a:lnTo>
                      <a:pt x="157" y="6"/>
                    </a:lnTo>
                    <a:lnTo>
                      <a:pt x="164" y="2"/>
                    </a:lnTo>
                    <a:lnTo>
                      <a:pt x="172" y="0"/>
                    </a:lnTo>
                    <a:lnTo>
                      <a:pt x="179" y="2"/>
                    </a:lnTo>
                    <a:lnTo>
                      <a:pt x="187" y="6"/>
                    </a:lnTo>
                    <a:lnTo>
                      <a:pt x="187" y="6"/>
                    </a:lnTo>
                    <a:lnTo>
                      <a:pt x="192" y="14"/>
                    </a:lnTo>
                    <a:lnTo>
                      <a:pt x="193" y="22"/>
                    </a:lnTo>
                    <a:lnTo>
                      <a:pt x="192" y="29"/>
                    </a:lnTo>
                    <a:lnTo>
                      <a:pt x="187" y="37"/>
                    </a:lnTo>
                    <a:lnTo>
                      <a:pt x="37" y="187"/>
                    </a:lnTo>
                    <a:lnTo>
                      <a:pt x="37" y="187"/>
                    </a:lnTo>
                    <a:lnTo>
                      <a:pt x="29" y="191"/>
                    </a:lnTo>
                    <a:lnTo>
                      <a:pt x="22" y="193"/>
                    </a:lnTo>
                    <a:lnTo>
                      <a:pt x="22" y="19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14"/>
              <p:cNvSpPr/>
              <p:nvPr/>
            </p:nvSpPr>
            <p:spPr bwMode="auto">
              <a:xfrm>
                <a:off x="1086065" y="3127211"/>
                <a:ext cx="298058" cy="298058"/>
              </a:xfrm>
              <a:custGeom>
                <a:avLst/>
                <a:gdLst>
                  <a:gd name="T0" fmla="*/ 21 w 193"/>
                  <a:gd name="T1" fmla="*/ 193 h 193"/>
                  <a:gd name="T2" fmla="*/ 21 w 193"/>
                  <a:gd name="T3" fmla="*/ 193 h 193"/>
                  <a:gd name="T4" fmla="*/ 14 w 193"/>
                  <a:gd name="T5" fmla="*/ 192 h 193"/>
                  <a:gd name="T6" fmla="*/ 6 w 193"/>
                  <a:gd name="T7" fmla="*/ 187 h 193"/>
                  <a:gd name="T8" fmla="*/ 6 w 193"/>
                  <a:gd name="T9" fmla="*/ 187 h 193"/>
                  <a:gd name="T10" fmla="*/ 1 w 193"/>
                  <a:gd name="T11" fmla="*/ 179 h 193"/>
                  <a:gd name="T12" fmla="*/ 0 w 193"/>
                  <a:gd name="T13" fmla="*/ 172 h 193"/>
                  <a:gd name="T14" fmla="*/ 1 w 193"/>
                  <a:gd name="T15" fmla="*/ 164 h 193"/>
                  <a:gd name="T16" fmla="*/ 6 w 193"/>
                  <a:gd name="T17" fmla="*/ 157 h 193"/>
                  <a:gd name="T18" fmla="*/ 156 w 193"/>
                  <a:gd name="T19" fmla="*/ 6 h 193"/>
                  <a:gd name="T20" fmla="*/ 156 w 193"/>
                  <a:gd name="T21" fmla="*/ 6 h 193"/>
                  <a:gd name="T22" fmla="*/ 164 w 193"/>
                  <a:gd name="T23" fmla="*/ 2 h 193"/>
                  <a:gd name="T24" fmla="*/ 171 w 193"/>
                  <a:gd name="T25" fmla="*/ 0 h 193"/>
                  <a:gd name="T26" fmla="*/ 179 w 193"/>
                  <a:gd name="T27" fmla="*/ 2 h 193"/>
                  <a:gd name="T28" fmla="*/ 187 w 193"/>
                  <a:gd name="T29" fmla="*/ 6 h 193"/>
                  <a:gd name="T30" fmla="*/ 187 w 193"/>
                  <a:gd name="T31" fmla="*/ 6 h 193"/>
                  <a:gd name="T32" fmla="*/ 191 w 193"/>
                  <a:gd name="T33" fmla="*/ 14 h 193"/>
                  <a:gd name="T34" fmla="*/ 193 w 193"/>
                  <a:gd name="T35" fmla="*/ 22 h 193"/>
                  <a:gd name="T36" fmla="*/ 191 w 193"/>
                  <a:gd name="T37" fmla="*/ 29 h 193"/>
                  <a:gd name="T38" fmla="*/ 187 w 193"/>
                  <a:gd name="T39" fmla="*/ 37 h 193"/>
                  <a:gd name="T40" fmla="*/ 36 w 193"/>
                  <a:gd name="T41" fmla="*/ 187 h 193"/>
                  <a:gd name="T42" fmla="*/ 36 w 193"/>
                  <a:gd name="T43" fmla="*/ 187 h 193"/>
                  <a:gd name="T44" fmla="*/ 29 w 193"/>
                  <a:gd name="T45" fmla="*/ 192 h 193"/>
                  <a:gd name="T46" fmla="*/ 21 w 193"/>
                  <a:gd name="T47" fmla="*/ 193 h 193"/>
                  <a:gd name="T48" fmla="*/ 21 w 193"/>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3" h="193">
                    <a:moveTo>
                      <a:pt x="21" y="193"/>
                    </a:moveTo>
                    <a:lnTo>
                      <a:pt x="21" y="193"/>
                    </a:lnTo>
                    <a:lnTo>
                      <a:pt x="14" y="192"/>
                    </a:lnTo>
                    <a:lnTo>
                      <a:pt x="6" y="187"/>
                    </a:lnTo>
                    <a:lnTo>
                      <a:pt x="6" y="187"/>
                    </a:lnTo>
                    <a:lnTo>
                      <a:pt x="1" y="179"/>
                    </a:lnTo>
                    <a:lnTo>
                      <a:pt x="0" y="172"/>
                    </a:lnTo>
                    <a:lnTo>
                      <a:pt x="1" y="164"/>
                    </a:lnTo>
                    <a:lnTo>
                      <a:pt x="6" y="157"/>
                    </a:lnTo>
                    <a:lnTo>
                      <a:pt x="156" y="6"/>
                    </a:lnTo>
                    <a:lnTo>
                      <a:pt x="156" y="6"/>
                    </a:lnTo>
                    <a:lnTo>
                      <a:pt x="164" y="2"/>
                    </a:lnTo>
                    <a:lnTo>
                      <a:pt x="171" y="0"/>
                    </a:lnTo>
                    <a:lnTo>
                      <a:pt x="179" y="2"/>
                    </a:lnTo>
                    <a:lnTo>
                      <a:pt x="187" y="6"/>
                    </a:lnTo>
                    <a:lnTo>
                      <a:pt x="187" y="6"/>
                    </a:lnTo>
                    <a:lnTo>
                      <a:pt x="191" y="14"/>
                    </a:lnTo>
                    <a:lnTo>
                      <a:pt x="193" y="22"/>
                    </a:lnTo>
                    <a:lnTo>
                      <a:pt x="191" y="29"/>
                    </a:lnTo>
                    <a:lnTo>
                      <a:pt x="187" y="37"/>
                    </a:lnTo>
                    <a:lnTo>
                      <a:pt x="36" y="187"/>
                    </a:lnTo>
                    <a:lnTo>
                      <a:pt x="36" y="187"/>
                    </a:lnTo>
                    <a:lnTo>
                      <a:pt x="29" y="192"/>
                    </a:lnTo>
                    <a:lnTo>
                      <a:pt x="21" y="193"/>
                    </a:lnTo>
                    <a:lnTo>
                      <a:pt x="21" y="19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15"/>
              <p:cNvSpPr/>
              <p:nvPr/>
            </p:nvSpPr>
            <p:spPr bwMode="auto">
              <a:xfrm>
                <a:off x="2792561" y="3153465"/>
                <a:ext cx="296513" cy="298058"/>
              </a:xfrm>
              <a:custGeom>
                <a:avLst/>
                <a:gdLst>
                  <a:gd name="T0" fmla="*/ 171 w 192"/>
                  <a:gd name="T1" fmla="*/ 193 h 193"/>
                  <a:gd name="T2" fmla="*/ 171 w 192"/>
                  <a:gd name="T3" fmla="*/ 193 h 193"/>
                  <a:gd name="T4" fmla="*/ 162 w 192"/>
                  <a:gd name="T5" fmla="*/ 191 h 193"/>
                  <a:gd name="T6" fmla="*/ 156 w 192"/>
                  <a:gd name="T7" fmla="*/ 187 h 193"/>
                  <a:gd name="T8" fmla="*/ 6 w 192"/>
                  <a:gd name="T9" fmla="*/ 37 h 193"/>
                  <a:gd name="T10" fmla="*/ 6 w 192"/>
                  <a:gd name="T11" fmla="*/ 37 h 193"/>
                  <a:gd name="T12" fmla="*/ 1 w 192"/>
                  <a:gd name="T13" fmla="*/ 29 h 193"/>
                  <a:gd name="T14" fmla="*/ 0 w 192"/>
                  <a:gd name="T15" fmla="*/ 21 h 193"/>
                  <a:gd name="T16" fmla="*/ 1 w 192"/>
                  <a:gd name="T17" fmla="*/ 12 h 193"/>
                  <a:gd name="T18" fmla="*/ 6 w 192"/>
                  <a:gd name="T19" fmla="*/ 6 h 193"/>
                  <a:gd name="T20" fmla="*/ 6 w 192"/>
                  <a:gd name="T21" fmla="*/ 6 h 193"/>
                  <a:gd name="T22" fmla="*/ 12 w 192"/>
                  <a:gd name="T23" fmla="*/ 2 h 193"/>
                  <a:gd name="T24" fmla="*/ 21 w 192"/>
                  <a:gd name="T25" fmla="*/ 0 h 193"/>
                  <a:gd name="T26" fmla="*/ 29 w 192"/>
                  <a:gd name="T27" fmla="*/ 2 h 193"/>
                  <a:gd name="T28" fmla="*/ 36 w 192"/>
                  <a:gd name="T29" fmla="*/ 6 h 193"/>
                  <a:gd name="T30" fmla="*/ 186 w 192"/>
                  <a:gd name="T31" fmla="*/ 156 h 193"/>
                  <a:gd name="T32" fmla="*/ 186 w 192"/>
                  <a:gd name="T33" fmla="*/ 156 h 193"/>
                  <a:gd name="T34" fmla="*/ 191 w 192"/>
                  <a:gd name="T35" fmla="*/ 162 h 193"/>
                  <a:gd name="T36" fmla="*/ 192 w 192"/>
                  <a:gd name="T37" fmla="*/ 172 h 193"/>
                  <a:gd name="T38" fmla="*/ 191 w 192"/>
                  <a:gd name="T39" fmla="*/ 179 h 193"/>
                  <a:gd name="T40" fmla="*/ 186 w 192"/>
                  <a:gd name="T41" fmla="*/ 187 h 193"/>
                  <a:gd name="T42" fmla="*/ 186 w 192"/>
                  <a:gd name="T43" fmla="*/ 187 h 193"/>
                  <a:gd name="T44" fmla="*/ 179 w 192"/>
                  <a:gd name="T45" fmla="*/ 191 h 193"/>
                  <a:gd name="T46" fmla="*/ 171 w 192"/>
                  <a:gd name="T47" fmla="*/ 193 h 193"/>
                  <a:gd name="T48" fmla="*/ 171 w 192"/>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193">
                    <a:moveTo>
                      <a:pt x="171" y="193"/>
                    </a:moveTo>
                    <a:lnTo>
                      <a:pt x="171" y="193"/>
                    </a:lnTo>
                    <a:lnTo>
                      <a:pt x="162" y="191"/>
                    </a:lnTo>
                    <a:lnTo>
                      <a:pt x="156" y="187"/>
                    </a:lnTo>
                    <a:lnTo>
                      <a:pt x="6" y="37"/>
                    </a:lnTo>
                    <a:lnTo>
                      <a:pt x="6" y="37"/>
                    </a:lnTo>
                    <a:lnTo>
                      <a:pt x="1" y="29"/>
                    </a:lnTo>
                    <a:lnTo>
                      <a:pt x="0" y="21"/>
                    </a:lnTo>
                    <a:lnTo>
                      <a:pt x="1" y="12"/>
                    </a:lnTo>
                    <a:lnTo>
                      <a:pt x="6" y="6"/>
                    </a:lnTo>
                    <a:lnTo>
                      <a:pt x="6" y="6"/>
                    </a:lnTo>
                    <a:lnTo>
                      <a:pt x="12" y="2"/>
                    </a:lnTo>
                    <a:lnTo>
                      <a:pt x="21" y="0"/>
                    </a:lnTo>
                    <a:lnTo>
                      <a:pt x="29" y="2"/>
                    </a:lnTo>
                    <a:lnTo>
                      <a:pt x="36" y="6"/>
                    </a:lnTo>
                    <a:lnTo>
                      <a:pt x="186" y="156"/>
                    </a:lnTo>
                    <a:lnTo>
                      <a:pt x="186" y="156"/>
                    </a:lnTo>
                    <a:lnTo>
                      <a:pt x="191" y="162"/>
                    </a:lnTo>
                    <a:lnTo>
                      <a:pt x="192" y="172"/>
                    </a:lnTo>
                    <a:lnTo>
                      <a:pt x="191" y="179"/>
                    </a:lnTo>
                    <a:lnTo>
                      <a:pt x="186" y="187"/>
                    </a:lnTo>
                    <a:lnTo>
                      <a:pt x="186" y="187"/>
                    </a:lnTo>
                    <a:lnTo>
                      <a:pt x="179" y="191"/>
                    </a:lnTo>
                    <a:lnTo>
                      <a:pt x="171" y="193"/>
                    </a:lnTo>
                    <a:lnTo>
                      <a:pt x="171" y="19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16"/>
              <p:cNvSpPr/>
              <p:nvPr/>
            </p:nvSpPr>
            <p:spPr bwMode="auto">
              <a:xfrm>
                <a:off x="1177180" y="1539629"/>
                <a:ext cx="298058" cy="298058"/>
              </a:xfrm>
              <a:custGeom>
                <a:avLst/>
                <a:gdLst>
                  <a:gd name="T0" fmla="*/ 172 w 193"/>
                  <a:gd name="T1" fmla="*/ 193 h 193"/>
                  <a:gd name="T2" fmla="*/ 172 w 193"/>
                  <a:gd name="T3" fmla="*/ 193 h 193"/>
                  <a:gd name="T4" fmla="*/ 164 w 193"/>
                  <a:gd name="T5" fmla="*/ 191 h 193"/>
                  <a:gd name="T6" fmla="*/ 156 w 193"/>
                  <a:gd name="T7" fmla="*/ 186 h 193"/>
                  <a:gd name="T8" fmla="*/ 6 w 193"/>
                  <a:gd name="T9" fmla="*/ 36 h 193"/>
                  <a:gd name="T10" fmla="*/ 6 w 193"/>
                  <a:gd name="T11" fmla="*/ 36 h 193"/>
                  <a:gd name="T12" fmla="*/ 2 w 193"/>
                  <a:gd name="T13" fmla="*/ 29 h 193"/>
                  <a:gd name="T14" fmla="*/ 0 w 193"/>
                  <a:gd name="T15" fmla="*/ 21 h 193"/>
                  <a:gd name="T16" fmla="*/ 2 w 193"/>
                  <a:gd name="T17" fmla="*/ 13 h 193"/>
                  <a:gd name="T18" fmla="*/ 6 w 193"/>
                  <a:gd name="T19" fmla="*/ 6 h 193"/>
                  <a:gd name="T20" fmla="*/ 6 w 193"/>
                  <a:gd name="T21" fmla="*/ 6 h 193"/>
                  <a:gd name="T22" fmla="*/ 14 w 193"/>
                  <a:gd name="T23" fmla="*/ 1 h 193"/>
                  <a:gd name="T24" fmla="*/ 21 w 193"/>
                  <a:gd name="T25" fmla="*/ 0 h 193"/>
                  <a:gd name="T26" fmla="*/ 29 w 193"/>
                  <a:gd name="T27" fmla="*/ 1 h 193"/>
                  <a:gd name="T28" fmla="*/ 37 w 193"/>
                  <a:gd name="T29" fmla="*/ 6 h 193"/>
                  <a:gd name="T30" fmla="*/ 187 w 193"/>
                  <a:gd name="T31" fmla="*/ 156 h 193"/>
                  <a:gd name="T32" fmla="*/ 187 w 193"/>
                  <a:gd name="T33" fmla="*/ 156 h 193"/>
                  <a:gd name="T34" fmla="*/ 191 w 193"/>
                  <a:gd name="T35" fmla="*/ 164 h 193"/>
                  <a:gd name="T36" fmla="*/ 193 w 193"/>
                  <a:gd name="T37" fmla="*/ 171 h 193"/>
                  <a:gd name="T38" fmla="*/ 191 w 193"/>
                  <a:gd name="T39" fmla="*/ 179 h 193"/>
                  <a:gd name="T40" fmla="*/ 187 w 193"/>
                  <a:gd name="T41" fmla="*/ 186 h 193"/>
                  <a:gd name="T42" fmla="*/ 187 w 193"/>
                  <a:gd name="T43" fmla="*/ 186 h 193"/>
                  <a:gd name="T44" fmla="*/ 179 w 193"/>
                  <a:gd name="T45" fmla="*/ 191 h 193"/>
                  <a:gd name="T46" fmla="*/ 172 w 193"/>
                  <a:gd name="T47" fmla="*/ 193 h 193"/>
                  <a:gd name="T48" fmla="*/ 172 w 193"/>
                  <a:gd name="T49"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3" h="193">
                    <a:moveTo>
                      <a:pt x="172" y="193"/>
                    </a:moveTo>
                    <a:lnTo>
                      <a:pt x="172" y="193"/>
                    </a:lnTo>
                    <a:lnTo>
                      <a:pt x="164" y="191"/>
                    </a:lnTo>
                    <a:lnTo>
                      <a:pt x="156" y="186"/>
                    </a:lnTo>
                    <a:lnTo>
                      <a:pt x="6" y="36"/>
                    </a:lnTo>
                    <a:lnTo>
                      <a:pt x="6" y="36"/>
                    </a:lnTo>
                    <a:lnTo>
                      <a:pt x="2" y="29"/>
                    </a:lnTo>
                    <a:lnTo>
                      <a:pt x="0" y="21"/>
                    </a:lnTo>
                    <a:lnTo>
                      <a:pt x="2" y="13"/>
                    </a:lnTo>
                    <a:lnTo>
                      <a:pt x="6" y="6"/>
                    </a:lnTo>
                    <a:lnTo>
                      <a:pt x="6" y="6"/>
                    </a:lnTo>
                    <a:lnTo>
                      <a:pt x="14" y="1"/>
                    </a:lnTo>
                    <a:lnTo>
                      <a:pt x="21" y="0"/>
                    </a:lnTo>
                    <a:lnTo>
                      <a:pt x="29" y="1"/>
                    </a:lnTo>
                    <a:lnTo>
                      <a:pt x="37" y="6"/>
                    </a:lnTo>
                    <a:lnTo>
                      <a:pt x="187" y="156"/>
                    </a:lnTo>
                    <a:lnTo>
                      <a:pt x="187" y="156"/>
                    </a:lnTo>
                    <a:lnTo>
                      <a:pt x="191" y="164"/>
                    </a:lnTo>
                    <a:lnTo>
                      <a:pt x="193" y="171"/>
                    </a:lnTo>
                    <a:lnTo>
                      <a:pt x="191" y="179"/>
                    </a:lnTo>
                    <a:lnTo>
                      <a:pt x="187" y="186"/>
                    </a:lnTo>
                    <a:lnTo>
                      <a:pt x="187" y="186"/>
                    </a:lnTo>
                    <a:lnTo>
                      <a:pt x="179" y="191"/>
                    </a:lnTo>
                    <a:lnTo>
                      <a:pt x="172" y="193"/>
                    </a:lnTo>
                    <a:lnTo>
                      <a:pt x="172" y="19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100"/>
                                  </p:stCondLst>
                                  <p:childTnLst>
                                    <p:set>
                                      <p:cBhvr>
                                        <p:cTn id="9" dur="1" fill="hold">
                                          <p:stCondLst>
                                            <p:cond delay="0"/>
                                          </p:stCondLst>
                                        </p:cTn>
                                        <p:tgtEl>
                                          <p:spTgt spid="67"/>
                                        </p:tgtEl>
                                        <p:attrNameLst>
                                          <p:attrName>style.visibility</p:attrName>
                                        </p:attrNameLst>
                                      </p:cBhvr>
                                      <p:to>
                                        <p:strVal val="hidden"/>
                                      </p:to>
                                    </p:set>
                                  </p:childTnLst>
                                </p:cTn>
                              </p:par>
                            </p:childTnLst>
                          </p:cTn>
                        </p:par>
                        <p:par>
                          <p:cTn id="10" fill="hold">
                            <p:stCondLst>
                              <p:cond delay="100"/>
                            </p:stCondLst>
                            <p:childTnLst>
                              <p:par>
                                <p:cTn id="11" presetID="1" presetClass="entr" presetSubtype="0" fill="hold" nodeType="afterEffect">
                                  <p:stCondLst>
                                    <p:cond delay="150"/>
                                  </p:stCondLst>
                                  <p:childTnLst>
                                    <p:set>
                                      <p:cBhvr>
                                        <p:cTn id="12" dur="1" fill="hold">
                                          <p:stCondLst>
                                            <p:cond delay="0"/>
                                          </p:stCondLst>
                                        </p:cTn>
                                        <p:tgtEl>
                                          <p:spTgt spid="67"/>
                                        </p:tgtEl>
                                        <p:attrNameLst>
                                          <p:attrName>style.visibility</p:attrName>
                                        </p:attrNameLst>
                                      </p:cBhvr>
                                      <p:to>
                                        <p:strVal val="visible"/>
                                      </p:to>
                                    </p:set>
                                  </p:childTnLst>
                                </p:cTn>
                              </p:par>
                            </p:childTnLst>
                          </p:cTn>
                        </p:par>
                        <p:par>
                          <p:cTn id="13" fill="hold">
                            <p:stCondLst>
                              <p:cond delay="250"/>
                            </p:stCondLst>
                            <p:childTnLst>
                              <p:par>
                                <p:cTn id="14" presetID="1" presetClass="exit" presetSubtype="0" fill="hold" nodeType="afterEffect">
                                  <p:stCondLst>
                                    <p:cond delay="200"/>
                                  </p:stCondLst>
                                  <p:childTnLst>
                                    <p:set>
                                      <p:cBhvr>
                                        <p:cTn id="15" dur="1" fill="hold">
                                          <p:stCondLst>
                                            <p:cond delay="0"/>
                                          </p:stCondLst>
                                        </p:cTn>
                                        <p:tgtEl>
                                          <p:spTgt spid="67"/>
                                        </p:tgtEl>
                                        <p:attrNameLst>
                                          <p:attrName>style.visibility</p:attrName>
                                        </p:attrNameLst>
                                      </p:cBhvr>
                                      <p:to>
                                        <p:strVal val="hidden"/>
                                      </p:to>
                                    </p:set>
                                  </p:childTnLst>
                                </p:cTn>
                              </p:par>
                            </p:childTnLst>
                          </p:cTn>
                        </p:par>
                        <p:par>
                          <p:cTn id="16" fill="hold">
                            <p:stCondLst>
                              <p:cond delay="450"/>
                            </p:stCondLst>
                            <p:childTnLst>
                              <p:par>
                                <p:cTn id="17" presetID="1" presetClass="entr" presetSubtype="0" fill="hold" nodeType="afterEffect">
                                  <p:stCondLst>
                                    <p:cond delay="150"/>
                                  </p:stCondLst>
                                  <p:childTnLst>
                                    <p:set>
                                      <p:cBhvr>
                                        <p:cTn id="18" dur="1" fill="hold">
                                          <p:stCondLst>
                                            <p:cond delay="0"/>
                                          </p:stCondLst>
                                        </p:cTn>
                                        <p:tgtEl>
                                          <p:spTgt spid="67"/>
                                        </p:tgtEl>
                                        <p:attrNameLst>
                                          <p:attrName>style.visibility</p:attrName>
                                        </p:attrNameLst>
                                      </p:cBhvr>
                                      <p:to>
                                        <p:strVal val="visible"/>
                                      </p:to>
                                    </p:set>
                                  </p:childTnLst>
                                </p:cTn>
                              </p:par>
                            </p:childTnLst>
                          </p:cTn>
                        </p:par>
                        <p:par>
                          <p:cTn id="19" fill="hold">
                            <p:stCondLst>
                              <p:cond delay="600"/>
                            </p:stCondLst>
                            <p:childTnLst>
                              <p:par>
                                <p:cTn id="20" presetID="1" presetClass="exit" presetSubtype="0" fill="hold" nodeType="afterEffect">
                                  <p:stCondLst>
                                    <p:cond delay="500"/>
                                  </p:stCondLst>
                                  <p:childTnLst>
                                    <p:set>
                                      <p:cBhvr>
                                        <p:cTn id="21" dur="1" fill="hold">
                                          <p:stCondLst>
                                            <p:cond delay="0"/>
                                          </p:stCondLst>
                                        </p:cTn>
                                        <p:tgtEl>
                                          <p:spTgt spid="67"/>
                                        </p:tgtEl>
                                        <p:attrNameLst>
                                          <p:attrName>style.visibility</p:attrName>
                                        </p:attrNameLst>
                                      </p:cBhvr>
                                      <p:to>
                                        <p:strVal val="hidden"/>
                                      </p:to>
                                    </p:set>
                                  </p:childTnLst>
                                </p:cTn>
                              </p:par>
                            </p:childTnLst>
                          </p:cTn>
                        </p:par>
                        <p:par>
                          <p:cTn id="22" fill="hold">
                            <p:stCondLst>
                              <p:cond delay="1100"/>
                            </p:stCondLst>
                            <p:childTnLst>
                              <p:par>
                                <p:cTn id="23" presetID="1" presetClass="entr" presetSubtype="0" fill="hold" nodeType="afterEffect">
                                  <p:stCondLst>
                                    <p:cond delay="250"/>
                                  </p:stCondLst>
                                  <p:childTnLst>
                                    <p:set>
                                      <p:cBhvr>
                                        <p:cTn id="24" dur="1" fill="hold">
                                          <p:stCondLst>
                                            <p:cond delay="0"/>
                                          </p:stCondLst>
                                        </p:cTn>
                                        <p:tgtEl>
                                          <p:spTgt spid="67"/>
                                        </p:tgtEl>
                                        <p:attrNameLst>
                                          <p:attrName>style.visibility</p:attrName>
                                        </p:attrNameLst>
                                      </p:cBhvr>
                                      <p:to>
                                        <p:strVal val="visible"/>
                                      </p:to>
                                    </p:set>
                                  </p:childTnLst>
                                </p:cTn>
                              </p:par>
                            </p:childTnLst>
                          </p:cTn>
                        </p:par>
                        <p:par>
                          <p:cTn id="25" fill="hold">
                            <p:stCondLst>
                              <p:cond delay="1350"/>
                            </p:stCondLst>
                            <p:childTnLst>
                              <p:par>
                                <p:cTn id="26" presetID="53" presetClass="entr" presetSubtype="16" fill="hold" grpId="0" nodeType="afterEffect">
                                  <p:stCondLst>
                                    <p:cond delay="0"/>
                                  </p:stCondLst>
                                  <p:childTnLst>
                                    <p:set>
                                      <p:cBhvr>
                                        <p:cTn id="27" dur="1" fill="hold">
                                          <p:stCondLst>
                                            <p:cond delay="0"/>
                                          </p:stCondLst>
                                        </p:cTn>
                                        <p:tgtEl>
                                          <p:spTgt spid="167"/>
                                        </p:tgtEl>
                                        <p:attrNameLst>
                                          <p:attrName>style.visibility</p:attrName>
                                        </p:attrNameLst>
                                      </p:cBhvr>
                                      <p:to>
                                        <p:strVal val="visible"/>
                                      </p:to>
                                    </p:set>
                                    <p:anim calcmode="lin" valueType="num">
                                      <p:cBhvr>
                                        <p:cTn id="28" dur="500" fill="hold"/>
                                        <p:tgtEl>
                                          <p:spTgt spid="167"/>
                                        </p:tgtEl>
                                        <p:attrNameLst>
                                          <p:attrName>ppt_w</p:attrName>
                                        </p:attrNameLst>
                                      </p:cBhvr>
                                      <p:tavLst>
                                        <p:tav tm="0">
                                          <p:val>
                                            <p:fltVal val="0"/>
                                          </p:val>
                                        </p:tav>
                                        <p:tav tm="100000">
                                          <p:val>
                                            <p:strVal val="#ppt_w"/>
                                          </p:val>
                                        </p:tav>
                                      </p:tavLst>
                                    </p:anim>
                                    <p:anim calcmode="lin" valueType="num">
                                      <p:cBhvr>
                                        <p:cTn id="29" dur="500" fill="hold"/>
                                        <p:tgtEl>
                                          <p:spTgt spid="167"/>
                                        </p:tgtEl>
                                        <p:attrNameLst>
                                          <p:attrName>ppt_h</p:attrName>
                                        </p:attrNameLst>
                                      </p:cBhvr>
                                      <p:tavLst>
                                        <p:tav tm="0">
                                          <p:val>
                                            <p:fltVal val="0"/>
                                          </p:val>
                                        </p:tav>
                                        <p:tav tm="100000">
                                          <p:val>
                                            <p:strVal val="#ppt_h"/>
                                          </p:val>
                                        </p:tav>
                                      </p:tavLst>
                                    </p:anim>
                                    <p:animEffect transition="in" filter="fade">
                                      <p:cBhvr>
                                        <p:cTn id="30" dur="500"/>
                                        <p:tgtEl>
                                          <p:spTgt spid="167"/>
                                        </p:tgtEl>
                                      </p:cBhvr>
                                    </p:animEffect>
                                  </p:childTnLst>
                                </p:cTn>
                              </p:par>
                              <p:par>
                                <p:cTn id="31" presetID="1" presetClass="entr" presetSubtype="0" fill="hold" nodeType="withEffect">
                                  <p:stCondLst>
                                    <p:cond delay="250"/>
                                  </p:stCondLst>
                                  <p:childTnLst>
                                    <p:set>
                                      <p:cBhvr>
                                        <p:cTn id="32" dur="1" fill="hold">
                                          <p:stCondLst>
                                            <p:cond delay="0"/>
                                          </p:stCondLst>
                                        </p:cTn>
                                        <p:tgtEl>
                                          <p:spTgt spid="73"/>
                                        </p:tgtEl>
                                        <p:attrNameLst>
                                          <p:attrName>style.visibility</p:attrName>
                                        </p:attrNameLst>
                                      </p:cBhvr>
                                      <p:to>
                                        <p:strVal val="visible"/>
                                      </p:to>
                                    </p:set>
                                  </p:childTnLst>
                                </p:cTn>
                              </p:par>
                            </p:childTnLst>
                          </p:cTn>
                        </p:par>
                        <p:par>
                          <p:cTn id="33" fill="hold">
                            <p:stCondLst>
                              <p:cond delay="1850"/>
                            </p:stCondLst>
                            <p:childTnLst>
                              <p:par>
                                <p:cTn id="34" presetID="1" presetClass="entr" presetSubtype="0" fill="hold" nodeType="afterEffect">
                                  <p:stCondLst>
                                    <p:cond delay="500"/>
                                  </p:stCondLst>
                                  <p:childTnLst>
                                    <p:set>
                                      <p:cBhvr>
                                        <p:cTn id="35" dur="1" fill="hold">
                                          <p:stCondLst>
                                            <p:cond delay="0"/>
                                          </p:stCondLst>
                                        </p:cTn>
                                        <p:tgtEl>
                                          <p:spTgt spid="81"/>
                                        </p:tgtEl>
                                        <p:attrNameLst>
                                          <p:attrName>style.visibility</p:attrName>
                                        </p:attrNameLst>
                                      </p:cBhvr>
                                      <p:to>
                                        <p:strVal val="visible"/>
                                      </p:to>
                                    </p:set>
                                  </p:childTnLst>
                                </p:cTn>
                              </p:par>
                            </p:childTnLst>
                          </p:cTn>
                        </p:par>
                        <p:par>
                          <p:cTn id="36" fill="hold">
                            <p:stCondLst>
                              <p:cond delay="2350"/>
                            </p:stCondLst>
                            <p:childTnLst>
                              <p:par>
                                <p:cTn id="37" presetID="42" presetClass="entr" presetSubtype="0" fill="hold" nodeType="afterEffect">
                                  <p:stCondLst>
                                    <p:cond delay="0"/>
                                  </p:stCondLst>
                                  <p:childTnLst>
                                    <p:set>
                                      <p:cBhvr>
                                        <p:cTn id="38" dur="1" fill="hold">
                                          <p:stCondLst>
                                            <p:cond delay="0"/>
                                          </p:stCondLst>
                                        </p:cTn>
                                        <p:tgtEl>
                                          <p:spTgt spid="95"/>
                                        </p:tgtEl>
                                        <p:attrNameLst>
                                          <p:attrName>style.visibility</p:attrName>
                                        </p:attrNameLst>
                                      </p:cBhvr>
                                      <p:to>
                                        <p:strVal val="visible"/>
                                      </p:to>
                                    </p:set>
                                    <p:animEffect transition="in" filter="fade">
                                      <p:cBhvr>
                                        <p:cTn id="39" dur="500"/>
                                        <p:tgtEl>
                                          <p:spTgt spid="95"/>
                                        </p:tgtEl>
                                      </p:cBhvr>
                                    </p:animEffect>
                                    <p:anim calcmode="lin" valueType="num">
                                      <p:cBhvr>
                                        <p:cTn id="40" dur="500" fill="hold"/>
                                        <p:tgtEl>
                                          <p:spTgt spid="95"/>
                                        </p:tgtEl>
                                        <p:attrNameLst>
                                          <p:attrName>ppt_x</p:attrName>
                                        </p:attrNameLst>
                                      </p:cBhvr>
                                      <p:tavLst>
                                        <p:tav tm="0">
                                          <p:val>
                                            <p:strVal val="#ppt_x"/>
                                          </p:val>
                                        </p:tav>
                                        <p:tav tm="100000">
                                          <p:val>
                                            <p:strVal val="#ppt_x"/>
                                          </p:val>
                                        </p:tav>
                                      </p:tavLst>
                                    </p:anim>
                                    <p:anim calcmode="lin" valueType="num">
                                      <p:cBhvr>
                                        <p:cTn id="41" dur="500" fill="hold"/>
                                        <p:tgtEl>
                                          <p:spTgt spid="95"/>
                                        </p:tgtEl>
                                        <p:attrNameLst>
                                          <p:attrName>ppt_y</p:attrName>
                                        </p:attrNameLst>
                                      </p:cBhvr>
                                      <p:tavLst>
                                        <p:tav tm="0">
                                          <p:val>
                                            <p:strVal val="#ppt_y+.1"/>
                                          </p:val>
                                        </p:tav>
                                        <p:tav tm="100000">
                                          <p:val>
                                            <p:strVal val="#ppt_y"/>
                                          </p:val>
                                        </p:tav>
                                      </p:tavLst>
                                    </p:anim>
                                  </p:childTnLst>
                                </p:cTn>
                              </p:par>
                            </p:childTnLst>
                          </p:cTn>
                        </p:par>
                        <p:par>
                          <p:cTn id="42" fill="hold">
                            <p:stCondLst>
                              <p:cond delay="2850"/>
                            </p:stCondLst>
                            <p:childTnLst>
                              <p:par>
                                <p:cTn id="43" presetID="1" presetClass="entr" presetSubtype="0" fill="hold" nodeType="afterEffect">
                                  <p:stCondLst>
                                    <p:cond delay="0"/>
                                  </p:stCondLst>
                                  <p:childTnLst>
                                    <p:set>
                                      <p:cBhvr>
                                        <p:cTn id="44" dur="1" fill="hold">
                                          <p:stCondLst>
                                            <p:cond delay="0"/>
                                          </p:stCondLst>
                                        </p:cTn>
                                        <p:tgtEl>
                                          <p:spTgt spid="168"/>
                                        </p:tgtEl>
                                        <p:attrNameLst>
                                          <p:attrName>style.visibility</p:attrName>
                                        </p:attrNameLst>
                                      </p:cBhvr>
                                      <p:to>
                                        <p:strVal val="visible"/>
                                      </p:to>
                                    </p:set>
                                  </p:childTnLst>
                                </p:cTn>
                              </p:par>
                            </p:childTnLst>
                          </p:cTn>
                        </p:par>
                        <p:par>
                          <p:cTn id="45" fill="hold">
                            <p:stCondLst>
                              <p:cond delay="2850"/>
                            </p:stCondLst>
                            <p:childTnLst>
                              <p:par>
                                <p:cTn id="46" presetID="42" presetClass="entr" presetSubtype="0" fill="hold" nodeType="after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fade">
                                      <p:cBhvr>
                                        <p:cTn id="48" dur="500"/>
                                        <p:tgtEl>
                                          <p:spTgt spid="98"/>
                                        </p:tgtEl>
                                      </p:cBhvr>
                                    </p:animEffect>
                                    <p:anim calcmode="lin" valueType="num">
                                      <p:cBhvr>
                                        <p:cTn id="49" dur="500" fill="hold"/>
                                        <p:tgtEl>
                                          <p:spTgt spid="98"/>
                                        </p:tgtEl>
                                        <p:attrNameLst>
                                          <p:attrName>ppt_x</p:attrName>
                                        </p:attrNameLst>
                                      </p:cBhvr>
                                      <p:tavLst>
                                        <p:tav tm="0">
                                          <p:val>
                                            <p:strVal val="#ppt_x"/>
                                          </p:val>
                                        </p:tav>
                                        <p:tav tm="100000">
                                          <p:val>
                                            <p:strVal val="#ppt_x"/>
                                          </p:val>
                                        </p:tav>
                                      </p:tavLst>
                                    </p:anim>
                                    <p:anim calcmode="lin" valueType="num">
                                      <p:cBhvr>
                                        <p:cTn id="50" dur="500" fill="hold"/>
                                        <p:tgtEl>
                                          <p:spTgt spid="98"/>
                                        </p:tgtEl>
                                        <p:attrNameLst>
                                          <p:attrName>ppt_y</p:attrName>
                                        </p:attrNameLst>
                                      </p:cBhvr>
                                      <p:tavLst>
                                        <p:tav tm="0">
                                          <p:val>
                                            <p:strVal val="#ppt_y+.1"/>
                                          </p:val>
                                        </p:tav>
                                        <p:tav tm="100000">
                                          <p:val>
                                            <p:strVal val="#ppt_y"/>
                                          </p:val>
                                        </p:tav>
                                      </p:tavLst>
                                    </p:anim>
                                  </p:childTnLst>
                                </p:cTn>
                              </p:par>
                            </p:childTnLst>
                          </p:cTn>
                        </p:par>
                        <p:par>
                          <p:cTn id="51" fill="hold">
                            <p:stCondLst>
                              <p:cond delay="3350"/>
                            </p:stCondLst>
                            <p:childTnLst>
                              <p:par>
                                <p:cTn id="52" presetID="1" presetClass="entr" presetSubtype="0" fill="hold" nodeType="afterEffect">
                                  <p:stCondLst>
                                    <p:cond delay="0"/>
                                  </p:stCondLst>
                                  <p:childTnLst>
                                    <p:set>
                                      <p:cBhvr>
                                        <p:cTn id="53" dur="1" fill="hold">
                                          <p:stCondLst>
                                            <p:cond delay="0"/>
                                          </p:stCondLst>
                                        </p:cTn>
                                        <p:tgtEl>
                                          <p:spTgt spid="182"/>
                                        </p:tgtEl>
                                        <p:attrNameLst>
                                          <p:attrName>style.visibility</p:attrName>
                                        </p:attrNameLst>
                                      </p:cBhvr>
                                      <p:to>
                                        <p:strVal val="visible"/>
                                      </p:to>
                                    </p:set>
                                  </p:childTnLst>
                                </p:cTn>
                              </p:par>
                            </p:childTnLst>
                          </p:cTn>
                        </p:par>
                        <p:par>
                          <p:cTn id="54" fill="hold">
                            <p:stCondLst>
                              <p:cond delay="3350"/>
                            </p:stCondLst>
                            <p:childTnLst>
                              <p:par>
                                <p:cTn id="55" presetID="42" presetClass="entr" presetSubtype="0" fill="hold" nodeType="afterEffect">
                                  <p:stCondLst>
                                    <p:cond delay="0"/>
                                  </p:stCondLst>
                                  <p:childTnLst>
                                    <p:set>
                                      <p:cBhvr>
                                        <p:cTn id="56" dur="1" fill="hold">
                                          <p:stCondLst>
                                            <p:cond delay="0"/>
                                          </p:stCondLst>
                                        </p:cTn>
                                        <p:tgtEl>
                                          <p:spTgt spid="164"/>
                                        </p:tgtEl>
                                        <p:attrNameLst>
                                          <p:attrName>style.visibility</p:attrName>
                                        </p:attrNameLst>
                                      </p:cBhvr>
                                      <p:to>
                                        <p:strVal val="visible"/>
                                      </p:to>
                                    </p:set>
                                    <p:animEffect transition="in" filter="fade">
                                      <p:cBhvr>
                                        <p:cTn id="57" dur="500"/>
                                        <p:tgtEl>
                                          <p:spTgt spid="164"/>
                                        </p:tgtEl>
                                      </p:cBhvr>
                                    </p:animEffect>
                                    <p:anim calcmode="lin" valueType="num">
                                      <p:cBhvr>
                                        <p:cTn id="58" dur="500" fill="hold"/>
                                        <p:tgtEl>
                                          <p:spTgt spid="164"/>
                                        </p:tgtEl>
                                        <p:attrNameLst>
                                          <p:attrName>ppt_x</p:attrName>
                                        </p:attrNameLst>
                                      </p:cBhvr>
                                      <p:tavLst>
                                        <p:tav tm="0">
                                          <p:val>
                                            <p:strVal val="#ppt_x"/>
                                          </p:val>
                                        </p:tav>
                                        <p:tav tm="100000">
                                          <p:val>
                                            <p:strVal val="#ppt_x"/>
                                          </p:val>
                                        </p:tav>
                                      </p:tavLst>
                                    </p:anim>
                                    <p:anim calcmode="lin" valueType="num">
                                      <p:cBhvr>
                                        <p:cTn id="59" dur="500" fill="hold"/>
                                        <p:tgtEl>
                                          <p:spTgt spid="1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760217" y="2122953"/>
            <a:ext cx="2531760" cy="824401"/>
            <a:chOff x="1324027" y="1558644"/>
            <a:chExt cx="1899067" cy="618301"/>
          </a:xfrm>
        </p:grpSpPr>
        <p:sp>
          <p:nvSpPr>
            <p:cNvPr id="9" name="Freeform 9"/>
            <p:cNvSpPr/>
            <p:nvPr/>
          </p:nvSpPr>
          <p:spPr bwMode="auto">
            <a:xfrm rot="5400000">
              <a:off x="1964410" y="918261"/>
              <a:ext cx="618301" cy="1899067"/>
            </a:xfrm>
            <a:custGeom>
              <a:avLst/>
              <a:gdLst>
                <a:gd name="T0" fmla="*/ 278 w 278"/>
                <a:gd name="T1" fmla="*/ 853 h 853"/>
                <a:gd name="T2" fmla="*/ 0 w 278"/>
                <a:gd name="T3" fmla="*/ 129 h 853"/>
                <a:gd name="T4" fmla="*/ 217 w 278"/>
                <a:gd name="T5" fmla="*/ 167 h 853"/>
                <a:gd name="T6" fmla="*/ 278 w 278"/>
                <a:gd name="T7" fmla="*/ 369 h 853"/>
                <a:gd name="T8" fmla="*/ 278 w 278"/>
                <a:gd name="T9" fmla="*/ 853 h 853"/>
              </a:gdLst>
              <a:ahLst/>
              <a:cxnLst>
                <a:cxn ang="0">
                  <a:pos x="T0" y="T1"/>
                </a:cxn>
                <a:cxn ang="0">
                  <a:pos x="T2" y="T3"/>
                </a:cxn>
                <a:cxn ang="0">
                  <a:pos x="T4" y="T5"/>
                </a:cxn>
                <a:cxn ang="0">
                  <a:pos x="T6" y="T7"/>
                </a:cxn>
                <a:cxn ang="0">
                  <a:pos x="T8" y="T9"/>
                </a:cxn>
              </a:cxnLst>
              <a:rect l="0" t="0" r="r" b="b"/>
              <a:pathLst>
                <a:path w="278" h="853">
                  <a:moveTo>
                    <a:pt x="278" y="853"/>
                  </a:moveTo>
                  <a:cubicBezTo>
                    <a:pt x="93" y="672"/>
                    <a:pt x="0" y="376"/>
                    <a:pt x="0" y="129"/>
                  </a:cubicBezTo>
                  <a:cubicBezTo>
                    <a:pt x="0" y="0"/>
                    <a:pt x="177" y="17"/>
                    <a:pt x="217" y="167"/>
                  </a:cubicBezTo>
                  <a:cubicBezTo>
                    <a:pt x="232" y="240"/>
                    <a:pt x="251" y="307"/>
                    <a:pt x="278" y="369"/>
                  </a:cubicBezTo>
                  <a:cubicBezTo>
                    <a:pt x="278" y="531"/>
                    <a:pt x="278" y="692"/>
                    <a:pt x="278" y="853"/>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10" name="标题层"/>
            <p:cNvSpPr txBox="1"/>
            <p:nvPr/>
          </p:nvSpPr>
          <p:spPr bwMode="auto">
            <a:xfrm>
              <a:off x="2267177" y="1667739"/>
              <a:ext cx="617718" cy="380873"/>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01</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11" name="组合 10"/>
          <p:cNvGrpSpPr/>
          <p:nvPr/>
        </p:nvGrpSpPr>
        <p:grpSpPr>
          <a:xfrm>
            <a:off x="4109923" y="2994348"/>
            <a:ext cx="2467404" cy="727171"/>
            <a:chOff x="3153253" y="2245760"/>
            <a:chExt cx="1850794" cy="545378"/>
          </a:xfrm>
        </p:grpSpPr>
        <p:sp>
          <p:nvSpPr>
            <p:cNvPr id="12" name="Freeform 11"/>
            <p:cNvSpPr/>
            <p:nvPr/>
          </p:nvSpPr>
          <p:spPr bwMode="auto">
            <a:xfrm rot="5400000">
              <a:off x="3805961" y="1593052"/>
              <a:ext cx="545378" cy="1850794"/>
            </a:xfrm>
            <a:custGeom>
              <a:avLst/>
              <a:gdLst>
                <a:gd name="T0" fmla="*/ 0 w 245"/>
                <a:gd name="T1" fmla="*/ 178 h 831"/>
                <a:gd name="T2" fmla="*/ 243 w 245"/>
                <a:gd name="T3" fmla="*/ 176 h 831"/>
                <a:gd name="T4" fmla="*/ 245 w 245"/>
                <a:gd name="T5" fmla="*/ 831 h 831"/>
                <a:gd name="T6" fmla="*/ 1 w 245"/>
                <a:gd name="T7" fmla="*/ 831 h 831"/>
                <a:gd name="T8" fmla="*/ 0 w 245"/>
                <a:gd name="T9" fmla="*/ 178 h 831"/>
              </a:gdLst>
              <a:ahLst/>
              <a:cxnLst>
                <a:cxn ang="0">
                  <a:pos x="T0" y="T1"/>
                </a:cxn>
                <a:cxn ang="0">
                  <a:pos x="T2" y="T3"/>
                </a:cxn>
                <a:cxn ang="0">
                  <a:pos x="T4" y="T5"/>
                </a:cxn>
                <a:cxn ang="0">
                  <a:pos x="T6" y="T7"/>
                </a:cxn>
                <a:cxn ang="0">
                  <a:pos x="T8" y="T9"/>
                </a:cxn>
              </a:cxnLst>
              <a:rect l="0" t="0" r="r" b="b"/>
              <a:pathLst>
                <a:path w="245" h="831">
                  <a:moveTo>
                    <a:pt x="0" y="178"/>
                  </a:moveTo>
                  <a:cubicBezTo>
                    <a:pt x="0" y="0"/>
                    <a:pt x="243" y="9"/>
                    <a:pt x="243" y="176"/>
                  </a:cubicBezTo>
                  <a:cubicBezTo>
                    <a:pt x="245" y="831"/>
                    <a:pt x="245" y="831"/>
                    <a:pt x="245" y="831"/>
                  </a:cubicBezTo>
                  <a:cubicBezTo>
                    <a:pt x="1" y="831"/>
                    <a:pt x="1" y="831"/>
                    <a:pt x="1" y="831"/>
                  </a:cubicBezTo>
                  <a:cubicBezTo>
                    <a:pt x="1" y="613"/>
                    <a:pt x="0" y="396"/>
                    <a:pt x="0" y="178"/>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13" name="标题层"/>
            <p:cNvSpPr txBox="1"/>
            <p:nvPr/>
          </p:nvSpPr>
          <p:spPr bwMode="auto">
            <a:xfrm>
              <a:off x="3273199" y="2318394"/>
              <a:ext cx="617718" cy="380873"/>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02</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14" name="组合 13"/>
          <p:cNvGrpSpPr/>
          <p:nvPr/>
        </p:nvGrpSpPr>
        <p:grpSpPr>
          <a:xfrm>
            <a:off x="4109923" y="3846137"/>
            <a:ext cx="2175753" cy="655960"/>
            <a:chOff x="3153252" y="2884603"/>
            <a:chExt cx="1632027" cy="491970"/>
          </a:xfrm>
        </p:grpSpPr>
        <p:sp>
          <p:nvSpPr>
            <p:cNvPr id="15" name="Freeform 7"/>
            <p:cNvSpPr/>
            <p:nvPr/>
          </p:nvSpPr>
          <p:spPr bwMode="auto">
            <a:xfrm rot="5400000">
              <a:off x="3723281" y="2314574"/>
              <a:ext cx="491970" cy="1632027"/>
            </a:xfrm>
            <a:custGeom>
              <a:avLst/>
              <a:gdLst>
                <a:gd name="T0" fmla="*/ 1 w 221"/>
                <a:gd name="T1" fmla="*/ 733 h 733"/>
                <a:gd name="T2" fmla="*/ 0 w 221"/>
                <a:gd name="T3" fmla="*/ 182 h 733"/>
                <a:gd name="T4" fmla="*/ 220 w 221"/>
                <a:gd name="T5" fmla="*/ 203 h 733"/>
                <a:gd name="T6" fmla="*/ 221 w 221"/>
                <a:gd name="T7" fmla="*/ 733 h 733"/>
                <a:gd name="T8" fmla="*/ 1 w 221"/>
                <a:gd name="T9" fmla="*/ 733 h 733"/>
              </a:gdLst>
              <a:ahLst/>
              <a:cxnLst>
                <a:cxn ang="0">
                  <a:pos x="T0" y="T1"/>
                </a:cxn>
                <a:cxn ang="0">
                  <a:pos x="T2" y="T3"/>
                </a:cxn>
                <a:cxn ang="0">
                  <a:pos x="T4" y="T5"/>
                </a:cxn>
                <a:cxn ang="0">
                  <a:pos x="T6" y="T7"/>
                </a:cxn>
                <a:cxn ang="0">
                  <a:pos x="T8" y="T9"/>
                </a:cxn>
              </a:cxnLst>
              <a:rect l="0" t="0" r="r" b="b"/>
              <a:pathLst>
                <a:path w="221" h="733">
                  <a:moveTo>
                    <a:pt x="1" y="733"/>
                  </a:moveTo>
                  <a:cubicBezTo>
                    <a:pt x="0" y="182"/>
                    <a:pt x="0" y="182"/>
                    <a:pt x="0" y="182"/>
                  </a:cubicBezTo>
                  <a:cubicBezTo>
                    <a:pt x="0" y="19"/>
                    <a:pt x="219" y="0"/>
                    <a:pt x="220" y="203"/>
                  </a:cubicBezTo>
                  <a:cubicBezTo>
                    <a:pt x="221" y="733"/>
                    <a:pt x="221" y="733"/>
                    <a:pt x="221" y="733"/>
                  </a:cubicBezTo>
                  <a:lnTo>
                    <a:pt x="1" y="733"/>
                  </a:lnTo>
                  <a:close/>
                </a:path>
              </a:pathLst>
            </a:custGeom>
            <a:solidFill>
              <a:schemeClr val="accent4"/>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16" name="标题层"/>
            <p:cNvSpPr txBox="1"/>
            <p:nvPr/>
          </p:nvSpPr>
          <p:spPr bwMode="auto">
            <a:xfrm>
              <a:off x="3273199" y="2930532"/>
              <a:ext cx="617718" cy="380873"/>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03</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17" name="组合 16"/>
          <p:cNvGrpSpPr/>
          <p:nvPr/>
        </p:nvGrpSpPr>
        <p:grpSpPr>
          <a:xfrm>
            <a:off x="4109924" y="4626716"/>
            <a:ext cx="1718420" cy="617616"/>
            <a:chOff x="3153253" y="3470037"/>
            <a:chExt cx="1288983" cy="463212"/>
          </a:xfrm>
        </p:grpSpPr>
        <p:sp>
          <p:nvSpPr>
            <p:cNvPr id="18" name="Freeform 6"/>
            <p:cNvSpPr/>
            <p:nvPr/>
          </p:nvSpPr>
          <p:spPr bwMode="auto">
            <a:xfrm rot="5400000">
              <a:off x="3566139" y="3057151"/>
              <a:ext cx="463212" cy="1288983"/>
            </a:xfrm>
            <a:custGeom>
              <a:avLst/>
              <a:gdLst>
                <a:gd name="T0" fmla="*/ 1 w 208"/>
                <a:gd name="T1" fmla="*/ 579 h 579"/>
                <a:gd name="T2" fmla="*/ 0 w 208"/>
                <a:gd name="T3" fmla="*/ 176 h 579"/>
                <a:gd name="T4" fmla="*/ 207 w 208"/>
                <a:gd name="T5" fmla="*/ 226 h 579"/>
                <a:gd name="T6" fmla="*/ 208 w 208"/>
                <a:gd name="T7" fmla="*/ 579 h 579"/>
                <a:gd name="T8" fmla="*/ 1 w 208"/>
                <a:gd name="T9" fmla="*/ 579 h 579"/>
              </a:gdLst>
              <a:ahLst/>
              <a:cxnLst>
                <a:cxn ang="0">
                  <a:pos x="T0" y="T1"/>
                </a:cxn>
                <a:cxn ang="0">
                  <a:pos x="T2" y="T3"/>
                </a:cxn>
                <a:cxn ang="0">
                  <a:pos x="T4" y="T5"/>
                </a:cxn>
                <a:cxn ang="0">
                  <a:pos x="T6" y="T7"/>
                </a:cxn>
                <a:cxn ang="0">
                  <a:pos x="T8" y="T9"/>
                </a:cxn>
              </a:cxnLst>
              <a:rect l="0" t="0" r="r" b="b"/>
              <a:pathLst>
                <a:path w="208" h="579">
                  <a:moveTo>
                    <a:pt x="1" y="579"/>
                  </a:moveTo>
                  <a:cubicBezTo>
                    <a:pt x="0" y="176"/>
                    <a:pt x="0" y="176"/>
                    <a:pt x="0" y="176"/>
                  </a:cubicBezTo>
                  <a:cubicBezTo>
                    <a:pt x="0" y="16"/>
                    <a:pt x="206" y="0"/>
                    <a:pt x="207" y="226"/>
                  </a:cubicBezTo>
                  <a:cubicBezTo>
                    <a:pt x="208" y="579"/>
                    <a:pt x="208" y="579"/>
                    <a:pt x="208" y="579"/>
                  </a:cubicBezTo>
                  <a:lnTo>
                    <a:pt x="1" y="579"/>
                  </a:lnTo>
                  <a:close/>
                </a:path>
              </a:pathLst>
            </a:custGeom>
            <a:solidFill>
              <a:schemeClr val="accent3"/>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19" name="标题层"/>
            <p:cNvSpPr txBox="1"/>
            <p:nvPr/>
          </p:nvSpPr>
          <p:spPr bwMode="auto">
            <a:xfrm>
              <a:off x="3273199" y="3501587"/>
              <a:ext cx="617718" cy="380873"/>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04</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20" name="组合 19"/>
          <p:cNvGrpSpPr/>
          <p:nvPr/>
        </p:nvGrpSpPr>
        <p:grpSpPr>
          <a:xfrm>
            <a:off x="4109925" y="5344691"/>
            <a:ext cx="1143331" cy="558341"/>
            <a:chOff x="3153254" y="4008517"/>
            <a:chExt cx="857610" cy="418756"/>
          </a:xfrm>
        </p:grpSpPr>
        <p:sp>
          <p:nvSpPr>
            <p:cNvPr id="21" name="Freeform 5"/>
            <p:cNvSpPr/>
            <p:nvPr/>
          </p:nvSpPr>
          <p:spPr bwMode="auto">
            <a:xfrm rot="5400000">
              <a:off x="3379724" y="3796134"/>
              <a:ext cx="404669" cy="857610"/>
            </a:xfrm>
            <a:custGeom>
              <a:avLst/>
              <a:gdLst>
                <a:gd name="T0" fmla="*/ 1 w 182"/>
                <a:gd name="T1" fmla="*/ 385 h 385"/>
                <a:gd name="T2" fmla="*/ 1 w 182"/>
                <a:gd name="T3" fmla="*/ 98 h 385"/>
                <a:gd name="T4" fmla="*/ 149 w 182"/>
                <a:gd name="T5" fmla="*/ 136 h 385"/>
                <a:gd name="T6" fmla="*/ 182 w 182"/>
                <a:gd name="T7" fmla="*/ 385 h 385"/>
                <a:gd name="T8" fmla="*/ 1 w 182"/>
                <a:gd name="T9" fmla="*/ 385 h 385"/>
              </a:gdLst>
              <a:ahLst/>
              <a:cxnLst>
                <a:cxn ang="0">
                  <a:pos x="T0" y="T1"/>
                </a:cxn>
                <a:cxn ang="0">
                  <a:pos x="T2" y="T3"/>
                </a:cxn>
                <a:cxn ang="0">
                  <a:pos x="T4" y="T5"/>
                </a:cxn>
                <a:cxn ang="0">
                  <a:pos x="T6" y="T7"/>
                </a:cxn>
                <a:cxn ang="0">
                  <a:pos x="T8" y="T9"/>
                </a:cxn>
              </a:cxnLst>
              <a:rect l="0" t="0" r="r" b="b"/>
              <a:pathLst>
                <a:path w="182" h="385">
                  <a:moveTo>
                    <a:pt x="1" y="385"/>
                  </a:moveTo>
                  <a:cubicBezTo>
                    <a:pt x="1" y="98"/>
                    <a:pt x="1" y="98"/>
                    <a:pt x="1" y="98"/>
                  </a:cubicBezTo>
                  <a:cubicBezTo>
                    <a:pt x="0" y="8"/>
                    <a:pt x="130" y="0"/>
                    <a:pt x="149" y="136"/>
                  </a:cubicBezTo>
                  <a:cubicBezTo>
                    <a:pt x="165" y="206"/>
                    <a:pt x="177" y="292"/>
                    <a:pt x="182" y="385"/>
                  </a:cubicBezTo>
                  <a:lnTo>
                    <a:pt x="1" y="385"/>
                  </a:lnTo>
                  <a:close/>
                </a:path>
              </a:pathLst>
            </a:custGeom>
            <a:solidFill>
              <a:schemeClr val="tx2"/>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22" name="标题层"/>
            <p:cNvSpPr txBox="1"/>
            <p:nvPr/>
          </p:nvSpPr>
          <p:spPr bwMode="auto">
            <a:xfrm>
              <a:off x="3273199" y="4008517"/>
              <a:ext cx="617718" cy="380873"/>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rPr>
                <a:t>05</a:t>
              </a:r>
              <a:endParaRPr lang="zh-CN" altLang="en-US" sz="2700" kern="0" dirty="0">
                <a:solidFill>
                  <a:sysClr val="window" lastClr="FFFFFF"/>
                </a:solidFill>
                <a:latin typeface="Impact" panose="020B080603090205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1296093" y="2994349"/>
            <a:ext cx="2750542" cy="2895779"/>
            <a:chOff x="971600" y="2245761"/>
            <a:chExt cx="2063175" cy="2171834"/>
          </a:xfrm>
        </p:grpSpPr>
        <p:sp>
          <p:nvSpPr>
            <p:cNvPr id="24" name="Freeform 10"/>
            <p:cNvSpPr/>
            <p:nvPr/>
          </p:nvSpPr>
          <p:spPr bwMode="auto">
            <a:xfrm rot="5400000">
              <a:off x="917271" y="2300090"/>
              <a:ext cx="2171834" cy="2063175"/>
            </a:xfrm>
            <a:custGeom>
              <a:avLst/>
              <a:gdLst/>
              <a:ahLst/>
              <a:cxnLst/>
              <a:rect l="l" t="t" r="r" b="b"/>
              <a:pathLst>
                <a:path w="2171834" h="2063175">
                  <a:moveTo>
                    <a:pt x="0" y="1753735"/>
                  </a:moveTo>
                  <a:lnTo>
                    <a:pt x="0" y="1012699"/>
                  </a:lnTo>
                  <a:lnTo>
                    <a:pt x="0" y="1012698"/>
                  </a:lnTo>
                  <a:lnTo>
                    <a:pt x="0" y="1012698"/>
                  </a:lnTo>
                  <a:cubicBezTo>
                    <a:pt x="0" y="683293"/>
                    <a:pt x="4416" y="347211"/>
                    <a:pt x="2208" y="0"/>
                  </a:cubicBezTo>
                  <a:lnTo>
                    <a:pt x="2168267" y="0"/>
                  </a:lnTo>
                  <a:cubicBezTo>
                    <a:pt x="2181515" y="331631"/>
                    <a:pt x="2159435" y="696648"/>
                    <a:pt x="2075531" y="1012699"/>
                  </a:cubicBezTo>
                  <a:lnTo>
                    <a:pt x="2072643" y="1012699"/>
                  </a:lnTo>
                  <a:cubicBezTo>
                    <a:pt x="1907900" y="1557905"/>
                    <a:pt x="1435934" y="2056380"/>
                    <a:pt x="837072" y="2063056"/>
                  </a:cubicBezTo>
                  <a:cubicBezTo>
                    <a:pt x="503134" y="2067507"/>
                    <a:pt x="224852" y="1947339"/>
                    <a:pt x="0" y="1753735"/>
                  </a:cubicBezTo>
                  <a:close/>
                </a:path>
              </a:pathLst>
            </a:custGeom>
            <a:solidFill>
              <a:schemeClr val="accent3"/>
            </a:solidFill>
            <a:ln>
              <a:noFill/>
            </a:ln>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25" name="Freeform 44"/>
            <p:cNvSpPr>
              <a:spLocks noEditPoints="1"/>
            </p:cNvSpPr>
            <p:nvPr/>
          </p:nvSpPr>
          <p:spPr bwMode="auto">
            <a:xfrm>
              <a:off x="1831365" y="2607027"/>
              <a:ext cx="541351" cy="468779"/>
            </a:xfrm>
            <a:custGeom>
              <a:avLst/>
              <a:gdLst>
                <a:gd name="T0" fmla="*/ 139 w 276"/>
                <a:gd name="T1" fmla="*/ 161 h 239"/>
                <a:gd name="T2" fmla="*/ 111 w 276"/>
                <a:gd name="T3" fmla="*/ 161 h 239"/>
                <a:gd name="T4" fmla="*/ 111 w 276"/>
                <a:gd name="T5" fmla="*/ 190 h 239"/>
                <a:gd name="T6" fmla="*/ 139 w 276"/>
                <a:gd name="T7" fmla="*/ 190 h 239"/>
                <a:gd name="T8" fmla="*/ 139 w 276"/>
                <a:gd name="T9" fmla="*/ 161 h 239"/>
                <a:gd name="T10" fmla="*/ 63 w 276"/>
                <a:gd name="T11" fmla="*/ 112 h 239"/>
                <a:gd name="T12" fmla="*/ 137 w 276"/>
                <a:gd name="T13" fmla="*/ 38 h 239"/>
                <a:gd name="T14" fmla="*/ 210 w 276"/>
                <a:gd name="T15" fmla="*/ 112 h 239"/>
                <a:gd name="T16" fmla="*/ 63 w 276"/>
                <a:gd name="T17" fmla="*/ 112 h 239"/>
                <a:gd name="T18" fmla="*/ 137 w 276"/>
                <a:gd name="T19" fmla="*/ 0 h 239"/>
                <a:gd name="T20" fmla="*/ 127 w 276"/>
                <a:gd name="T21" fmla="*/ 10 h 239"/>
                <a:gd name="T22" fmla="*/ 21 w 276"/>
                <a:gd name="T23" fmla="*/ 116 h 239"/>
                <a:gd name="T24" fmla="*/ 0 w 276"/>
                <a:gd name="T25" fmla="*/ 140 h 239"/>
                <a:gd name="T26" fmla="*/ 56 w 276"/>
                <a:gd name="T27" fmla="*/ 140 h 239"/>
                <a:gd name="T28" fmla="*/ 56 w 276"/>
                <a:gd name="T29" fmla="*/ 239 h 239"/>
                <a:gd name="T30" fmla="*/ 85 w 276"/>
                <a:gd name="T31" fmla="*/ 239 h 239"/>
                <a:gd name="T32" fmla="*/ 85 w 276"/>
                <a:gd name="T33" fmla="*/ 140 h 239"/>
                <a:gd name="T34" fmla="*/ 184 w 276"/>
                <a:gd name="T35" fmla="*/ 140 h 239"/>
                <a:gd name="T36" fmla="*/ 184 w 276"/>
                <a:gd name="T37" fmla="*/ 239 h 239"/>
                <a:gd name="T38" fmla="*/ 213 w 276"/>
                <a:gd name="T39" fmla="*/ 239 h 239"/>
                <a:gd name="T40" fmla="*/ 213 w 276"/>
                <a:gd name="T41" fmla="*/ 140 h 239"/>
                <a:gd name="T42" fmla="*/ 276 w 276"/>
                <a:gd name="T43" fmla="*/ 140 h 239"/>
                <a:gd name="T44" fmla="*/ 253 w 276"/>
                <a:gd name="T45" fmla="*/ 116 h 239"/>
                <a:gd name="T46" fmla="*/ 146 w 276"/>
                <a:gd name="T47" fmla="*/ 10 h 239"/>
                <a:gd name="T48" fmla="*/ 137 w 276"/>
                <a:gd name="T49"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6" h="239">
                  <a:moveTo>
                    <a:pt x="139" y="161"/>
                  </a:moveTo>
                  <a:lnTo>
                    <a:pt x="111" y="161"/>
                  </a:lnTo>
                  <a:lnTo>
                    <a:pt x="111" y="190"/>
                  </a:lnTo>
                  <a:lnTo>
                    <a:pt x="139" y="190"/>
                  </a:lnTo>
                  <a:lnTo>
                    <a:pt x="139" y="161"/>
                  </a:lnTo>
                  <a:moveTo>
                    <a:pt x="63" y="112"/>
                  </a:moveTo>
                  <a:lnTo>
                    <a:pt x="137" y="38"/>
                  </a:lnTo>
                  <a:lnTo>
                    <a:pt x="210" y="112"/>
                  </a:lnTo>
                  <a:lnTo>
                    <a:pt x="63" y="112"/>
                  </a:lnTo>
                  <a:moveTo>
                    <a:pt x="137" y="0"/>
                  </a:moveTo>
                  <a:lnTo>
                    <a:pt x="127" y="10"/>
                  </a:lnTo>
                  <a:lnTo>
                    <a:pt x="21" y="116"/>
                  </a:lnTo>
                  <a:lnTo>
                    <a:pt x="0" y="140"/>
                  </a:lnTo>
                  <a:lnTo>
                    <a:pt x="56" y="140"/>
                  </a:lnTo>
                  <a:lnTo>
                    <a:pt x="56" y="239"/>
                  </a:lnTo>
                  <a:lnTo>
                    <a:pt x="85" y="239"/>
                  </a:lnTo>
                  <a:lnTo>
                    <a:pt x="85" y="140"/>
                  </a:lnTo>
                  <a:lnTo>
                    <a:pt x="184" y="140"/>
                  </a:lnTo>
                  <a:lnTo>
                    <a:pt x="184" y="239"/>
                  </a:lnTo>
                  <a:lnTo>
                    <a:pt x="213" y="239"/>
                  </a:lnTo>
                  <a:lnTo>
                    <a:pt x="213" y="140"/>
                  </a:lnTo>
                  <a:lnTo>
                    <a:pt x="276" y="140"/>
                  </a:lnTo>
                  <a:lnTo>
                    <a:pt x="253" y="116"/>
                  </a:lnTo>
                  <a:lnTo>
                    <a:pt x="146" y="10"/>
                  </a:lnTo>
                  <a:lnTo>
                    <a:pt x="137" y="0"/>
                  </a:lnTo>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ea typeface="微软雅黑" panose="020B0503020204020204" pitchFamily="34" charset="-122"/>
              </a:endParaRPr>
            </a:p>
          </p:txBody>
        </p:sp>
        <p:sp>
          <p:nvSpPr>
            <p:cNvPr id="26" name="矩形 25"/>
            <p:cNvSpPr/>
            <p:nvPr/>
          </p:nvSpPr>
          <p:spPr>
            <a:xfrm>
              <a:off x="1318054" y="3168485"/>
              <a:ext cx="1521423" cy="715580"/>
            </a:xfrm>
            <a:prstGeom prst="rect">
              <a:avLst/>
            </a:prstGeom>
            <a:effectLst/>
          </p:spPr>
          <p:txBody>
            <a:bodyPr wrap="square">
              <a:spAutoFit/>
            </a:bodyPr>
            <a:lstStyle/>
            <a:p>
              <a:pPr algn="just">
                <a:defRPr/>
              </a:pPr>
              <a:r>
                <a:rPr lang="zh-CN" altLang="en-US" sz="1400" dirty="0">
                  <a:solidFill>
                    <a:schemeClr val="bg1"/>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a:t>
              </a:r>
              <a:endParaRPr lang="zh-CN" altLang="en-US" sz="1400" kern="0" dirty="0">
                <a:solidFill>
                  <a:schemeClr val="bg1"/>
                </a:solidFill>
                <a:latin typeface="微软雅黑" panose="020B0503020204020204" pitchFamily="34" charset="-122"/>
                <a:ea typeface="微软雅黑" panose="020B0503020204020204" pitchFamily="34" charset="-122"/>
              </a:endParaRPr>
            </a:p>
          </p:txBody>
        </p:sp>
      </p:grpSp>
      <p:sp>
        <p:nvSpPr>
          <p:cNvPr id="27" name="Freeform 42"/>
          <p:cNvSpPr>
            <a:spLocks noEditPoints="1"/>
          </p:cNvSpPr>
          <p:nvPr/>
        </p:nvSpPr>
        <p:spPr bwMode="auto">
          <a:xfrm>
            <a:off x="6769323" y="2261468"/>
            <a:ext cx="370720" cy="372269"/>
          </a:xfrm>
          <a:custGeom>
            <a:avLst/>
            <a:gdLst>
              <a:gd name="T0" fmla="*/ 58 w 104"/>
              <a:gd name="T1" fmla="*/ 46 h 105"/>
              <a:gd name="T2" fmla="*/ 58 w 104"/>
              <a:gd name="T3" fmla="*/ 23 h 105"/>
              <a:gd name="T4" fmla="*/ 45 w 104"/>
              <a:gd name="T5" fmla="*/ 23 h 105"/>
              <a:gd name="T6" fmla="*/ 45 w 104"/>
              <a:gd name="T7" fmla="*/ 46 h 105"/>
              <a:gd name="T8" fmla="*/ 23 w 104"/>
              <a:gd name="T9" fmla="*/ 46 h 105"/>
              <a:gd name="T10" fmla="*/ 23 w 104"/>
              <a:gd name="T11" fmla="*/ 58 h 105"/>
              <a:gd name="T12" fmla="*/ 45 w 104"/>
              <a:gd name="T13" fmla="*/ 58 h 105"/>
              <a:gd name="T14" fmla="*/ 45 w 104"/>
              <a:gd name="T15" fmla="*/ 82 h 105"/>
              <a:gd name="T16" fmla="*/ 58 w 104"/>
              <a:gd name="T17" fmla="*/ 82 h 105"/>
              <a:gd name="T18" fmla="*/ 58 w 104"/>
              <a:gd name="T19" fmla="*/ 58 h 105"/>
              <a:gd name="T20" fmla="*/ 80 w 104"/>
              <a:gd name="T21" fmla="*/ 58 h 105"/>
              <a:gd name="T22" fmla="*/ 80 w 104"/>
              <a:gd name="T23" fmla="*/ 46 h 105"/>
              <a:gd name="T24" fmla="*/ 58 w 104"/>
              <a:gd name="T25" fmla="*/ 46 h 105"/>
              <a:gd name="T26" fmla="*/ 52 w 104"/>
              <a:gd name="T27" fmla="*/ 0 h 105"/>
              <a:gd name="T28" fmla="*/ 0 w 104"/>
              <a:gd name="T29" fmla="*/ 52 h 105"/>
              <a:gd name="T30" fmla="*/ 52 w 104"/>
              <a:gd name="T31" fmla="*/ 105 h 105"/>
              <a:gd name="T32" fmla="*/ 104 w 104"/>
              <a:gd name="T33" fmla="*/ 52 h 105"/>
              <a:gd name="T34" fmla="*/ 52 w 104"/>
              <a:gd name="T35" fmla="*/ 0 h 105"/>
              <a:gd name="T36" fmla="*/ 52 w 104"/>
              <a:gd name="T37" fmla="*/ 93 h 105"/>
              <a:gd name="T38" fmla="*/ 11 w 104"/>
              <a:gd name="T39" fmla="*/ 52 h 105"/>
              <a:gd name="T40" fmla="*/ 52 w 104"/>
              <a:gd name="T41" fmla="*/ 12 h 105"/>
              <a:gd name="T42" fmla="*/ 92 w 104"/>
              <a:gd name="T43" fmla="*/ 52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8" y="46"/>
                </a:moveTo>
                <a:cubicBezTo>
                  <a:pt x="58" y="23"/>
                  <a:pt x="58" y="23"/>
                  <a:pt x="58" y="23"/>
                </a:cubicBezTo>
                <a:cubicBezTo>
                  <a:pt x="45" y="23"/>
                  <a:pt x="45" y="23"/>
                  <a:pt x="45" y="23"/>
                </a:cubicBezTo>
                <a:cubicBezTo>
                  <a:pt x="45" y="46"/>
                  <a:pt x="45" y="46"/>
                  <a:pt x="45" y="46"/>
                </a:cubicBezTo>
                <a:cubicBezTo>
                  <a:pt x="23" y="46"/>
                  <a:pt x="23" y="46"/>
                  <a:pt x="23" y="46"/>
                </a:cubicBezTo>
                <a:cubicBezTo>
                  <a:pt x="23" y="58"/>
                  <a:pt x="23" y="58"/>
                  <a:pt x="23" y="58"/>
                </a:cubicBezTo>
                <a:cubicBezTo>
                  <a:pt x="45" y="58"/>
                  <a:pt x="45" y="58"/>
                  <a:pt x="45" y="58"/>
                </a:cubicBezTo>
                <a:cubicBezTo>
                  <a:pt x="45" y="82"/>
                  <a:pt x="45" y="82"/>
                  <a:pt x="45" y="82"/>
                </a:cubicBezTo>
                <a:cubicBezTo>
                  <a:pt x="58" y="82"/>
                  <a:pt x="58" y="82"/>
                  <a:pt x="58" y="82"/>
                </a:cubicBezTo>
                <a:cubicBezTo>
                  <a:pt x="58" y="58"/>
                  <a:pt x="58" y="58"/>
                  <a:pt x="58" y="58"/>
                </a:cubicBezTo>
                <a:cubicBezTo>
                  <a:pt x="80" y="58"/>
                  <a:pt x="80" y="58"/>
                  <a:pt x="80" y="58"/>
                </a:cubicBezTo>
                <a:cubicBezTo>
                  <a:pt x="80" y="46"/>
                  <a:pt x="80" y="46"/>
                  <a:pt x="80" y="46"/>
                </a:cubicBezTo>
                <a:lnTo>
                  <a:pt x="58" y="46"/>
                </a:lnTo>
                <a:close/>
                <a:moveTo>
                  <a:pt x="52" y="0"/>
                </a:moveTo>
                <a:cubicBezTo>
                  <a:pt x="23" y="0"/>
                  <a:pt x="0" y="24"/>
                  <a:pt x="0" y="52"/>
                </a:cubicBezTo>
                <a:cubicBezTo>
                  <a:pt x="0" y="81"/>
                  <a:pt x="23" y="105"/>
                  <a:pt x="52" y="105"/>
                </a:cubicBezTo>
                <a:cubicBezTo>
                  <a:pt x="81" y="105"/>
                  <a:pt x="104" y="81"/>
                  <a:pt x="104" y="52"/>
                </a:cubicBezTo>
                <a:cubicBezTo>
                  <a:pt x="104" y="24"/>
                  <a:pt x="81" y="0"/>
                  <a:pt x="52" y="0"/>
                </a:cubicBezTo>
                <a:close/>
                <a:moveTo>
                  <a:pt x="52" y="93"/>
                </a:moveTo>
                <a:cubicBezTo>
                  <a:pt x="29" y="93"/>
                  <a:pt x="11" y="75"/>
                  <a:pt x="11" y="52"/>
                </a:cubicBezTo>
                <a:cubicBezTo>
                  <a:pt x="11" y="30"/>
                  <a:pt x="29" y="12"/>
                  <a:pt x="52" y="12"/>
                </a:cubicBezTo>
                <a:cubicBezTo>
                  <a:pt x="74" y="12"/>
                  <a:pt x="92" y="30"/>
                  <a:pt x="92" y="52"/>
                </a:cubicBezTo>
                <a:cubicBezTo>
                  <a:pt x="92" y="75"/>
                  <a:pt x="74" y="93"/>
                  <a:pt x="52" y="93"/>
                </a:cubicBezTo>
                <a:close/>
              </a:path>
            </a:pathLst>
          </a:custGeom>
          <a:solidFill>
            <a:schemeClr val="accent1"/>
          </a:solidFill>
          <a:ln>
            <a:noFill/>
          </a:ln>
        </p:spPr>
        <p:txBody>
          <a:bodyPr vert="horz" wrap="square" lIns="121908" tIns="60954" rIns="121908" bIns="60954" numCol="1" anchor="t" anchorCtr="0" compatLnSpc="1"/>
          <a:lstStyle/>
          <a:p>
            <a:pPr defTabSz="1218565">
              <a:defRPr/>
            </a:pPr>
            <a:endParaRPr lang="zh-CN" altLang="en-US" sz="2400" kern="0">
              <a:solidFill>
                <a:prstClr val="black"/>
              </a:solidFill>
              <a:ea typeface="微软雅黑" panose="020B0503020204020204" pitchFamily="34" charset="-122"/>
            </a:endParaRPr>
          </a:p>
        </p:txBody>
      </p:sp>
      <p:sp>
        <p:nvSpPr>
          <p:cNvPr id="28" name="矩形 27"/>
          <p:cNvSpPr/>
          <p:nvPr/>
        </p:nvSpPr>
        <p:spPr>
          <a:xfrm>
            <a:off x="7214449" y="2180862"/>
            <a:ext cx="4354159" cy="769429"/>
          </a:xfrm>
          <a:prstGeom prst="rect">
            <a:avLst/>
          </a:prstGeom>
        </p:spPr>
        <p:txBody>
          <a:bodyPr wrap="square" lIns="121908" tIns="60954" rIns="121908" bIns="60954">
            <a:spAutoFit/>
          </a:bodyPr>
          <a:lstStyle/>
          <a:p>
            <a:pPr algn="just">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请在此处输入您的文本，或者复制您的文本粘贴到此处请在此处请在此处输入您的文本，或者复制您的文本粘贴请在此处输入您的文本，</a:t>
            </a:r>
            <a:endParaRPr lang="zh-CN" altLang="en-US" sz="14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9" name="Freeform 42"/>
          <p:cNvSpPr>
            <a:spLocks noEditPoints="1"/>
          </p:cNvSpPr>
          <p:nvPr/>
        </p:nvSpPr>
        <p:spPr bwMode="auto">
          <a:xfrm>
            <a:off x="6769323" y="3058640"/>
            <a:ext cx="370720" cy="372269"/>
          </a:xfrm>
          <a:custGeom>
            <a:avLst/>
            <a:gdLst>
              <a:gd name="T0" fmla="*/ 58 w 104"/>
              <a:gd name="T1" fmla="*/ 46 h 105"/>
              <a:gd name="T2" fmla="*/ 58 w 104"/>
              <a:gd name="T3" fmla="*/ 23 h 105"/>
              <a:gd name="T4" fmla="*/ 45 w 104"/>
              <a:gd name="T5" fmla="*/ 23 h 105"/>
              <a:gd name="T6" fmla="*/ 45 w 104"/>
              <a:gd name="T7" fmla="*/ 46 h 105"/>
              <a:gd name="T8" fmla="*/ 23 w 104"/>
              <a:gd name="T9" fmla="*/ 46 h 105"/>
              <a:gd name="T10" fmla="*/ 23 w 104"/>
              <a:gd name="T11" fmla="*/ 58 h 105"/>
              <a:gd name="T12" fmla="*/ 45 w 104"/>
              <a:gd name="T13" fmla="*/ 58 h 105"/>
              <a:gd name="T14" fmla="*/ 45 w 104"/>
              <a:gd name="T15" fmla="*/ 82 h 105"/>
              <a:gd name="T16" fmla="*/ 58 w 104"/>
              <a:gd name="T17" fmla="*/ 82 h 105"/>
              <a:gd name="T18" fmla="*/ 58 w 104"/>
              <a:gd name="T19" fmla="*/ 58 h 105"/>
              <a:gd name="T20" fmla="*/ 80 w 104"/>
              <a:gd name="T21" fmla="*/ 58 h 105"/>
              <a:gd name="T22" fmla="*/ 80 w 104"/>
              <a:gd name="T23" fmla="*/ 46 h 105"/>
              <a:gd name="T24" fmla="*/ 58 w 104"/>
              <a:gd name="T25" fmla="*/ 46 h 105"/>
              <a:gd name="T26" fmla="*/ 52 w 104"/>
              <a:gd name="T27" fmla="*/ 0 h 105"/>
              <a:gd name="T28" fmla="*/ 0 w 104"/>
              <a:gd name="T29" fmla="*/ 52 h 105"/>
              <a:gd name="T30" fmla="*/ 52 w 104"/>
              <a:gd name="T31" fmla="*/ 105 h 105"/>
              <a:gd name="T32" fmla="*/ 104 w 104"/>
              <a:gd name="T33" fmla="*/ 52 h 105"/>
              <a:gd name="T34" fmla="*/ 52 w 104"/>
              <a:gd name="T35" fmla="*/ 0 h 105"/>
              <a:gd name="T36" fmla="*/ 52 w 104"/>
              <a:gd name="T37" fmla="*/ 93 h 105"/>
              <a:gd name="T38" fmla="*/ 11 w 104"/>
              <a:gd name="T39" fmla="*/ 52 h 105"/>
              <a:gd name="T40" fmla="*/ 52 w 104"/>
              <a:gd name="T41" fmla="*/ 12 h 105"/>
              <a:gd name="T42" fmla="*/ 92 w 104"/>
              <a:gd name="T43" fmla="*/ 52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8" y="46"/>
                </a:moveTo>
                <a:cubicBezTo>
                  <a:pt x="58" y="23"/>
                  <a:pt x="58" y="23"/>
                  <a:pt x="58" y="23"/>
                </a:cubicBezTo>
                <a:cubicBezTo>
                  <a:pt x="45" y="23"/>
                  <a:pt x="45" y="23"/>
                  <a:pt x="45" y="23"/>
                </a:cubicBezTo>
                <a:cubicBezTo>
                  <a:pt x="45" y="46"/>
                  <a:pt x="45" y="46"/>
                  <a:pt x="45" y="46"/>
                </a:cubicBezTo>
                <a:cubicBezTo>
                  <a:pt x="23" y="46"/>
                  <a:pt x="23" y="46"/>
                  <a:pt x="23" y="46"/>
                </a:cubicBezTo>
                <a:cubicBezTo>
                  <a:pt x="23" y="58"/>
                  <a:pt x="23" y="58"/>
                  <a:pt x="23" y="58"/>
                </a:cubicBezTo>
                <a:cubicBezTo>
                  <a:pt x="45" y="58"/>
                  <a:pt x="45" y="58"/>
                  <a:pt x="45" y="58"/>
                </a:cubicBezTo>
                <a:cubicBezTo>
                  <a:pt x="45" y="82"/>
                  <a:pt x="45" y="82"/>
                  <a:pt x="45" y="82"/>
                </a:cubicBezTo>
                <a:cubicBezTo>
                  <a:pt x="58" y="82"/>
                  <a:pt x="58" y="82"/>
                  <a:pt x="58" y="82"/>
                </a:cubicBezTo>
                <a:cubicBezTo>
                  <a:pt x="58" y="58"/>
                  <a:pt x="58" y="58"/>
                  <a:pt x="58" y="58"/>
                </a:cubicBezTo>
                <a:cubicBezTo>
                  <a:pt x="80" y="58"/>
                  <a:pt x="80" y="58"/>
                  <a:pt x="80" y="58"/>
                </a:cubicBezTo>
                <a:cubicBezTo>
                  <a:pt x="80" y="46"/>
                  <a:pt x="80" y="46"/>
                  <a:pt x="80" y="46"/>
                </a:cubicBezTo>
                <a:lnTo>
                  <a:pt x="58" y="46"/>
                </a:lnTo>
                <a:close/>
                <a:moveTo>
                  <a:pt x="52" y="0"/>
                </a:moveTo>
                <a:cubicBezTo>
                  <a:pt x="23" y="0"/>
                  <a:pt x="0" y="24"/>
                  <a:pt x="0" y="52"/>
                </a:cubicBezTo>
                <a:cubicBezTo>
                  <a:pt x="0" y="81"/>
                  <a:pt x="23" y="105"/>
                  <a:pt x="52" y="105"/>
                </a:cubicBezTo>
                <a:cubicBezTo>
                  <a:pt x="81" y="105"/>
                  <a:pt x="104" y="81"/>
                  <a:pt x="104" y="52"/>
                </a:cubicBezTo>
                <a:cubicBezTo>
                  <a:pt x="104" y="24"/>
                  <a:pt x="81" y="0"/>
                  <a:pt x="52" y="0"/>
                </a:cubicBezTo>
                <a:close/>
                <a:moveTo>
                  <a:pt x="52" y="93"/>
                </a:moveTo>
                <a:cubicBezTo>
                  <a:pt x="29" y="93"/>
                  <a:pt x="11" y="75"/>
                  <a:pt x="11" y="52"/>
                </a:cubicBezTo>
                <a:cubicBezTo>
                  <a:pt x="11" y="30"/>
                  <a:pt x="29" y="12"/>
                  <a:pt x="52" y="12"/>
                </a:cubicBezTo>
                <a:cubicBezTo>
                  <a:pt x="74" y="12"/>
                  <a:pt x="92" y="30"/>
                  <a:pt x="92" y="52"/>
                </a:cubicBezTo>
                <a:cubicBezTo>
                  <a:pt x="92" y="75"/>
                  <a:pt x="74" y="93"/>
                  <a:pt x="52" y="93"/>
                </a:cubicBezTo>
                <a:close/>
              </a:path>
            </a:pathLst>
          </a:custGeom>
          <a:solidFill>
            <a:schemeClr val="accent2"/>
          </a:solidFill>
          <a:ln>
            <a:noFill/>
          </a:ln>
        </p:spPr>
        <p:txBody>
          <a:bodyPr vert="horz" wrap="square" lIns="121908" tIns="60954" rIns="121908" bIns="60954" numCol="1" anchor="t" anchorCtr="0" compatLnSpc="1"/>
          <a:lstStyle/>
          <a:p>
            <a:pPr defTabSz="1218565">
              <a:defRPr/>
            </a:pPr>
            <a:endParaRPr lang="zh-CN" altLang="en-US" sz="2400" kern="0">
              <a:solidFill>
                <a:prstClr val="black"/>
              </a:solidFill>
              <a:ea typeface="微软雅黑" panose="020B0503020204020204" pitchFamily="34" charset="-122"/>
            </a:endParaRPr>
          </a:p>
        </p:txBody>
      </p:sp>
      <p:sp>
        <p:nvSpPr>
          <p:cNvPr id="30" name="矩形 29"/>
          <p:cNvSpPr/>
          <p:nvPr/>
        </p:nvSpPr>
        <p:spPr>
          <a:xfrm>
            <a:off x="7214449" y="2978034"/>
            <a:ext cx="4354159" cy="769429"/>
          </a:xfrm>
          <a:prstGeom prst="rect">
            <a:avLst/>
          </a:prstGeom>
        </p:spPr>
        <p:txBody>
          <a:bodyPr wrap="square" lIns="121908" tIns="60954" rIns="121908" bIns="60954">
            <a:spAutoFit/>
          </a:bodyPr>
          <a:lstStyle/>
          <a:p>
            <a:pPr algn="just">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请在此处输入您的文本，或者复制您的文本粘贴到此处请在此处请在此处输入您的文本，或者复制您的文本粘贴请在此处输入您的文本，</a:t>
            </a:r>
            <a:endParaRPr lang="zh-CN" altLang="en-US" sz="14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1" name="Freeform 42"/>
          <p:cNvSpPr>
            <a:spLocks noEditPoints="1"/>
          </p:cNvSpPr>
          <p:nvPr/>
        </p:nvSpPr>
        <p:spPr bwMode="auto">
          <a:xfrm>
            <a:off x="6769323" y="3855812"/>
            <a:ext cx="370720" cy="372269"/>
          </a:xfrm>
          <a:custGeom>
            <a:avLst/>
            <a:gdLst>
              <a:gd name="T0" fmla="*/ 58 w 104"/>
              <a:gd name="T1" fmla="*/ 46 h 105"/>
              <a:gd name="T2" fmla="*/ 58 w 104"/>
              <a:gd name="T3" fmla="*/ 23 h 105"/>
              <a:gd name="T4" fmla="*/ 45 w 104"/>
              <a:gd name="T5" fmla="*/ 23 h 105"/>
              <a:gd name="T6" fmla="*/ 45 w 104"/>
              <a:gd name="T7" fmla="*/ 46 h 105"/>
              <a:gd name="T8" fmla="*/ 23 w 104"/>
              <a:gd name="T9" fmla="*/ 46 h 105"/>
              <a:gd name="T10" fmla="*/ 23 w 104"/>
              <a:gd name="T11" fmla="*/ 58 h 105"/>
              <a:gd name="T12" fmla="*/ 45 w 104"/>
              <a:gd name="T13" fmla="*/ 58 h 105"/>
              <a:gd name="T14" fmla="*/ 45 w 104"/>
              <a:gd name="T15" fmla="*/ 82 h 105"/>
              <a:gd name="T16" fmla="*/ 58 w 104"/>
              <a:gd name="T17" fmla="*/ 82 h 105"/>
              <a:gd name="T18" fmla="*/ 58 w 104"/>
              <a:gd name="T19" fmla="*/ 58 h 105"/>
              <a:gd name="T20" fmla="*/ 80 w 104"/>
              <a:gd name="T21" fmla="*/ 58 h 105"/>
              <a:gd name="T22" fmla="*/ 80 w 104"/>
              <a:gd name="T23" fmla="*/ 46 h 105"/>
              <a:gd name="T24" fmla="*/ 58 w 104"/>
              <a:gd name="T25" fmla="*/ 46 h 105"/>
              <a:gd name="T26" fmla="*/ 52 w 104"/>
              <a:gd name="T27" fmla="*/ 0 h 105"/>
              <a:gd name="T28" fmla="*/ 0 w 104"/>
              <a:gd name="T29" fmla="*/ 52 h 105"/>
              <a:gd name="T30" fmla="*/ 52 w 104"/>
              <a:gd name="T31" fmla="*/ 105 h 105"/>
              <a:gd name="T32" fmla="*/ 104 w 104"/>
              <a:gd name="T33" fmla="*/ 52 h 105"/>
              <a:gd name="T34" fmla="*/ 52 w 104"/>
              <a:gd name="T35" fmla="*/ 0 h 105"/>
              <a:gd name="T36" fmla="*/ 52 w 104"/>
              <a:gd name="T37" fmla="*/ 93 h 105"/>
              <a:gd name="T38" fmla="*/ 11 w 104"/>
              <a:gd name="T39" fmla="*/ 52 h 105"/>
              <a:gd name="T40" fmla="*/ 52 w 104"/>
              <a:gd name="T41" fmla="*/ 12 h 105"/>
              <a:gd name="T42" fmla="*/ 92 w 104"/>
              <a:gd name="T43" fmla="*/ 52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8" y="46"/>
                </a:moveTo>
                <a:cubicBezTo>
                  <a:pt x="58" y="23"/>
                  <a:pt x="58" y="23"/>
                  <a:pt x="58" y="23"/>
                </a:cubicBezTo>
                <a:cubicBezTo>
                  <a:pt x="45" y="23"/>
                  <a:pt x="45" y="23"/>
                  <a:pt x="45" y="23"/>
                </a:cubicBezTo>
                <a:cubicBezTo>
                  <a:pt x="45" y="46"/>
                  <a:pt x="45" y="46"/>
                  <a:pt x="45" y="46"/>
                </a:cubicBezTo>
                <a:cubicBezTo>
                  <a:pt x="23" y="46"/>
                  <a:pt x="23" y="46"/>
                  <a:pt x="23" y="46"/>
                </a:cubicBezTo>
                <a:cubicBezTo>
                  <a:pt x="23" y="58"/>
                  <a:pt x="23" y="58"/>
                  <a:pt x="23" y="58"/>
                </a:cubicBezTo>
                <a:cubicBezTo>
                  <a:pt x="45" y="58"/>
                  <a:pt x="45" y="58"/>
                  <a:pt x="45" y="58"/>
                </a:cubicBezTo>
                <a:cubicBezTo>
                  <a:pt x="45" y="82"/>
                  <a:pt x="45" y="82"/>
                  <a:pt x="45" y="82"/>
                </a:cubicBezTo>
                <a:cubicBezTo>
                  <a:pt x="58" y="82"/>
                  <a:pt x="58" y="82"/>
                  <a:pt x="58" y="82"/>
                </a:cubicBezTo>
                <a:cubicBezTo>
                  <a:pt x="58" y="58"/>
                  <a:pt x="58" y="58"/>
                  <a:pt x="58" y="58"/>
                </a:cubicBezTo>
                <a:cubicBezTo>
                  <a:pt x="80" y="58"/>
                  <a:pt x="80" y="58"/>
                  <a:pt x="80" y="58"/>
                </a:cubicBezTo>
                <a:cubicBezTo>
                  <a:pt x="80" y="46"/>
                  <a:pt x="80" y="46"/>
                  <a:pt x="80" y="46"/>
                </a:cubicBezTo>
                <a:lnTo>
                  <a:pt x="58" y="46"/>
                </a:lnTo>
                <a:close/>
                <a:moveTo>
                  <a:pt x="52" y="0"/>
                </a:moveTo>
                <a:cubicBezTo>
                  <a:pt x="23" y="0"/>
                  <a:pt x="0" y="24"/>
                  <a:pt x="0" y="52"/>
                </a:cubicBezTo>
                <a:cubicBezTo>
                  <a:pt x="0" y="81"/>
                  <a:pt x="23" y="105"/>
                  <a:pt x="52" y="105"/>
                </a:cubicBezTo>
                <a:cubicBezTo>
                  <a:pt x="81" y="105"/>
                  <a:pt x="104" y="81"/>
                  <a:pt x="104" y="52"/>
                </a:cubicBezTo>
                <a:cubicBezTo>
                  <a:pt x="104" y="24"/>
                  <a:pt x="81" y="0"/>
                  <a:pt x="52" y="0"/>
                </a:cubicBezTo>
                <a:close/>
                <a:moveTo>
                  <a:pt x="52" y="93"/>
                </a:moveTo>
                <a:cubicBezTo>
                  <a:pt x="29" y="93"/>
                  <a:pt x="11" y="75"/>
                  <a:pt x="11" y="52"/>
                </a:cubicBezTo>
                <a:cubicBezTo>
                  <a:pt x="11" y="30"/>
                  <a:pt x="29" y="12"/>
                  <a:pt x="52" y="12"/>
                </a:cubicBezTo>
                <a:cubicBezTo>
                  <a:pt x="74" y="12"/>
                  <a:pt x="92" y="30"/>
                  <a:pt x="92" y="52"/>
                </a:cubicBezTo>
                <a:cubicBezTo>
                  <a:pt x="92" y="75"/>
                  <a:pt x="74" y="93"/>
                  <a:pt x="52" y="93"/>
                </a:cubicBezTo>
                <a:close/>
              </a:path>
            </a:pathLst>
          </a:custGeom>
          <a:solidFill>
            <a:schemeClr val="accent4"/>
          </a:solidFill>
          <a:ln>
            <a:noFill/>
          </a:ln>
        </p:spPr>
        <p:txBody>
          <a:bodyPr vert="horz" wrap="square" lIns="121908" tIns="60954" rIns="121908" bIns="60954" numCol="1" anchor="t" anchorCtr="0" compatLnSpc="1"/>
          <a:lstStyle/>
          <a:p>
            <a:pPr defTabSz="1218565">
              <a:defRPr/>
            </a:pPr>
            <a:endParaRPr lang="zh-CN" altLang="en-US" sz="2400" kern="0">
              <a:solidFill>
                <a:prstClr val="black"/>
              </a:solidFill>
              <a:ea typeface="微软雅黑" panose="020B0503020204020204" pitchFamily="34" charset="-122"/>
            </a:endParaRPr>
          </a:p>
        </p:txBody>
      </p:sp>
      <p:sp>
        <p:nvSpPr>
          <p:cNvPr id="32" name="矩形 31"/>
          <p:cNvSpPr/>
          <p:nvPr/>
        </p:nvSpPr>
        <p:spPr>
          <a:xfrm>
            <a:off x="7214449" y="3775206"/>
            <a:ext cx="4354159" cy="769429"/>
          </a:xfrm>
          <a:prstGeom prst="rect">
            <a:avLst/>
          </a:prstGeom>
        </p:spPr>
        <p:txBody>
          <a:bodyPr wrap="square" lIns="121908" tIns="60954" rIns="121908" bIns="60954">
            <a:spAutoFit/>
          </a:bodyPr>
          <a:lstStyle/>
          <a:p>
            <a:pPr algn="just">
              <a:defRPr/>
            </a:pPr>
            <a:r>
              <a:rPr lang="zh-CN" altLang="en-US" sz="140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请在此处输入您的文本，或者复制您的文本粘贴到此处请在此处请在此处输入您的文本，或者复制您的文本粘贴请在此处输入您的文本，</a:t>
            </a:r>
            <a:endParaRPr lang="zh-CN" altLang="en-US" sz="14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3" name="Freeform 42"/>
          <p:cNvSpPr>
            <a:spLocks noEditPoints="1"/>
          </p:cNvSpPr>
          <p:nvPr/>
        </p:nvSpPr>
        <p:spPr bwMode="auto">
          <a:xfrm>
            <a:off x="6769323" y="4652984"/>
            <a:ext cx="370720" cy="372269"/>
          </a:xfrm>
          <a:custGeom>
            <a:avLst/>
            <a:gdLst>
              <a:gd name="T0" fmla="*/ 58 w 104"/>
              <a:gd name="T1" fmla="*/ 46 h 105"/>
              <a:gd name="T2" fmla="*/ 58 w 104"/>
              <a:gd name="T3" fmla="*/ 23 h 105"/>
              <a:gd name="T4" fmla="*/ 45 w 104"/>
              <a:gd name="T5" fmla="*/ 23 h 105"/>
              <a:gd name="T6" fmla="*/ 45 w 104"/>
              <a:gd name="T7" fmla="*/ 46 h 105"/>
              <a:gd name="T8" fmla="*/ 23 w 104"/>
              <a:gd name="T9" fmla="*/ 46 h 105"/>
              <a:gd name="T10" fmla="*/ 23 w 104"/>
              <a:gd name="T11" fmla="*/ 58 h 105"/>
              <a:gd name="T12" fmla="*/ 45 w 104"/>
              <a:gd name="T13" fmla="*/ 58 h 105"/>
              <a:gd name="T14" fmla="*/ 45 w 104"/>
              <a:gd name="T15" fmla="*/ 82 h 105"/>
              <a:gd name="T16" fmla="*/ 58 w 104"/>
              <a:gd name="T17" fmla="*/ 82 h 105"/>
              <a:gd name="T18" fmla="*/ 58 w 104"/>
              <a:gd name="T19" fmla="*/ 58 h 105"/>
              <a:gd name="T20" fmla="*/ 80 w 104"/>
              <a:gd name="T21" fmla="*/ 58 h 105"/>
              <a:gd name="T22" fmla="*/ 80 w 104"/>
              <a:gd name="T23" fmla="*/ 46 h 105"/>
              <a:gd name="T24" fmla="*/ 58 w 104"/>
              <a:gd name="T25" fmla="*/ 46 h 105"/>
              <a:gd name="T26" fmla="*/ 52 w 104"/>
              <a:gd name="T27" fmla="*/ 0 h 105"/>
              <a:gd name="T28" fmla="*/ 0 w 104"/>
              <a:gd name="T29" fmla="*/ 52 h 105"/>
              <a:gd name="T30" fmla="*/ 52 w 104"/>
              <a:gd name="T31" fmla="*/ 105 h 105"/>
              <a:gd name="T32" fmla="*/ 104 w 104"/>
              <a:gd name="T33" fmla="*/ 52 h 105"/>
              <a:gd name="T34" fmla="*/ 52 w 104"/>
              <a:gd name="T35" fmla="*/ 0 h 105"/>
              <a:gd name="T36" fmla="*/ 52 w 104"/>
              <a:gd name="T37" fmla="*/ 93 h 105"/>
              <a:gd name="T38" fmla="*/ 11 w 104"/>
              <a:gd name="T39" fmla="*/ 52 h 105"/>
              <a:gd name="T40" fmla="*/ 52 w 104"/>
              <a:gd name="T41" fmla="*/ 12 h 105"/>
              <a:gd name="T42" fmla="*/ 92 w 104"/>
              <a:gd name="T43" fmla="*/ 52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8" y="46"/>
                </a:moveTo>
                <a:cubicBezTo>
                  <a:pt x="58" y="23"/>
                  <a:pt x="58" y="23"/>
                  <a:pt x="58" y="23"/>
                </a:cubicBezTo>
                <a:cubicBezTo>
                  <a:pt x="45" y="23"/>
                  <a:pt x="45" y="23"/>
                  <a:pt x="45" y="23"/>
                </a:cubicBezTo>
                <a:cubicBezTo>
                  <a:pt x="45" y="46"/>
                  <a:pt x="45" y="46"/>
                  <a:pt x="45" y="46"/>
                </a:cubicBezTo>
                <a:cubicBezTo>
                  <a:pt x="23" y="46"/>
                  <a:pt x="23" y="46"/>
                  <a:pt x="23" y="46"/>
                </a:cubicBezTo>
                <a:cubicBezTo>
                  <a:pt x="23" y="58"/>
                  <a:pt x="23" y="58"/>
                  <a:pt x="23" y="58"/>
                </a:cubicBezTo>
                <a:cubicBezTo>
                  <a:pt x="45" y="58"/>
                  <a:pt x="45" y="58"/>
                  <a:pt x="45" y="58"/>
                </a:cubicBezTo>
                <a:cubicBezTo>
                  <a:pt x="45" y="82"/>
                  <a:pt x="45" y="82"/>
                  <a:pt x="45" y="82"/>
                </a:cubicBezTo>
                <a:cubicBezTo>
                  <a:pt x="58" y="82"/>
                  <a:pt x="58" y="82"/>
                  <a:pt x="58" y="82"/>
                </a:cubicBezTo>
                <a:cubicBezTo>
                  <a:pt x="58" y="58"/>
                  <a:pt x="58" y="58"/>
                  <a:pt x="58" y="58"/>
                </a:cubicBezTo>
                <a:cubicBezTo>
                  <a:pt x="80" y="58"/>
                  <a:pt x="80" y="58"/>
                  <a:pt x="80" y="58"/>
                </a:cubicBezTo>
                <a:cubicBezTo>
                  <a:pt x="80" y="46"/>
                  <a:pt x="80" y="46"/>
                  <a:pt x="80" y="46"/>
                </a:cubicBezTo>
                <a:lnTo>
                  <a:pt x="58" y="46"/>
                </a:lnTo>
                <a:close/>
                <a:moveTo>
                  <a:pt x="52" y="0"/>
                </a:moveTo>
                <a:cubicBezTo>
                  <a:pt x="23" y="0"/>
                  <a:pt x="0" y="24"/>
                  <a:pt x="0" y="52"/>
                </a:cubicBezTo>
                <a:cubicBezTo>
                  <a:pt x="0" y="81"/>
                  <a:pt x="23" y="105"/>
                  <a:pt x="52" y="105"/>
                </a:cubicBezTo>
                <a:cubicBezTo>
                  <a:pt x="81" y="105"/>
                  <a:pt x="104" y="81"/>
                  <a:pt x="104" y="52"/>
                </a:cubicBezTo>
                <a:cubicBezTo>
                  <a:pt x="104" y="24"/>
                  <a:pt x="81" y="0"/>
                  <a:pt x="52" y="0"/>
                </a:cubicBezTo>
                <a:close/>
                <a:moveTo>
                  <a:pt x="52" y="93"/>
                </a:moveTo>
                <a:cubicBezTo>
                  <a:pt x="29" y="93"/>
                  <a:pt x="11" y="75"/>
                  <a:pt x="11" y="52"/>
                </a:cubicBezTo>
                <a:cubicBezTo>
                  <a:pt x="11" y="30"/>
                  <a:pt x="29" y="12"/>
                  <a:pt x="52" y="12"/>
                </a:cubicBezTo>
                <a:cubicBezTo>
                  <a:pt x="74" y="12"/>
                  <a:pt x="92" y="30"/>
                  <a:pt x="92" y="52"/>
                </a:cubicBezTo>
                <a:cubicBezTo>
                  <a:pt x="92" y="75"/>
                  <a:pt x="74" y="93"/>
                  <a:pt x="52" y="93"/>
                </a:cubicBezTo>
                <a:close/>
              </a:path>
            </a:pathLst>
          </a:custGeom>
          <a:solidFill>
            <a:schemeClr val="accent3"/>
          </a:solidFill>
          <a:ln>
            <a:noFill/>
          </a:ln>
        </p:spPr>
        <p:txBody>
          <a:bodyPr vert="horz" wrap="square" lIns="121908" tIns="60954" rIns="121908" bIns="60954" numCol="1" anchor="t" anchorCtr="0" compatLnSpc="1"/>
          <a:lstStyle/>
          <a:p>
            <a:pPr defTabSz="1218565">
              <a:defRPr/>
            </a:pPr>
            <a:endParaRPr lang="zh-CN" altLang="en-US" sz="2400" kern="0">
              <a:solidFill>
                <a:prstClr val="black"/>
              </a:solidFill>
              <a:ea typeface="微软雅黑" panose="020B0503020204020204" pitchFamily="34" charset="-122"/>
            </a:endParaRPr>
          </a:p>
        </p:txBody>
      </p:sp>
      <p:sp>
        <p:nvSpPr>
          <p:cNvPr id="34" name="矩形 33"/>
          <p:cNvSpPr/>
          <p:nvPr/>
        </p:nvSpPr>
        <p:spPr>
          <a:xfrm>
            <a:off x="7214449" y="4572378"/>
            <a:ext cx="4354159" cy="553986"/>
          </a:xfrm>
          <a:prstGeom prst="rect">
            <a:avLst/>
          </a:prstGeom>
        </p:spPr>
        <p:txBody>
          <a:bodyPr wrap="square" lIns="121908" tIns="60954" rIns="121908" bIns="60954">
            <a:spAutoFit/>
          </a:bodyPr>
          <a:lstStyle/>
          <a:p>
            <a:pPr algn="just">
              <a:defRPr/>
            </a:pPr>
            <a:r>
              <a:rPr lang="zh-CN" altLang="en-US" sz="1400" dirty="0" smtClean="0">
                <a:solidFill>
                  <a:schemeClr val="tx1">
                    <a:lumMod val="50000"/>
                    <a:lumOff val="50000"/>
                  </a:schemeClr>
                </a:solidFill>
                <a:latin typeface="微软雅黑" panose="020B0503020204020204" pitchFamily="34" charset="-122"/>
                <a:ea typeface="微软雅黑" panose="020B0503020204020204" pitchFamily="34" charset="-122"/>
              </a:rPr>
              <a:t>亮亮图文旗舰店</a:t>
            </a:r>
            <a:r>
              <a:rPr lang="en-US" altLang="zh-CN" sz="1400" dirty="0" smtClean="0">
                <a:solidFill>
                  <a:schemeClr val="tx1">
                    <a:lumMod val="50000"/>
                    <a:lumOff val="50000"/>
                  </a:schemeClr>
                </a:solidFill>
                <a:latin typeface="微软雅黑" panose="020B0503020204020204" pitchFamily="34" charset="-122"/>
                <a:ea typeface="微软雅黑" panose="020B0503020204020204" pitchFamily="34" charset="-122"/>
              </a:rPr>
              <a:t>https://liangliangtuwen.tmall.com</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5" name="Freeform 42"/>
          <p:cNvSpPr>
            <a:spLocks noEditPoints="1"/>
          </p:cNvSpPr>
          <p:nvPr/>
        </p:nvSpPr>
        <p:spPr bwMode="auto">
          <a:xfrm>
            <a:off x="6769323" y="5450159"/>
            <a:ext cx="370720" cy="372269"/>
          </a:xfrm>
          <a:custGeom>
            <a:avLst/>
            <a:gdLst>
              <a:gd name="T0" fmla="*/ 58 w 104"/>
              <a:gd name="T1" fmla="*/ 46 h 105"/>
              <a:gd name="T2" fmla="*/ 58 w 104"/>
              <a:gd name="T3" fmla="*/ 23 h 105"/>
              <a:gd name="T4" fmla="*/ 45 w 104"/>
              <a:gd name="T5" fmla="*/ 23 h 105"/>
              <a:gd name="T6" fmla="*/ 45 w 104"/>
              <a:gd name="T7" fmla="*/ 46 h 105"/>
              <a:gd name="T8" fmla="*/ 23 w 104"/>
              <a:gd name="T9" fmla="*/ 46 h 105"/>
              <a:gd name="T10" fmla="*/ 23 w 104"/>
              <a:gd name="T11" fmla="*/ 58 h 105"/>
              <a:gd name="T12" fmla="*/ 45 w 104"/>
              <a:gd name="T13" fmla="*/ 58 h 105"/>
              <a:gd name="T14" fmla="*/ 45 w 104"/>
              <a:gd name="T15" fmla="*/ 82 h 105"/>
              <a:gd name="T16" fmla="*/ 58 w 104"/>
              <a:gd name="T17" fmla="*/ 82 h 105"/>
              <a:gd name="T18" fmla="*/ 58 w 104"/>
              <a:gd name="T19" fmla="*/ 58 h 105"/>
              <a:gd name="T20" fmla="*/ 80 w 104"/>
              <a:gd name="T21" fmla="*/ 58 h 105"/>
              <a:gd name="T22" fmla="*/ 80 w 104"/>
              <a:gd name="T23" fmla="*/ 46 h 105"/>
              <a:gd name="T24" fmla="*/ 58 w 104"/>
              <a:gd name="T25" fmla="*/ 46 h 105"/>
              <a:gd name="T26" fmla="*/ 52 w 104"/>
              <a:gd name="T27" fmla="*/ 0 h 105"/>
              <a:gd name="T28" fmla="*/ 0 w 104"/>
              <a:gd name="T29" fmla="*/ 52 h 105"/>
              <a:gd name="T30" fmla="*/ 52 w 104"/>
              <a:gd name="T31" fmla="*/ 105 h 105"/>
              <a:gd name="T32" fmla="*/ 104 w 104"/>
              <a:gd name="T33" fmla="*/ 52 h 105"/>
              <a:gd name="T34" fmla="*/ 52 w 104"/>
              <a:gd name="T35" fmla="*/ 0 h 105"/>
              <a:gd name="T36" fmla="*/ 52 w 104"/>
              <a:gd name="T37" fmla="*/ 93 h 105"/>
              <a:gd name="T38" fmla="*/ 11 w 104"/>
              <a:gd name="T39" fmla="*/ 52 h 105"/>
              <a:gd name="T40" fmla="*/ 52 w 104"/>
              <a:gd name="T41" fmla="*/ 12 h 105"/>
              <a:gd name="T42" fmla="*/ 92 w 104"/>
              <a:gd name="T43" fmla="*/ 52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8" y="46"/>
                </a:moveTo>
                <a:cubicBezTo>
                  <a:pt x="58" y="23"/>
                  <a:pt x="58" y="23"/>
                  <a:pt x="58" y="23"/>
                </a:cubicBezTo>
                <a:cubicBezTo>
                  <a:pt x="45" y="23"/>
                  <a:pt x="45" y="23"/>
                  <a:pt x="45" y="23"/>
                </a:cubicBezTo>
                <a:cubicBezTo>
                  <a:pt x="45" y="46"/>
                  <a:pt x="45" y="46"/>
                  <a:pt x="45" y="46"/>
                </a:cubicBezTo>
                <a:cubicBezTo>
                  <a:pt x="23" y="46"/>
                  <a:pt x="23" y="46"/>
                  <a:pt x="23" y="46"/>
                </a:cubicBezTo>
                <a:cubicBezTo>
                  <a:pt x="23" y="58"/>
                  <a:pt x="23" y="58"/>
                  <a:pt x="23" y="58"/>
                </a:cubicBezTo>
                <a:cubicBezTo>
                  <a:pt x="45" y="58"/>
                  <a:pt x="45" y="58"/>
                  <a:pt x="45" y="58"/>
                </a:cubicBezTo>
                <a:cubicBezTo>
                  <a:pt x="45" y="82"/>
                  <a:pt x="45" y="82"/>
                  <a:pt x="45" y="82"/>
                </a:cubicBezTo>
                <a:cubicBezTo>
                  <a:pt x="58" y="82"/>
                  <a:pt x="58" y="82"/>
                  <a:pt x="58" y="82"/>
                </a:cubicBezTo>
                <a:cubicBezTo>
                  <a:pt x="58" y="58"/>
                  <a:pt x="58" y="58"/>
                  <a:pt x="58" y="58"/>
                </a:cubicBezTo>
                <a:cubicBezTo>
                  <a:pt x="80" y="58"/>
                  <a:pt x="80" y="58"/>
                  <a:pt x="80" y="58"/>
                </a:cubicBezTo>
                <a:cubicBezTo>
                  <a:pt x="80" y="46"/>
                  <a:pt x="80" y="46"/>
                  <a:pt x="80" y="46"/>
                </a:cubicBezTo>
                <a:lnTo>
                  <a:pt x="58" y="46"/>
                </a:lnTo>
                <a:close/>
                <a:moveTo>
                  <a:pt x="52" y="0"/>
                </a:moveTo>
                <a:cubicBezTo>
                  <a:pt x="23" y="0"/>
                  <a:pt x="0" y="24"/>
                  <a:pt x="0" y="52"/>
                </a:cubicBezTo>
                <a:cubicBezTo>
                  <a:pt x="0" y="81"/>
                  <a:pt x="23" y="105"/>
                  <a:pt x="52" y="105"/>
                </a:cubicBezTo>
                <a:cubicBezTo>
                  <a:pt x="81" y="105"/>
                  <a:pt x="104" y="81"/>
                  <a:pt x="104" y="52"/>
                </a:cubicBezTo>
                <a:cubicBezTo>
                  <a:pt x="104" y="24"/>
                  <a:pt x="81" y="0"/>
                  <a:pt x="52" y="0"/>
                </a:cubicBezTo>
                <a:close/>
                <a:moveTo>
                  <a:pt x="52" y="93"/>
                </a:moveTo>
                <a:cubicBezTo>
                  <a:pt x="29" y="93"/>
                  <a:pt x="11" y="75"/>
                  <a:pt x="11" y="52"/>
                </a:cubicBezTo>
                <a:cubicBezTo>
                  <a:pt x="11" y="30"/>
                  <a:pt x="29" y="12"/>
                  <a:pt x="52" y="12"/>
                </a:cubicBezTo>
                <a:cubicBezTo>
                  <a:pt x="74" y="12"/>
                  <a:pt x="92" y="30"/>
                  <a:pt x="92" y="52"/>
                </a:cubicBezTo>
                <a:cubicBezTo>
                  <a:pt x="92" y="75"/>
                  <a:pt x="74" y="93"/>
                  <a:pt x="52" y="93"/>
                </a:cubicBezTo>
                <a:close/>
              </a:path>
            </a:pathLst>
          </a:custGeom>
          <a:solidFill>
            <a:schemeClr val="tx2"/>
          </a:solidFill>
          <a:ln>
            <a:noFill/>
          </a:ln>
        </p:spPr>
        <p:txBody>
          <a:bodyPr vert="horz" wrap="square" lIns="121908" tIns="60954" rIns="121908" bIns="60954" numCol="1" anchor="t" anchorCtr="0" compatLnSpc="1"/>
          <a:lstStyle/>
          <a:p>
            <a:pPr defTabSz="1218565">
              <a:defRPr/>
            </a:pPr>
            <a:endParaRPr lang="zh-CN" altLang="en-US" sz="2400" kern="0">
              <a:solidFill>
                <a:prstClr val="black"/>
              </a:solidFill>
              <a:ea typeface="微软雅黑" panose="020B0503020204020204" pitchFamily="34" charset="-122"/>
            </a:endParaRPr>
          </a:p>
        </p:txBody>
      </p:sp>
      <p:sp>
        <p:nvSpPr>
          <p:cNvPr id="36" name="矩形 35"/>
          <p:cNvSpPr/>
          <p:nvPr/>
        </p:nvSpPr>
        <p:spPr>
          <a:xfrm>
            <a:off x="7214449" y="5369553"/>
            <a:ext cx="4354159" cy="769429"/>
          </a:xfrm>
          <a:prstGeom prst="rect">
            <a:avLst/>
          </a:prstGeom>
        </p:spPr>
        <p:txBody>
          <a:bodyPr wrap="square" lIns="121908" tIns="60954" rIns="121908" bIns="60954">
            <a:spAutoFit/>
          </a:bodyPr>
          <a:lstStyle/>
          <a:p>
            <a:pPr algn="just">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请在此处输入您的文本，或者复制您的文本粘贴到此处请在此处请在此处输入您的文本，或者复制您的文本粘贴请在此处输入您的文本，</a:t>
            </a:r>
            <a:endParaRPr lang="zh-CN" altLang="en-US" sz="14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400"/>
                                        <p:tgtEl>
                                          <p:spTgt spid="8"/>
                                        </p:tgtEl>
                                        <p:attrNameLst>
                                          <p:attrName>ppt_y</p:attrName>
                                        </p:attrNameLst>
                                      </p:cBhvr>
                                      <p:tavLst>
                                        <p:tav tm="0">
                                          <p:val>
                                            <p:strVal val="#ppt_y+#ppt_h*1.125000"/>
                                          </p:val>
                                        </p:tav>
                                        <p:tav tm="100000">
                                          <p:val>
                                            <p:strVal val="#ppt_y"/>
                                          </p:val>
                                        </p:tav>
                                      </p:tavLst>
                                    </p:anim>
                                    <p:animEffect transition="in" filter="wipe(up)">
                                      <p:cBhvr>
                                        <p:cTn id="12" dur="400"/>
                                        <p:tgtEl>
                                          <p:spTgt spid="8"/>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400"/>
                                        <p:tgtEl>
                                          <p:spTgt spid="11"/>
                                        </p:tgtEl>
                                        <p:attrNameLst>
                                          <p:attrName>ppt_x</p:attrName>
                                        </p:attrNameLst>
                                      </p:cBhvr>
                                      <p:tavLst>
                                        <p:tav tm="0">
                                          <p:val>
                                            <p:strVal val="#ppt_x-#ppt_w*1.125000"/>
                                          </p:val>
                                        </p:tav>
                                        <p:tav tm="100000">
                                          <p:val>
                                            <p:strVal val="#ppt_x"/>
                                          </p:val>
                                        </p:tav>
                                      </p:tavLst>
                                    </p:anim>
                                    <p:animEffect transition="in" filter="wipe(right)">
                                      <p:cBhvr>
                                        <p:cTn id="17" dur="400"/>
                                        <p:tgtEl>
                                          <p:spTgt spid="11"/>
                                        </p:tgtEl>
                                      </p:cBhvr>
                                    </p:animEffect>
                                  </p:childTnLst>
                                </p:cTn>
                              </p:par>
                            </p:childTnLst>
                          </p:cTn>
                        </p:par>
                        <p:par>
                          <p:cTn id="18" fill="hold">
                            <p:stCondLst>
                              <p:cond delay="1500"/>
                            </p:stCondLst>
                            <p:childTnLst>
                              <p:par>
                                <p:cTn id="19" presetID="1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400"/>
                                        <p:tgtEl>
                                          <p:spTgt spid="14"/>
                                        </p:tgtEl>
                                        <p:attrNameLst>
                                          <p:attrName>ppt_x</p:attrName>
                                        </p:attrNameLst>
                                      </p:cBhvr>
                                      <p:tavLst>
                                        <p:tav tm="0">
                                          <p:val>
                                            <p:strVal val="#ppt_x-#ppt_w*1.125000"/>
                                          </p:val>
                                        </p:tav>
                                        <p:tav tm="100000">
                                          <p:val>
                                            <p:strVal val="#ppt_x"/>
                                          </p:val>
                                        </p:tav>
                                      </p:tavLst>
                                    </p:anim>
                                    <p:animEffect transition="in" filter="wipe(right)">
                                      <p:cBhvr>
                                        <p:cTn id="22" dur="400"/>
                                        <p:tgtEl>
                                          <p:spTgt spid="14"/>
                                        </p:tgtEl>
                                      </p:cBhvr>
                                    </p:animEffect>
                                  </p:childTnLst>
                                </p:cTn>
                              </p:par>
                            </p:childTnLst>
                          </p:cTn>
                        </p:par>
                        <p:par>
                          <p:cTn id="23" fill="hold">
                            <p:stCondLst>
                              <p:cond delay="2000"/>
                            </p:stCondLst>
                            <p:childTnLst>
                              <p:par>
                                <p:cTn id="24" presetID="12" presetClass="entr" presetSubtype="8"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400"/>
                                        <p:tgtEl>
                                          <p:spTgt spid="17"/>
                                        </p:tgtEl>
                                        <p:attrNameLst>
                                          <p:attrName>ppt_x</p:attrName>
                                        </p:attrNameLst>
                                      </p:cBhvr>
                                      <p:tavLst>
                                        <p:tav tm="0">
                                          <p:val>
                                            <p:strVal val="#ppt_x-#ppt_w*1.125000"/>
                                          </p:val>
                                        </p:tav>
                                        <p:tav tm="100000">
                                          <p:val>
                                            <p:strVal val="#ppt_x"/>
                                          </p:val>
                                        </p:tav>
                                      </p:tavLst>
                                    </p:anim>
                                    <p:animEffect transition="in" filter="wipe(right)">
                                      <p:cBhvr>
                                        <p:cTn id="27" dur="400"/>
                                        <p:tgtEl>
                                          <p:spTgt spid="17"/>
                                        </p:tgtEl>
                                      </p:cBhvr>
                                    </p:animEffect>
                                  </p:childTnLst>
                                </p:cTn>
                              </p:par>
                            </p:childTnLst>
                          </p:cTn>
                        </p:par>
                        <p:par>
                          <p:cTn id="28" fill="hold">
                            <p:stCondLst>
                              <p:cond delay="2500"/>
                            </p:stCondLst>
                            <p:childTnLst>
                              <p:par>
                                <p:cTn id="29" presetID="1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400"/>
                                        <p:tgtEl>
                                          <p:spTgt spid="20"/>
                                        </p:tgtEl>
                                        <p:attrNameLst>
                                          <p:attrName>ppt_x</p:attrName>
                                        </p:attrNameLst>
                                      </p:cBhvr>
                                      <p:tavLst>
                                        <p:tav tm="0">
                                          <p:val>
                                            <p:strVal val="#ppt_x-#ppt_w*1.125000"/>
                                          </p:val>
                                        </p:tav>
                                        <p:tav tm="100000">
                                          <p:val>
                                            <p:strVal val="#ppt_x"/>
                                          </p:val>
                                        </p:tav>
                                      </p:tavLst>
                                    </p:anim>
                                    <p:animEffect transition="in" filter="wipe(right)">
                                      <p:cBhvr>
                                        <p:cTn id="32" dur="400"/>
                                        <p:tgtEl>
                                          <p:spTgt spid="20"/>
                                        </p:tgtEl>
                                      </p:cBhvr>
                                    </p:animEffect>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200" fill="hold"/>
                                        <p:tgtEl>
                                          <p:spTgt spid="27"/>
                                        </p:tgtEl>
                                        <p:attrNameLst>
                                          <p:attrName>ppt_w</p:attrName>
                                        </p:attrNameLst>
                                      </p:cBhvr>
                                      <p:tavLst>
                                        <p:tav tm="0">
                                          <p:val>
                                            <p:fltVal val="0"/>
                                          </p:val>
                                        </p:tav>
                                        <p:tav tm="100000">
                                          <p:val>
                                            <p:strVal val="#ppt_w"/>
                                          </p:val>
                                        </p:tav>
                                      </p:tavLst>
                                    </p:anim>
                                    <p:anim calcmode="lin" valueType="num">
                                      <p:cBhvr>
                                        <p:cTn id="37" dur="200" fill="hold"/>
                                        <p:tgtEl>
                                          <p:spTgt spid="27"/>
                                        </p:tgtEl>
                                        <p:attrNameLst>
                                          <p:attrName>ppt_h</p:attrName>
                                        </p:attrNameLst>
                                      </p:cBhvr>
                                      <p:tavLst>
                                        <p:tav tm="0">
                                          <p:val>
                                            <p:fltVal val="0"/>
                                          </p:val>
                                        </p:tav>
                                        <p:tav tm="100000">
                                          <p:val>
                                            <p:strVal val="#ppt_h"/>
                                          </p:val>
                                        </p:tav>
                                      </p:tavLst>
                                    </p:anim>
                                    <p:animEffect transition="in" filter="fade">
                                      <p:cBhvr>
                                        <p:cTn id="38" dur="200"/>
                                        <p:tgtEl>
                                          <p:spTgt spid="27"/>
                                        </p:tgtEl>
                                      </p:cBhvr>
                                    </p:animEffect>
                                  </p:childTnLst>
                                </p:cTn>
                              </p:par>
                              <p:par>
                                <p:cTn id="39" presetID="6" presetClass="emph" presetSubtype="0" autoRev="1" fill="hold" grpId="1" nodeType="withEffect">
                                  <p:stCondLst>
                                    <p:cond delay="150"/>
                                  </p:stCondLst>
                                  <p:childTnLst>
                                    <p:animScale>
                                      <p:cBhvr>
                                        <p:cTn id="40" dur="100" fill="hold"/>
                                        <p:tgtEl>
                                          <p:spTgt spid="27"/>
                                        </p:tgtEl>
                                      </p:cBhvr>
                                      <p:by x="130000" y="130000"/>
                                    </p:animScale>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par>
                          <p:cTn id="45" fill="hold">
                            <p:stCondLst>
                              <p:cond delay="4000"/>
                            </p:stCondLst>
                            <p:childTnLst>
                              <p:par>
                                <p:cTn id="46" presetID="53" presetClass="entr" presetSubtype="16"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200" fill="hold"/>
                                        <p:tgtEl>
                                          <p:spTgt spid="29"/>
                                        </p:tgtEl>
                                        <p:attrNameLst>
                                          <p:attrName>ppt_w</p:attrName>
                                        </p:attrNameLst>
                                      </p:cBhvr>
                                      <p:tavLst>
                                        <p:tav tm="0">
                                          <p:val>
                                            <p:fltVal val="0"/>
                                          </p:val>
                                        </p:tav>
                                        <p:tav tm="100000">
                                          <p:val>
                                            <p:strVal val="#ppt_w"/>
                                          </p:val>
                                        </p:tav>
                                      </p:tavLst>
                                    </p:anim>
                                    <p:anim calcmode="lin" valueType="num">
                                      <p:cBhvr>
                                        <p:cTn id="49" dur="200" fill="hold"/>
                                        <p:tgtEl>
                                          <p:spTgt spid="29"/>
                                        </p:tgtEl>
                                        <p:attrNameLst>
                                          <p:attrName>ppt_h</p:attrName>
                                        </p:attrNameLst>
                                      </p:cBhvr>
                                      <p:tavLst>
                                        <p:tav tm="0">
                                          <p:val>
                                            <p:fltVal val="0"/>
                                          </p:val>
                                        </p:tav>
                                        <p:tav tm="100000">
                                          <p:val>
                                            <p:strVal val="#ppt_h"/>
                                          </p:val>
                                        </p:tav>
                                      </p:tavLst>
                                    </p:anim>
                                    <p:animEffect transition="in" filter="fade">
                                      <p:cBhvr>
                                        <p:cTn id="50" dur="200"/>
                                        <p:tgtEl>
                                          <p:spTgt spid="29"/>
                                        </p:tgtEl>
                                      </p:cBhvr>
                                    </p:animEffect>
                                  </p:childTnLst>
                                </p:cTn>
                              </p:par>
                              <p:par>
                                <p:cTn id="51" presetID="6" presetClass="emph" presetSubtype="0" autoRev="1" fill="hold" grpId="1" nodeType="withEffect">
                                  <p:stCondLst>
                                    <p:cond delay="150"/>
                                  </p:stCondLst>
                                  <p:childTnLst>
                                    <p:animScale>
                                      <p:cBhvr>
                                        <p:cTn id="52" dur="100" fill="hold"/>
                                        <p:tgtEl>
                                          <p:spTgt spid="29"/>
                                        </p:tgtEl>
                                      </p:cBhvr>
                                      <p:by x="130000" y="130000"/>
                                    </p:animScale>
                                  </p:childTnLst>
                                </p:cTn>
                              </p:par>
                            </p:childTnLst>
                          </p:cTn>
                        </p:par>
                        <p:par>
                          <p:cTn id="53" fill="hold">
                            <p:stCondLst>
                              <p:cond delay="4500"/>
                            </p:stCondLst>
                            <p:childTnLst>
                              <p:par>
                                <p:cTn id="54" presetID="10" presetClass="entr" presetSubtype="0"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par>
                          <p:cTn id="57" fill="hold">
                            <p:stCondLst>
                              <p:cond delay="5000"/>
                            </p:stCondLst>
                            <p:childTnLst>
                              <p:par>
                                <p:cTn id="58" presetID="53" presetClass="entr" presetSubtype="16"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200" fill="hold"/>
                                        <p:tgtEl>
                                          <p:spTgt spid="31"/>
                                        </p:tgtEl>
                                        <p:attrNameLst>
                                          <p:attrName>ppt_w</p:attrName>
                                        </p:attrNameLst>
                                      </p:cBhvr>
                                      <p:tavLst>
                                        <p:tav tm="0">
                                          <p:val>
                                            <p:fltVal val="0"/>
                                          </p:val>
                                        </p:tav>
                                        <p:tav tm="100000">
                                          <p:val>
                                            <p:strVal val="#ppt_w"/>
                                          </p:val>
                                        </p:tav>
                                      </p:tavLst>
                                    </p:anim>
                                    <p:anim calcmode="lin" valueType="num">
                                      <p:cBhvr>
                                        <p:cTn id="61" dur="200" fill="hold"/>
                                        <p:tgtEl>
                                          <p:spTgt spid="31"/>
                                        </p:tgtEl>
                                        <p:attrNameLst>
                                          <p:attrName>ppt_h</p:attrName>
                                        </p:attrNameLst>
                                      </p:cBhvr>
                                      <p:tavLst>
                                        <p:tav tm="0">
                                          <p:val>
                                            <p:fltVal val="0"/>
                                          </p:val>
                                        </p:tav>
                                        <p:tav tm="100000">
                                          <p:val>
                                            <p:strVal val="#ppt_h"/>
                                          </p:val>
                                        </p:tav>
                                      </p:tavLst>
                                    </p:anim>
                                    <p:animEffect transition="in" filter="fade">
                                      <p:cBhvr>
                                        <p:cTn id="62" dur="200"/>
                                        <p:tgtEl>
                                          <p:spTgt spid="31"/>
                                        </p:tgtEl>
                                      </p:cBhvr>
                                    </p:animEffect>
                                  </p:childTnLst>
                                </p:cTn>
                              </p:par>
                              <p:par>
                                <p:cTn id="63" presetID="6" presetClass="emph" presetSubtype="0" autoRev="1" fill="hold" grpId="1" nodeType="withEffect">
                                  <p:stCondLst>
                                    <p:cond delay="150"/>
                                  </p:stCondLst>
                                  <p:childTnLst>
                                    <p:animScale>
                                      <p:cBhvr>
                                        <p:cTn id="64" dur="100" fill="hold"/>
                                        <p:tgtEl>
                                          <p:spTgt spid="31"/>
                                        </p:tgtEl>
                                      </p:cBhvr>
                                      <p:by x="130000" y="130000"/>
                                    </p:animScale>
                                  </p:childTnLst>
                                </p:cTn>
                              </p:par>
                            </p:childTnLst>
                          </p:cTn>
                        </p:par>
                        <p:par>
                          <p:cTn id="65" fill="hold">
                            <p:stCondLst>
                              <p:cond delay="5500"/>
                            </p:stCondLst>
                            <p:childTnLst>
                              <p:par>
                                <p:cTn id="66" presetID="10" presetClass="entr" presetSubtype="0" fill="hold" grpId="0" nodeType="after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childTnLst>
                          </p:cTn>
                        </p:par>
                        <p:par>
                          <p:cTn id="69" fill="hold">
                            <p:stCondLst>
                              <p:cond delay="6000"/>
                            </p:stCondLst>
                            <p:childTnLst>
                              <p:par>
                                <p:cTn id="70" presetID="53" presetClass="entr" presetSubtype="16" fill="hold" grpId="0" nodeType="after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200" fill="hold"/>
                                        <p:tgtEl>
                                          <p:spTgt spid="33"/>
                                        </p:tgtEl>
                                        <p:attrNameLst>
                                          <p:attrName>ppt_w</p:attrName>
                                        </p:attrNameLst>
                                      </p:cBhvr>
                                      <p:tavLst>
                                        <p:tav tm="0">
                                          <p:val>
                                            <p:fltVal val="0"/>
                                          </p:val>
                                        </p:tav>
                                        <p:tav tm="100000">
                                          <p:val>
                                            <p:strVal val="#ppt_w"/>
                                          </p:val>
                                        </p:tav>
                                      </p:tavLst>
                                    </p:anim>
                                    <p:anim calcmode="lin" valueType="num">
                                      <p:cBhvr>
                                        <p:cTn id="73" dur="200" fill="hold"/>
                                        <p:tgtEl>
                                          <p:spTgt spid="33"/>
                                        </p:tgtEl>
                                        <p:attrNameLst>
                                          <p:attrName>ppt_h</p:attrName>
                                        </p:attrNameLst>
                                      </p:cBhvr>
                                      <p:tavLst>
                                        <p:tav tm="0">
                                          <p:val>
                                            <p:fltVal val="0"/>
                                          </p:val>
                                        </p:tav>
                                        <p:tav tm="100000">
                                          <p:val>
                                            <p:strVal val="#ppt_h"/>
                                          </p:val>
                                        </p:tav>
                                      </p:tavLst>
                                    </p:anim>
                                    <p:animEffect transition="in" filter="fade">
                                      <p:cBhvr>
                                        <p:cTn id="74" dur="200"/>
                                        <p:tgtEl>
                                          <p:spTgt spid="33"/>
                                        </p:tgtEl>
                                      </p:cBhvr>
                                    </p:animEffect>
                                  </p:childTnLst>
                                </p:cTn>
                              </p:par>
                              <p:par>
                                <p:cTn id="75" presetID="6" presetClass="emph" presetSubtype="0" autoRev="1" fill="hold" grpId="1" nodeType="withEffect">
                                  <p:stCondLst>
                                    <p:cond delay="150"/>
                                  </p:stCondLst>
                                  <p:childTnLst>
                                    <p:animScale>
                                      <p:cBhvr>
                                        <p:cTn id="76" dur="100" fill="hold"/>
                                        <p:tgtEl>
                                          <p:spTgt spid="33"/>
                                        </p:tgtEl>
                                      </p:cBhvr>
                                      <p:by x="130000" y="130000"/>
                                    </p:animScale>
                                  </p:childTnLst>
                                </p:cTn>
                              </p:par>
                            </p:childTnLst>
                          </p:cTn>
                        </p:par>
                        <p:par>
                          <p:cTn id="77" fill="hold">
                            <p:stCondLst>
                              <p:cond delay="6500"/>
                            </p:stCondLst>
                            <p:childTnLst>
                              <p:par>
                                <p:cTn id="78" presetID="10" presetClass="entr" presetSubtype="0" fill="hold" grpId="0" nodeType="after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500"/>
                                        <p:tgtEl>
                                          <p:spTgt spid="34"/>
                                        </p:tgtEl>
                                      </p:cBhvr>
                                    </p:animEffect>
                                  </p:childTnLst>
                                </p:cTn>
                              </p:par>
                            </p:childTnLst>
                          </p:cTn>
                        </p:par>
                        <p:par>
                          <p:cTn id="81" fill="hold">
                            <p:stCondLst>
                              <p:cond delay="7000"/>
                            </p:stCondLst>
                            <p:childTnLst>
                              <p:par>
                                <p:cTn id="82" presetID="53" presetClass="entr" presetSubtype="16" fill="hold" grpId="0" nodeType="afterEffect">
                                  <p:stCondLst>
                                    <p:cond delay="0"/>
                                  </p:stCondLst>
                                  <p:childTnLst>
                                    <p:set>
                                      <p:cBhvr>
                                        <p:cTn id="83" dur="1" fill="hold">
                                          <p:stCondLst>
                                            <p:cond delay="0"/>
                                          </p:stCondLst>
                                        </p:cTn>
                                        <p:tgtEl>
                                          <p:spTgt spid="35"/>
                                        </p:tgtEl>
                                        <p:attrNameLst>
                                          <p:attrName>style.visibility</p:attrName>
                                        </p:attrNameLst>
                                      </p:cBhvr>
                                      <p:to>
                                        <p:strVal val="visible"/>
                                      </p:to>
                                    </p:set>
                                    <p:anim calcmode="lin" valueType="num">
                                      <p:cBhvr>
                                        <p:cTn id="84" dur="200" fill="hold"/>
                                        <p:tgtEl>
                                          <p:spTgt spid="35"/>
                                        </p:tgtEl>
                                        <p:attrNameLst>
                                          <p:attrName>ppt_w</p:attrName>
                                        </p:attrNameLst>
                                      </p:cBhvr>
                                      <p:tavLst>
                                        <p:tav tm="0">
                                          <p:val>
                                            <p:fltVal val="0"/>
                                          </p:val>
                                        </p:tav>
                                        <p:tav tm="100000">
                                          <p:val>
                                            <p:strVal val="#ppt_w"/>
                                          </p:val>
                                        </p:tav>
                                      </p:tavLst>
                                    </p:anim>
                                    <p:anim calcmode="lin" valueType="num">
                                      <p:cBhvr>
                                        <p:cTn id="85" dur="200" fill="hold"/>
                                        <p:tgtEl>
                                          <p:spTgt spid="35"/>
                                        </p:tgtEl>
                                        <p:attrNameLst>
                                          <p:attrName>ppt_h</p:attrName>
                                        </p:attrNameLst>
                                      </p:cBhvr>
                                      <p:tavLst>
                                        <p:tav tm="0">
                                          <p:val>
                                            <p:fltVal val="0"/>
                                          </p:val>
                                        </p:tav>
                                        <p:tav tm="100000">
                                          <p:val>
                                            <p:strVal val="#ppt_h"/>
                                          </p:val>
                                        </p:tav>
                                      </p:tavLst>
                                    </p:anim>
                                    <p:animEffect transition="in" filter="fade">
                                      <p:cBhvr>
                                        <p:cTn id="86" dur="200"/>
                                        <p:tgtEl>
                                          <p:spTgt spid="35"/>
                                        </p:tgtEl>
                                      </p:cBhvr>
                                    </p:animEffect>
                                  </p:childTnLst>
                                </p:cTn>
                              </p:par>
                              <p:par>
                                <p:cTn id="87" presetID="6" presetClass="emph" presetSubtype="0" autoRev="1" fill="hold" grpId="1" nodeType="withEffect">
                                  <p:stCondLst>
                                    <p:cond delay="150"/>
                                  </p:stCondLst>
                                  <p:childTnLst>
                                    <p:animScale>
                                      <p:cBhvr>
                                        <p:cTn id="88" dur="100" fill="hold"/>
                                        <p:tgtEl>
                                          <p:spTgt spid="35"/>
                                        </p:tgtEl>
                                      </p:cBhvr>
                                      <p:by x="130000" y="130000"/>
                                    </p:animScale>
                                  </p:childTnLst>
                                </p:cTn>
                              </p:par>
                            </p:childTnLst>
                          </p:cTn>
                        </p:par>
                        <p:par>
                          <p:cTn id="89" fill="hold">
                            <p:stCondLst>
                              <p:cond delay="7500"/>
                            </p:stCondLst>
                            <p:childTnLst>
                              <p:par>
                                <p:cTn id="90" presetID="10" presetClass="entr" presetSubtype="0" fill="hold" grpId="0" nodeType="after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5"/>
          <p:cNvSpPr/>
          <p:nvPr/>
        </p:nvSpPr>
        <p:spPr bwMode="auto">
          <a:xfrm>
            <a:off x="1186046" y="2186971"/>
            <a:ext cx="2832485" cy="320351"/>
          </a:xfrm>
          <a:prstGeom prst="rect">
            <a:avLst/>
          </a:prstGeom>
          <a:solidFill>
            <a:schemeClr val="tx2"/>
          </a:solidFill>
          <a:ln>
            <a:noFill/>
          </a:ln>
        </p:spPr>
        <p:txBody>
          <a:bodyPr lIns="191981" tIns="50795" rIns="50795" bIns="50795"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lvl="0" eaLnBrk="1" hangingPunct="1"/>
            <a:r>
              <a:rPr lang="zh-CN" altLang="en-US" sz="1600" dirty="0">
                <a:solidFill>
                  <a:schemeClr val="bg1"/>
                </a:solidFill>
                <a:latin typeface="微软雅黑" panose="020B0503020204020204" pitchFamily="34" charset="-122"/>
                <a:ea typeface="微软雅黑" panose="020B0503020204020204" pitchFamily="34" charset="-122"/>
              </a:rPr>
              <a:t>这里点击填写标题</a:t>
            </a:r>
          </a:p>
        </p:txBody>
      </p:sp>
      <p:sp>
        <p:nvSpPr>
          <p:cNvPr id="27" name="Rectangle 6"/>
          <p:cNvSpPr/>
          <p:nvPr/>
        </p:nvSpPr>
        <p:spPr bwMode="auto">
          <a:xfrm>
            <a:off x="1186046" y="3560573"/>
            <a:ext cx="2832485" cy="319028"/>
          </a:xfrm>
          <a:prstGeom prst="rect">
            <a:avLst/>
          </a:prstGeom>
          <a:solidFill>
            <a:schemeClr val="accent1"/>
          </a:solidFill>
          <a:ln>
            <a:noFill/>
          </a:ln>
        </p:spPr>
        <p:txBody>
          <a:bodyPr lIns="191981" tIns="50795" rIns="50795" bIns="50795"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lvl="0" eaLnBrk="1" hangingPunct="1"/>
            <a:r>
              <a:rPr lang="zh-CN" altLang="en-US" sz="1600" dirty="0">
                <a:solidFill>
                  <a:schemeClr val="bg1"/>
                </a:solidFill>
                <a:latin typeface="微软雅黑" panose="020B0503020204020204" pitchFamily="34" charset="-122"/>
                <a:ea typeface="微软雅黑" panose="020B0503020204020204" pitchFamily="34" charset="-122"/>
              </a:rPr>
              <a:t>这里点击填写标题</a:t>
            </a:r>
          </a:p>
        </p:txBody>
      </p:sp>
      <p:sp>
        <p:nvSpPr>
          <p:cNvPr id="28" name="Rectangle 7"/>
          <p:cNvSpPr/>
          <p:nvPr/>
        </p:nvSpPr>
        <p:spPr bwMode="auto">
          <a:xfrm>
            <a:off x="1186046" y="4932854"/>
            <a:ext cx="2832485" cy="320351"/>
          </a:xfrm>
          <a:prstGeom prst="rect">
            <a:avLst/>
          </a:prstGeom>
          <a:solidFill>
            <a:schemeClr val="accent2"/>
          </a:solidFill>
          <a:ln>
            <a:noFill/>
          </a:ln>
        </p:spPr>
        <p:txBody>
          <a:bodyPr lIns="191981" tIns="50795" rIns="50795" bIns="50795"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lvl="0" eaLnBrk="1" hangingPunct="1"/>
            <a:r>
              <a:rPr lang="zh-CN" altLang="en-US" sz="1600" dirty="0">
                <a:solidFill>
                  <a:schemeClr val="bg1"/>
                </a:solidFill>
                <a:latin typeface="微软雅黑" panose="020B0503020204020204" pitchFamily="34" charset="-122"/>
                <a:ea typeface="微软雅黑" panose="020B0503020204020204" pitchFamily="34" charset="-122"/>
              </a:rPr>
              <a:t>这里点击填写标题</a:t>
            </a:r>
          </a:p>
        </p:txBody>
      </p:sp>
      <p:sp>
        <p:nvSpPr>
          <p:cNvPr id="29" name="Rectangle 8"/>
          <p:cNvSpPr/>
          <p:nvPr/>
        </p:nvSpPr>
        <p:spPr bwMode="auto">
          <a:xfrm>
            <a:off x="4648561" y="2201532"/>
            <a:ext cx="6247349" cy="3723747"/>
          </a:xfrm>
          <a:prstGeom prst="rect">
            <a:avLst/>
          </a:prstGeom>
          <a:blipFill>
            <a:blip r:embed="rId4" cstate="print"/>
            <a:stretch>
              <a:fillRect/>
            </a:stretch>
          </a:blipFill>
          <a:ln w="63500">
            <a:solidFill>
              <a:srgbClr val="FFFFFF"/>
            </a:solidFill>
            <a:miter lim="800000"/>
          </a:ln>
          <a:effectLst>
            <a:outerShdw blurRad="38100" dist="23000" dir="5400000" algn="ctr" rotWithShape="0">
              <a:schemeClr val="bg2">
                <a:alpha val="14998"/>
              </a:schemeClr>
            </a:outerShdw>
          </a:effectLst>
        </p:spPr>
        <p:txBody>
          <a:bodyPr lIns="50795" tIns="50795" rIns="50795" bIns="50795" anchor="ctr"/>
          <a:lstStyle/>
          <a:p>
            <a:pPr>
              <a:defRPr/>
            </a:pPr>
            <a:endParaRPr lang="en-US" altLang="zh-CN" sz="1600" dirty="0">
              <a:solidFill>
                <a:srgbClr val="FFFFFF"/>
              </a:solidFill>
              <a:latin typeface="nevis Bold" charset="0"/>
              <a:sym typeface="nevis Bold" charset="0"/>
            </a:endParaRPr>
          </a:p>
        </p:txBody>
      </p:sp>
      <p:sp>
        <p:nvSpPr>
          <p:cNvPr id="34" name="矩形 33"/>
          <p:cNvSpPr/>
          <p:nvPr/>
        </p:nvSpPr>
        <p:spPr>
          <a:xfrm>
            <a:off x="1200094" y="2594325"/>
            <a:ext cx="2687674" cy="732496"/>
          </a:xfrm>
          <a:prstGeom prst="rect">
            <a:avLst/>
          </a:prstGeom>
        </p:spPr>
        <p:txBody>
          <a:bodyPr wrap="square" lIns="121908" tIns="60954" rIns="121908" bIns="60954">
            <a:spAutoFit/>
          </a:bodyPr>
          <a:lstStyle/>
          <a:p>
            <a:pP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a:t>
            </a:r>
          </a:p>
        </p:txBody>
      </p:sp>
      <p:sp>
        <p:nvSpPr>
          <p:cNvPr id="35" name="矩形 34"/>
          <p:cNvSpPr/>
          <p:nvPr/>
        </p:nvSpPr>
        <p:spPr>
          <a:xfrm>
            <a:off x="1233866" y="4019775"/>
            <a:ext cx="2687674" cy="732496"/>
          </a:xfrm>
          <a:prstGeom prst="rect">
            <a:avLst/>
          </a:prstGeom>
        </p:spPr>
        <p:txBody>
          <a:bodyPr wrap="square" lIns="121908" tIns="60954" rIns="121908" bIns="60954">
            <a:spAutoFit/>
          </a:bodyPr>
          <a:lstStyle/>
          <a:p>
            <a:pP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a:t>
            </a:r>
          </a:p>
        </p:txBody>
      </p:sp>
      <p:sp>
        <p:nvSpPr>
          <p:cNvPr id="36" name="矩形 35"/>
          <p:cNvSpPr/>
          <p:nvPr/>
        </p:nvSpPr>
        <p:spPr>
          <a:xfrm>
            <a:off x="1233866" y="5378635"/>
            <a:ext cx="2687674" cy="732496"/>
          </a:xfrm>
          <a:prstGeom prst="rect">
            <a:avLst/>
          </a:prstGeom>
        </p:spPr>
        <p:txBody>
          <a:bodyPr wrap="square" lIns="121908" tIns="60954" rIns="121908" bIns="60954">
            <a:spAutoFit/>
          </a:bodyPr>
          <a:lstStyle/>
          <a:p>
            <a:pP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a:t>
            </a:r>
          </a:p>
        </p:txBody>
      </p:sp>
      <p:sp>
        <p:nvSpPr>
          <p:cNvPr id="2" name="标题 1"/>
          <p:cNvSpPr>
            <a:spLocks noGrp="1"/>
          </p:cNvSpPr>
          <p:nvPr>
            <p:ph type="title"/>
          </p:nvPr>
        </p:nvSpPr>
        <p:spPr/>
        <p:txBody>
          <a:bodyPr/>
          <a:lstStyle/>
          <a:p>
            <a:r>
              <a:rPr lang="zh-CN" altLang="en-US" dirty="0" smtClean="0"/>
              <a:t>单击</a:t>
            </a:r>
            <a:r>
              <a:rPr lang="zh-CN" altLang="en-US" dirty="0"/>
              <a:t>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0-#ppt_w/2"/>
                                          </p:val>
                                        </p:tav>
                                        <p:tav tm="100000">
                                          <p:val>
                                            <p:strVal val="#ppt_x"/>
                                          </p:val>
                                        </p:tav>
                                      </p:tavLst>
                                    </p:anim>
                                    <p:anim calcmode="lin" valueType="num">
                                      <p:cBhvr additive="base">
                                        <p:cTn id="15" dur="500" fill="hold"/>
                                        <p:tgtEl>
                                          <p:spTgt spid="26"/>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2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0-#ppt_w/2"/>
                                          </p:val>
                                        </p:tav>
                                        <p:tav tm="100000">
                                          <p:val>
                                            <p:strVal val="#ppt_x"/>
                                          </p:val>
                                        </p:tav>
                                      </p:tavLst>
                                    </p:anim>
                                    <p:anim calcmode="lin" valueType="num">
                                      <p:cBhvr additive="base">
                                        <p:cTn id="19" dur="500" fill="hold"/>
                                        <p:tgtEl>
                                          <p:spTgt spid="27"/>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40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0-#ppt_w/2"/>
                                          </p:val>
                                        </p:tav>
                                        <p:tav tm="100000">
                                          <p:val>
                                            <p:strVal val="#ppt_x"/>
                                          </p:val>
                                        </p:tav>
                                      </p:tavLst>
                                    </p:anim>
                                    <p:anim calcmode="lin" valueType="num">
                                      <p:cBhvr additive="base">
                                        <p:cTn id="23" dur="500" fill="hold"/>
                                        <p:tgtEl>
                                          <p:spTgt spid="28"/>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47" presetClass="entr" presetSubtype="0"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40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80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4" grpId="0"/>
      <p:bldP spid="35"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
          <p:cNvPicPr>
            <a:picLocks noChangeAspect="1" noChangeArrowheads="1"/>
          </p:cNvPicPr>
          <p:nvPr/>
        </p:nvPicPr>
        <p:blipFill rotWithShape="1">
          <a:blip r:embed="rId3" cstate="print">
            <a:grayscl/>
            <a:extLst>
              <a:ext uri="{28A0092B-C50C-407E-A947-70E740481C1C}">
                <a14:useLocalDpi xmlns:a14="http://schemas.microsoft.com/office/drawing/2010/main" xmlns="" val="0"/>
              </a:ext>
            </a:extLst>
          </a:blip>
          <a:srcRect t="1362" b="1362"/>
          <a:stretch>
            <a:fillRect/>
          </a:stretch>
        </p:blipFill>
        <p:spPr bwMode="auto">
          <a:xfrm>
            <a:off x="1416327" y="1908842"/>
            <a:ext cx="9555502"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25" name="AutoShape 15"/>
          <p:cNvSpPr/>
          <p:nvPr/>
        </p:nvSpPr>
        <p:spPr bwMode="auto">
          <a:xfrm rot="16200000">
            <a:off x="1437603" y="1883597"/>
            <a:ext cx="2330451" cy="2373003"/>
          </a:xfrm>
          <a:custGeom>
            <a:avLst/>
            <a:gdLst/>
            <a:ahLst/>
            <a:cxnLst/>
            <a:rect l="0" t="0" r="r" b="b"/>
            <a:pathLst>
              <a:path w="21600" h="21600">
                <a:moveTo>
                  <a:pt x="0" y="0"/>
                </a:moveTo>
                <a:lnTo>
                  <a:pt x="21600" y="0"/>
                </a:lnTo>
                <a:lnTo>
                  <a:pt x="21600" y="21600"/>
                </a:lnTo>
                <a:lnTo>
                  <a:pt x="0" y="21600"/>
                </a:lnTo>
                <a:close/>
                <a:moveTo>
                  <a:pt x="0" y="0"/>
                </a:moveTo>
              </a:path>
            </a:pathLst>
          </a:custGeom>
          <a:solidFill>
            <a:schemeClr val="accent3">
              <a:alpha val="79999"/>
            </a:schemeClr>
          </a:solidFill>
          <a:ln>
            <a:noFill/>
          </a:ln>
        </p:spPr>
        <p:txBody>
          <a:bodyPr lIns="0" tIns="0" rIns="0" bIns="0"/>
          <a:lstStyle/>
          <a:p>
            <a:pPr algn="ctr" fontAlgn="base">
              <a:spcBef>
                <a:spcPct val="0"/>
              </a:spcBef>
              <a:spcAft>
                <a:spcPct val="0"/>
              </a:spcAft>
              <a:defRPr/>
            </a:pPr>
            <a:endParaRPr lang="en-US" sz="2800" kern="0" dirty="0">
              <a:solidFill>
                <a:srgbClr val="16AFC8"/>
              </a:solidFill>
              <a:latin typeface="微软雅黑" panose="020B0503020204020204" pitchFamily="34" charset="-122"/>
              <a:ea typeface="微软雅黑" panose="020B0503020204020204" pitchFamily="34" charset="-122"/>
              <a:sym typeface="Gill Sans" charset="0"/>
            </a:endParaRPr>
          </a:p>
        </p:txBody>
      </p:sp>
      <p:sp>
        <p:nvSpPr>
          <p:cNvPr id="26" name="AutoShape 16"/>
          <p:cNvSpPr/>
          <p:nvPr/>
        </p:nvSpPr>
        <p:spPr bwMode="auto">
          <a:xfrm rot="16200000">
            <a:off x="6228847" y="1883597"/>
            <a:ext cx="2330451" cy="2373003"/>
          </a:xfrm>
          <a:custGeom>
            <a:avLst/>
            <a:gdLst/>
            <a:ahLst/>
            <a:cxnLst/>
            <a:rect l="0" t="0" r="r" b="b"/>
            <a:pathLst>
              <a:path w="21600" h="21600">
                <a:moveTo>
                  <a:pt x="0" y="0"/>
                </a:moveTo>
                <a:lnTo>
                  <a:pt x="21600" y="0"/>
                </a:lnTo>
                <a:lnTo>
                  <a:pt x="21600" y="21600"/>
                </a:lnTo>
                <a:lnTo>
                  <a:pt x="0" y="21600"/>
                </a:lnTo>
                <a:close/>
                <a:moveTo>
                  <a:pt x="0" y="0"/>
                </a:moveTo>
              </a:path>
            </a:pathLst>
          </a:custGeom>
          <a:solidFill>
            <a:schemeClr val="accent2">
              <a:alpha val="79999"/>
            </a:schemeClr>
          </a:solidFill>
          <a:ln>
            <a:noFill/>
          </a:ln>
        </p:spPr>
        <p:txBody>
          <a:bodyPr lIns="0" tIns="0" rIns="0" bIns="0"/>
          <a:lstStyle/>
          <a:p>
            <a:pPr algn="ctr" fontAlgn="base">
              <a:spcBef>
                <a:spcPct val="0"/>
              </a:spcBef>
              <a:spcAft>
                <a:spcPct val="0"/>
              </a:spcAft>
              <a:defRPr/>
            </a:pPr>
            <a:endParaRPr lang="en-US" sz="2800" kern="0">
              <a:solidFill>
                <a:srgbClr val="000000"/>
              </a:solidFill>
              <a:latin typeface="微软雅黑" panose="020B0503020204020204" pitchFamily="34" charset="-122"/>
              <a:ea typeface="微软雅黑" panose="020B0503020204020204" pitchFamily="34" charset="-122"/>
              <a:sym typeface="Gill Sans" charset="0"/>
            </a:endParaRPr>
          </a:p>
        </p:txBody>
      </p:sp>
      <p:pic>
        <p:nvPicPr>
          <p:cNvPr id="27" name="Picture 1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49656" y="2617661"/>
            <a:ext cx="1117454" cy="937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pSp>
        <p:nvGrpSpPr>
          <p:cNvPr id="28" name="Group 18"/>
          <p:cNvGrpSpPr/>
          <p:nvPr/>
        </p:nvGrpSpPr>
        <p:grpSpPr bwMode="auto">
          <a:xfrm>
            <a:off x="1420294" y="4448841"/>
            <a:ext cx="2088879" cy="1168400"/>
            <a:chOff x="0" y="0"/>
            <a:chExt cx="2632" cy="1472"/>
          </a:xfrm>
        </p:grpSpPr>
        <p:sp>
          <p:nvSpPr>
            <p:cNvPr id="29" name="Rectangle 19"/>
            <p:cNvSpPr/>
            <p:nvPr/>
          </p:nvSpPr>
          <p:spPr bwMode="auto">
            <a:xfrm>
              <a:off x="0" y="448"/>
              <a:ext cx="2632" cy="1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nchor="ctr"/>
            <a:lstStyle/>
            <a:p>
              <a:pPr fontAlgn="base">
                <a:spcBef>
                  <a:spcPct val="0"/>
                </a:spcBef>
                <a:spcAft>
                  <a:spcPct val="0"/>
                </a:spcAft>
              </a:pPr>
              <a:r>
                <a:rPr lang="zh-CN" altLang="en-US" sz="120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此处添加详细文本描述，建议与标题相关并符合整体语言风格，语言描述尽量简洁生动。尽量将每页幻灯片的字数</a:t>
              </a:r>
              <a:endParaRPr lang="en-US" sz="120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0" name="Rectangle 20"/>
            <p:cNvSpPr/>
            <p:nvPr/>
          </p:nvSpPr>
          <p:spPr bwMode="auto">
            <a:xfrm>
              <a:off x="0" y="0"/>
              <a:ext cx="2632" cy="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nchor="ctr"/>
            <a:lstStyle/>
            <a:p>
              <a:pPr fontAlgn="base">
                <a:lnSpc>
                  <a:spcPct val="80000"/>
                </a:lnSpc>
                <a:spcBef>
                  <a:spcPct val="0"/>
                </a:spcBef>
                <a:spcAft>
                  <a:spcPct val="0"/>
                </a:spcAft>
              </a:pPr>
              <a:r>
                <a:rPr lang="zh-CN" altLang="en-US" sz="2000" dirty="0">
                  <a:solidFill>
                    <a:srgbClr val="000000"/>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p>
          </p:txBody>
        </p:sp>
      </p:grpSp>
      <p:grpSp>
        <p:nvGrpSpPr>
          <p:cNvPr id="31" name="Group 21"/>
          <p:cNvGrpSpPr/>
          <p:nvPr/>
        </p:nvGrpSpPr>
        <p:grpSpPr bwMode="auto">
          <a:xfrm>
            <a:off x="3820282" y="4448841"/>
            <a:ext cx="2088879" cy="1168400"/>
            <a:chOff x="0" y="0"/>
            <a:chExt cx="2632" cy="1472"/>
          </a:xfrm>
        </p:grpSpPr>
        <p:sp>
          <p:nvSpPr>
            <p:cNvPr id="32" name="Rectangle 22"/>
            <p:cNvSpPr/>
            <p:nvPr/>
          </p:nvSpPr>
          <p:spPr bwMode="auto">
            <a:xfrm>
              <a:off x="0" y="448"/>
              <a:ext cx="2632" cy="1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nchor="ctr"/>
            <a:lstStyle/>
            <a:p>
              <a:pPr fontAlgn="base">
                <a:spcBef>
                  <a:spcPct val="0"/>
                </a:spcBef>
                <a:spcAft>
                  <a:spcPct val="0"/>
                </a:spcAft>
              </a:pPr>
              <a:r>
                <a:rPr lang="zh-CN" altLang="en-US" sz="120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此处添加详细文本描述，建议与标题相关并符合整体语言风格，语言描述尽量简洁生动。尽量将每页幻灯片的字数</a:t>
              </a:r>
              <a:endParaRPr lang="en-US" altLang="zh-CN" sz="120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3" name="Rectangle 23"/>
            <p:cNvSpPr/>
            <p:nvPr/>
          </p:nvSpPr>
          <p:spPr bwMode="auto">
            <a:xfrm>
              <a:off x="0" y="0"/>
              <a:ext cx="2632" cy="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nchor="ctr"/>
            <a:lstStyle/>
            <a:p>
              <a:pPr fontAlgn="base">
                <a:lnSpc>
                  <a:spcPct val="80000"/>
                </a:lnSpc>
                <a:spcBef>
                  <a:spcPct val="0"/>
                </a:spcBef>
                <a:spcAft>
                  <a:spcPct val="0"/>
                </a:spcAft>
              </a:pPr>
              <a:r>
                <a:rPr lang="zh-CN" altLang="en-US" sz="2000" dirty="0">
                  <a:solidFill>
                    <a:srgbClr val="000000"/>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p>
          </p:txBody>
        </p:sp>
      </p:grpSp>
      <p:grpSp>
        <p:nvGrpSpPr>
          <p:cNvPr id="34" name="Group 24"/>
          <p:cNvGrpSpPr/>
          <p:nvPr/>
        </p:nvGrpSpPr>
        <p:grpSpPr bwMode="auto">
          <a:xfrm>
            <a:off x="6226619" y="4448841"/>
            <a:ext cx="2088879" cy="1168400"/>
            <a:chOff x="0" y="0"/>
            <a:chExt cx="2632" cy="1472"/>
          </a:xfrm>
        </p:grpSpPr>
        <p:sp>
          <p:nvSpPr>
            <p:cNvPr id="35" name="Rectangle 25"/>
            <p:cNvSpPr/>
            <p:nvPr/>
          </p:nvSpPr>
          <p:spPr bwMode="auto">
            <a:xfrm>
              <a:off x="0" y="448"/>
              <a:ext cx="2632" cy="1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nchor="ctr"/>
            <a:lstStyle/>
            <a:p>
              <a:pPr fontAlgn="base">
                <a:spcBef>
                  <a:spcPct val="0"/>
                </a:spcBef>
                <a:spcAft>
                  <a:spcPct val="0"/>
                </a:spcAft>
              </a:pPr>
              <a:r>
                <a:rPr lang="zh-CN" altLang="en-US" sz="120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此处添加详细文本描述，建议与标题相关并符合整体语言风格，语言描述尽量简洁生动。尽量将每页幻灯片的字数</a:t>
              </a:r>
              <a:endParaRPr lang="en-US" altLang="zh-CN" sz="120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6" name="Rectangle 26"/>
            <p:cNvSpPr/>
            <p:nvPr/>
          </p:nvSpPr>
          <p:spPr bwMode="auto">
            <a:xfrm>
              <a:off x="0" y="0"/>
              <a:ext cx="2632" cy="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nchor="ctr"/>
            <a:lstStyle/>
            <a:p>
              <a:pPr fontAlgn="base">
                <a:lnSpc>
                  <a:spcPct val="80000"/>
                </a:lnSpc>
                <a:spcBef>
                  <a:spcPct val="0"/>
                </a:spcBef>
                <a:spcAft>
                  <a:spcPct val="0"/>
                </a:spcAft>
              </a:pPr>
              <a:r>
                <a:rPr lang="zh-CN" altLang="en-US" sz="2000" dirty="0">
                  <a:solidFill>
                    <a:srgbClr val="000000"/>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p>
          </p:txBody>
        </p:sp>
      </p:grpSp>
      <p:grpSp>
        <p:nvGrpSpPr>
          <p:cNvPr id="37" name="Group 27"/>
          <p:cNvGrpSpPr/>
          <p:nvPr/>
        </p:nvGrpSpPr>
        <p:grpSpPr bwMode="auto">
          <a:xfrm>
            <a:off x="8626606" y="4448841"/>
            <a:ext cx="2088879" cy="1168400"/>
            <a:chOff x="0" y="0"/>
            <a:chExt cx="2632" cy="1472"/>
          </a:xfrm>
        </p:grpSpPr>
        <p:sp>
          <p:nvSpPr>
            <p:cNvPr id="38" name="Rectangle 28"/>
            <p:cNvSpPr/>
            <p:nvPr/>
          </p:nvSpPr>
          <p:spPr bwMode="auto">
            <a:xfrm>
              <a:off x="0" y="448"/>
              <a:ext cx="2632" cy="1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nchor="ctr"/>
            <a:lstStyle/>
            <a:p>
              <a:pPr fontAlgn="base">
                <a:spcBef>
                  <a:spcPct val="0"/>
                </a:spcBef>
                <a:spcAft>
                  <a:spcPct val="0"/>
                </a:spcAft>
              </a:pPr>
              <a:r>
                <a:rPr lang="zh-CN" altLang="en-US" sz="120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此处添加详细文本描述，建议与标题相关并符合整体语言风格，语言描述尽量简洁生动。尽量将每页幻灯片的字数</a:t>
              </a:r>
              <a:endParaRPr lang="en-US" altLang="zh-CN" sz="120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9" name="Rectangle 29"/>
            <p:cNvSpPr/>
            <p:nvPr/>
          </p:nvSpPr>
          <p:spPr bwMode="auto">
            <a:xfrm>
              <a:off x="0" y="0"/>
              <a:ext cx="2632" cy="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nchor="ctr"/>
            <a:lstStyle/>
            <a:p>
              <a:pPr fontAlgn="base">
                <a:lnSpc>
                  <a:spcPct val="80000"/>
                </a:lnSpc>
                <a:spcBef>
                  <a:spcPct val="0"/>
                </a:spcBef>
                <a:spcAft>
                  <a:spcPct val="0"/>
                </a:spcAft>
              </a:pPr>
              <a:r>
                <a:rPr lang="zh-CN" altLang="en-US" sz="2000" dirty="0">
                  <a:solidFill>
                    <a:srgbClr val="000000"/>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添加标题</a:t>
              </a:r>
            </a:p>
          </p:txBody>
        </p:sp>
      </p:grpSp>
      <p:pic>
        <p:nvPicPr>
          <p:cNvPr id="40" name="Picture 3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300439" y="2695448"/>
            <a:ext cx="1390469" cy="78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41" name="Picture 3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052805" y="2612104"/>
            <a:ext cx="723806" cy="948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42" name="Picture 3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525015" y="2613692"/>
            <a:ext cx="567458" cy="946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200"/>
                                        <p:tgtEl>
                                          <p:spTgt spid="2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200"/>
                                        <p:tgtEl>
                                          <p:spTgt spid="2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200"/>
                                        <p:tgtEl>
                                          <p:spTgt spid="26"/>
                                        </p:tgtEl>
                                      </p:cBhvr>
                                    </p:animEffect>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200" fill="hold"/>
                                        <p:tgtEl>
                                          <p:spTgt spid="27"/>
                                        </p:tgtEl>
                                        <p:attrNameLst>
                                          <p:attrName>ppt_w</p:attrName>
                                        </p:attrNameLst>
                                      </p:cBhvr>
                                      <p:tavLst>
                                        <p:tav tm="0">
                                          <p:val>
                                            <p:fltVal val="0"/>
                                          </p:val>
                                        </p:tav>
                                        <p:tav tm="100000">
                                          <p:val>
                                            <p:strVal val="#ppt_w"/>
                                          </p:val>
                                        </p:tav>
                                      </p:tavLst>
                                    </p:anim>
                                    <p:anim calcmode="lin" valueType="num">
                                      <p:cBhvr>
                                        <p:cTn id="18" dur="200" fill="hold"/>
                                        <p:tgtEl>
                                          <p:spTgt spid="27"/>
                                        </p:tgtEl>
                                        <p:attrNameLst>
                                          <p:attrName>ppt_h</p:attrName>
                                        </p:attrNameLst>
                                      </p:cBhvr>
                                      <p:tavLst>
                                        <p:tav tm="0">
                                          <p:val>
                                            <p:fltVal val="0"/>
                                          </p:val>
                                        </p:tav>
                                        <p:tav tm="100000">
                                          <p:val>
                                            <p:strVal val="#ppt_h"/>
                                          </p:val>
                                        </p:tav>
                                      </p:tavLst>
                                    </p:anim>
                                  </p:childTnLst>
                                </p:cTn>
                              </p:par>
                              <p:par>
                                <p:cTn id="19" presetID="22" presetClass="entr" presetSubtype="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up)">
                                      <p:cBhvr>
                                        <p:cTn id="21" dur="200"/>
                                        <p:tgtEl>
                                          <p:spTgt spid="28"/>
                                        </p:tgtEl>
                                      </p:cBhvr>
                                    </p:animEffect>
                                  </p:childTnLst>
                                </p:cTn>
                              </p:par>
                            </p:childTnLst>
                          </p:cTn>
                        </p:par>
                        <p:par>
                          <p:cTn id="22" fill="hold">
                            <p:stCondLst>
                              <p:cond delay="1000"/>
                            </p:stCondLst>
                            <p:childTnLst>
                              <p:par>
                                <p:cTn id="23" presetID="23" presetClass="entr" presetSubtype="16" fill="hold" nodeType="after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p:cTn id="25" dur="200" fill="hold"/>
                                        <p:tgtEl>
                                          <p:spTgt spid="40"/>
                                        </p:tgtEl>
                                        <p:attrNameLst>
                                          <p:attrName>ppt_w</p:attrName>
                                        </p:attrNameLst>
                                      </p:cBhvr>
                                      <p:tavLst>
                                        <p:tav tm="0">
                                          <p:val>
                                            <p:fltVal val="0"/>
                                          </p:val>
                                        </p:tav>
                                        <p:tav tm="100000">
                                          <p:val>
                                            <p:strVal val="#ppt_w"/>
                                          </p:val>
                                        </p:tav>
                                      </p:tavLst>
                                    </p:anim>
                                    <p:anim calcmode="lin" valueType="num">
                                      <p:cBhvr>
                                        <p:cTn id="26" dur="200" fill="hold"/>
                                        <p:tgtEl>
                                          <p:spTgt spid="40"/>
                                        </p:tgtEl>
                                        <p:attrNameLst>
                                          <p:attrName>ppt_h</p:attrName>
                                        </p:attrNameLst>
                                      </p:cBhvr>
                                      <p:tavLst>
                                        <p:tav tm="0">
                                          <p:val>
                                            <p:fltVal val="0"/>
                                          </p:val>
                                        </p:tav>
                                        <p:tav tm="100000">
                                          <p:val>
                                            <p:strVal val="#ppt_h"/>
                                          </p:val>
                                        </p:tav>
                                      </p:tavLst>
                                    </p:anim>
                                  </p:childTnLst>
                                </p:cTn>
                              </p:par>
                              <p:par>
                                <p:cTn id="27" presetID="22" presetClass="entr" presetSubtype="8"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200"/>
                                        <p:tgtEl>
                                          <p:spTgt spid="31"/>
                                        </p:tgtEl>
                                      </p:cBhvr>
                                    </p:animEffect>
                                  </p:childTnLst>
                                </p:cTn>
                              </p:par>
                            </p:childTnLst>
                          </p:cTn>
                        </p:par>
                        <p:par>
                          <p:cTn id="30" fill="hold">
                            <p:stCondLst>
                              <p:cond delay="1500"/>
                            </p:stCondLst>
                            <p:childTnLst>
                              <p:par>
                                <p:cTn id="31" presetID="23" presetClass="entr" presetSubtype="16" fill="hold" nodeType="afterEffect">
                                  <p:stCondLst>
                                    <p:cond delay="0"/>
                                  </p:stCondLst>
                                  <p:childTnLst>
                                    <p:set>
                                      <p:cBhvr>
                                        <p:cTn id="32" dur="1" fill="hold">
                                          <p:stCondLst>
                                            <p:cond delay="0"/>
                                          </p:stCondLst>
                                        </p:cTn>
                                        <p:tgtEl>
                                          <p:spTgt spid="41"/>
                                        </p:tgtEl>
                                        <p:attrNameLst>
                                          <p:attrName>style.visibility</p:attrName>
                                        </p:attrNameLst>
                                      </p:cBhvr>
                                      <p:to>
                                        <p:strVal val="visible"/>
                                      </p:to>
                                    </p:set>
                                    <p:anim calcmode="lin" valueType="num">
                                      <p:cBhvr>
                                        <p:cTn id="33" dur="200" fill="hold"/>
                                        <p:tgtEl>
                                          <p:spTgt spid="41"/>
                                        </p:tgtEl>
                                        <p:attrNameLst>
                                          <p:attrName>ppt_w</p:attrName>
                                        </p:attrNameLst>
                                      </p:cBhvr>
                                      <p:tavLst>
                                        <p:tav tm="0">
                                          <p:val>
                                            <p:fltVal val="0"/>
                                          </p:val>
                                        </p:tav>
                                        <p:tav tm="100000">
                                          <p:val>
                                            <p:strVal val="#ppt_w"/>
                                          </p:val>
                                        </p:tav>
                                      </p:tavLst>
                                    </p:anim>
                                    <p:anim calcmode="lin" valueType="num">
                                      <p:cBhvr>
                                        <p:cTn id="34" dur="200" fill="hold"/>
                                        <p:tgtEl>
                                          <p:spTgt spid="41"/>
                                        </p:tgtEl>
                                        <p:attrNameLst>
                                          <p:attrName>ppt_h</p:attrName>
                                        </p:attrNameLst>
                                      </p:cBhvr>
                                      <p:tavLst>
                                        <p:tav tm="0">
                                          <p:val>
                                            <p:fltVal val="0"/>
                                          </p:val>
                                        </p:tav>
                                        <p:tav tm="100000">
                                          <p:val>
                                            <p:strVal val="#ppt_h"/>
                                          </p:val>
                                        </p:tav>
                                      </p:tavLst>
                                    </p:anim>
                                  </p:childTnLst>
                                </p:cTn>
                              </p:par>
                              <p:par>
                                <p:cTn id="35" presetID="22" presetClass="entr" presetSubtype="8"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200"/>
                                        <p:tgtEl>
                                          <p:spTgt spid="34"/>
                                        </p:tgtEl>
                                      </p:cBhvr>
                                    </p:animEffect>
                                  </p:childTnLst>
                                </p:cTn>
                              </p:par>
                            </p:childTnLst>
                          </p:cTn>
                        </p:par>
                        <p:par>
                          <p:cTn id="38" fill="hold">
                            <p:stCondLst>
                              <p:cond delay="2000"/>
                            </p:stCondLst>
                            <p:childTnLst>
                              <p:par>
                                <p:cTn id="39" presetID="23" presetClass="entr" presetSubtype="16"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200" fill="hold"/>
                                        <p:tgtEl>
                                          <p:spTgt spid="42"/>
                                        </p:tgtEl>
                                        <p:attrNameLst>
                                          <p:attrName>ppt_w</p:attrName>
                                        </p:attrNameLst>
                                      </p:cBhvr>
                                      <p:tavLst>
                                        <p:tav tm="0">
                                          <p:val>
                                            <p:fltVal val="0"/>
                                          </p:val>
                                        </p:tav>
                                        <p:tav tm="100000">
                                          <p:val>
                                            <p:strVal val="#ppt_w"/>
                                          </p:val>
                                        </p:tav>
                                      </p:tavLst>
                                    </p:anim>
                                    <p:anim calcmode="lin" valueType="num">
                                      <p:cBhvr>
                                        <p:cTn id="42" dur="200" fill="hold"/>
                                        <p:tgtEl>
                                          <p:spTgt spid="42"/>
                                        </p:tgtEl>
                                        <p:attrNameLst>
                                          <p:attrName>ppt_h</p:attrName>
                                        </p:attrNameLst>
                                      </p:cBhvr>
                                      <p:tavLst>
                                        <p:tav tm="0">
                                          <p:val>
                                            <p:fltVal val="0"/>
                                          </p:val>
                                        </p:tav>
                                        <p:tav tm="100000">
                                          <p:val>
                                            <p:strVal val="#ppt_h"/>
                                          </p:val>
                                        </p:tav>
                                      </p:tavLst>
                                    </p:anim>
                                  </p:childTnLst>
                                </p:cTn>
                              </p:par>
                              <p:par>
                                <p:cTn id="43" presetID="22" presetClass="entr" presetSubtype="1"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up)">
                                      <p:cBhvr>
                                        <p:cTn id="45" dur="2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平行四边形 9"/>
          <p:cNvSpPr/>
          <p:nvPr/>
        </p:nvSpPr>
        <p:spPr>
          <a:xfrm>
            <a:off x="1830312" y="2598104"/>
            <a:ext cx="4059721" cy="437213"/>
          </a:xfrm>
          <a:custGeom>
            <a:avLst/>
            <a:gdLst>
              <a:gd name="connsiteX0" fmla="*/ 0 w 2287299"/>
              <a:gd name="connsiteY0" fmla="*/ 522296 h 522296"/>
              <a:gd name="connsiteX1" fmla="*/ 953765 w 2287299"/>
              <a:gd name="connsiteY1" fmla="*/ 0 h 522296"/>
              <a:gd name="connsiteX2" fmla="*/ 2287299 w 2287299"/>
              <a:gd name="connsiteY2" fmla="*/ 0 h 522296"/>
              <a:gd name="connsiteX3" fmla="*/ 1333534 w 2287299"/>
              <a:gd name="connsiteY3" fmla="*/ 522296 h 522296"/>
              <a:gd name="connsiteX4" fmla="*/ 0 w 2287299"/>
              <a:gd name="connsiteY4" fmla="*/ 522296 h 522296"/>
              <a:gd name="connsiteX0-1" fmla="*/ 0 w 2396156"/>
              <a:gd name="connsiteY0-2" fmla="*/ 453353 h 522296"/>
              <a:gd name="connsiteX1-3" fmla="*/ 1062622 w 2396156"/>
              <a:gd name="connsiteY1-4" fmla="*/ 0 h 522296"/>
              <a:gd name="connsiteX2-5" fmla="*/ 2396156 w 2396156"/>
              <a:gd name="connsiteY2-6" fmla="*/ 0 h 522296"/>
              <a:gd name="connsiteX3-7" fmla="*/ 1442391 w 2396156"/>
              <a:gd name="connsiteY3-8" fmla="*/ 522296 h 522296"/>
              <a:gd name="connsiteX4-9" fmla="*/ 0 w 2396156"/>
              <a:gd name="connsiteY4-10" fmla="*/ 453353 h 522296"/>
              <a:gd name="connsiteX0-11" fmla="*/ 0 w 2396156"/>
              <a:gd name="connsiteY0-12" fmla="*/ 453353 h 456981"/>
              <a:gd name="connsiteX1-13" fmla="*/ 1062622 w 2396156"/>
              <a:gd name="connsiteY1-14" fmla="*/ 0 h 456981"/>
              <a:gd name="connsiteX2-15" fmla="*/ 2396156 w 2396156"/>
              <a:gd name="connsiteY2-16" fmla="*/ 0 h 456981"/>
              <a:gd name="connsiteX3-17" fmla="*/ 1779848 w 2396156"/>
              <a:gd name="connsiteY3-18" fmla="*/ 456981 h 456981"/>
              <a:gd name="connsiteX4-19" fmla="*/ 0 w 2396156"/>
              <a:gd name="connsiteY4-20" fmla="*/ 453353 h 456981"/>
              <a:gd name="connsiteX0-21" fmla="*/ 0 w 2628384"/>
              <a:gd name="connsiteY0-22" fmla="*/ 453353 h 456981"/>
              <a:gd name="connsiteX1-23" fmla="*/ 1062622 w 2628384"/>
              <a:gd name="connsiteY1-24" fmla="*/ 0 h 456981"/>
              <a:gd name="connsiteX2-25" fmla="*/ 2628384 w 2628384"/>
              <a:gd name="connsiteY2-26" fmla="*/ 159657 h 456981"/>
              <a:gd name="connsiteX3-27" fmla="*/ 1779848 w 2628384"/>
              <a:gd name="connsiteY3-28" fmla="*/ 456981 h 456981"/>
              <a:gd name="connsiteX4-29" fmla="*/ 0 w 2628384"/>
              <a:gd name="connsiteY4-30" fmla="*/ 453353 h 456981"/>
              <a:gd name="connsiteX0-31" fmla="*/ 0 w 2628384"/>
              <a:gd name="connsiteY0-32" fmla="*/ 297324 h 300952"/>
              <a:gd name="connsiteX1-33" fmla="*/ 696136 w 2628384"/>
              <a:gd name="connsiteY1-34" fmla="*/ 0 h 300952"/>
              <a:gd name="connsiteX2-35" fmla="*/ 2628384 w 2628384"/>
              <a:gd name="connsiteY2-36" fmla="*/ 3628 h 300952"/>
              <a:gd name="connsiteX3-37" fmla="*/ 1779848 w 2628384"/>
              <a:gd name="connsiteY3-38" fmla="*/ 300952 h 300952"/>
              <a:gd name="connsiteX4-39" fmla="*/ 0 w 2628384"/>
              <a:gd name="connsiteY4-40" fmla="*/ 297324 h 300952"/>
              <a:gd name="connsiteX0-41" fmla="*/ 0 w 2628384"/>
              <a:gd name="connsiteY0-42" fmla="*/ 293696 h 297324"/>
              <a:gd name="connsiteX1-43" fmla="*/ 721536 w 2628384"/>
              <a:gd name="connsiteY1-44" fmla="*/ 0 h 297324"/>
              <a:gd name="connsiteX2-45" fmla="*/ 2628384 w 2628384"/>
              <a:gd name="connsiteY2-46" fmla="*/ 0 h 297324"/>
              <a:gd name="connsiteX3-47" fmla="*/ 1779848 w 2628384"/>
              <a:gd name="connsiteY3-48" fmla="*/ 297324 h 297324"/>
              <a:gd name="connsiteX4-49" fmla="*/ 0 w 2628384"/>
              <a:gd name="connsiteY4-50" fmla="*/ 293696 h 297324"/>
              <a:gd name="connsiteX0-51" fmla="*/ 0 w 2628384"/>
              <a:gd name="connsiteY0-52" fmla="*/ 293696 h 304581"/>
              <a:gd name="connsiteX1-53" fmla="*/ 721536 w 2628384"/>
              <a:gd name="connsiteY1-54" fmla="*/ 0 h 304581"/>
              <a:gd name="connsiteX2-55" fmla="*/ 2628384 w 2628384"/>
              <a:gd name="connsiteY2-56" fmla="*/ 0 h 304581"/>
              <a:gd name="connsiteX3-57" fmla="*/ 1750820 w 2628384"/>
              <a:gd name="connsiteY3-58" fmla="*/ 304581 h 304581"/>
              <a:gd name="connsiteX4-59" fmla="*/ 0 w 2628384"/>
              <a:gd name="connsiteY4-60" fmla="*/ 293696 h 304581"/>
              <a:gd name="connsiteX0-61" fmla="*/ 0 w 2628384"/>
              <a:gd name="connsiteY0-62" fmla="*/ 293696 h 297324"/>
              <a:gd name="connsiteX1-63" fmla="*/ 721536 w 2628384"/>
              <a:gd name="connsiteY1-64" fmla="*/ 0 h 297324"/>
              <a:gd name="connsiteX2-65" fmla="*/ 2628384 w 2628384"/>
              <a:gd name="connsiteY2-66" fmla="*/ 0 h 297324"/>
              <a:gd name="connsiteX3-67" fmla="*/ 1750820 w 2628384"/>
              <a:gd name="connsiteY3-68" fmla="*/ 297324 h 297324"/>
              <a:gd name="connsiteX4-69" fmla="*/ 0 w 2628384"/>
              <a:gd name="connsiteY4-70" fmla="*/ 293696 h 29732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28384" h="297324">
                <a:moveTo>
                  <a:pt x="0" y="293696"/>
                </a:moveTo>
                <a:lnTo>
                  <a:pt x="721536" y="0"/>
                </a:lnTo>
                <a:lnTo>
                  <a:pt x="2628384" y="0"/>
                </a:lnTo>
                <a:lnTo>
                  <a:pt x="1750820" y="297324"/>
                </a:lnTo>
                <a:lnTo>
                  <a:pt x="0" y="293696"/>
                </a:lnTo>
                <a:close/>
              </a:path>
            </a:pathLst>
          </a:custGeom>
          <a:gradFill>
            <a:gsLst>
              <a:gs pos="0">
                <a:sysClr val="windowText" lastClr="000000">
                  <a:lumMod val="50000"/>
                  <a:lumOff val="50000"/>
                </a:sysClr>
              </a:gs>
              <a:gs pos="100000">
                <a:srgbClr val="969696"/>
              </a:gs>
              <a:gs pos="47000">
                <a:sysClr val="window" lastClr="FFFFFF">
                  <a:lumMod val="75000"/>
                </a:sysClr>
              </a:gs>
            </a:gsLst>
            <a:lin ang="21594000" scaled="0"/>
          </a:gradFill>
          <a:ln w="25400" cap="flat" cmpd="sng" algn="ctr">
            <a:noFill/>
            <a:prstDash val="solid"/>
          </a:ln>
          <a:effectLst/>
        </p:spPr>
        <p:txBody>
          <a:bodyPr lIns="121908" tIns="60954" rIns="121908" bIns="60954"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29" name="平行四边形 9"/>
          <p:cNvSpPr/>
          <p:nvPr/>
        </p:nvSpPr>
        <p:spPr>
          <a:xfrm>
            <a:off x="1615791" y="5030808"/>
            <a:ext cx="4059721" cy="431609"/>
          </a:xfrm>
          <a:custGeom>
            <a:avLst/>
            <a:gdLst>
              <a:gd name="connsiteX0" fmla="*/ 0 w 2287299"/>
              <a:gd name="connsiteY0" fmla="*/ 522296 h 522296"/>
              <a:gd name="connsiteX1" fmla="*/ 953765 w 2287299"/>
              <a:gd name="connsiteY1" fmla="*/ 0 h 522296"/>
              <a:gd name="connsiteX2" fmla="*/ 2287299 w 2287299"/>
              <a:gd name="connsiteY2" fmla="*/ 0 h 522296"/>
              <a:gd name="connsiteX3" fmla="*/ 1333534 w 2287299"/>
              <a:gd name="connsiteY3" fmla="*/ 522296 h 522296"/>
              <a:gd name="connsiteX4" fmla="*/ 0 w 2287299"/>
              <a:gd name="connsiteY4" fmla="*/ 522296 h 522296"/>
              <a:gd name="connsiteX0-1" fmla="*/ 0 w 2396156"/>
              <a:gd name="connsiteY0-2" fmla="*/ 453353 h 522296"/>
              <a:gd name="connsiteX1-3" fmla="*/ 1062622 w 2396156"/>
              <a:gd name="connsiteY1-4" fmla="*/ 0 h 522296"/>
              <a:gd name="connsiteX2-5" fmla="*/ 2396156 w 2396156"/>
              <a:gd name="connsiteY2-6" fmla="*/ 0 h 522296"/>
              <a:gd name="connsiteX3-7" fmla="*/ 1442391 w 2396156"/>
              <a:gd name="connsiteY3-8" fmla="*/ 522296 h 522296"/>
              <a:gd name="connsiteX4-9" fmla="*/ 0 w 2396156"/>
              <a:gd name="connsiteY4-10" fmla="*/ 453353 h 522296"/>
              <a:gd name="connsiteX0-11" fmla="*/ 0 w 2396156"/>
              <a:gd name="connsiteY0-12" fmla="*/ 453353 h 456981"/>
              <a:gd name="connsiteX1-13" fmla="*/ 1062622 w 2396156"/>
              <a:gd name="connsiteY1-14" fmla="*/ 0 h 456981"/>
              <a:gd name="connsiteX2-15" fmla="*/ 2396156 w 2396156"/>
              <a:gd name="connsiteY2-16" fmla="*/ 0 h 456981"/>
              <a:gd name="connsiteX3-17" fmla="*/ 1779848 w 2396156"/>
              <a:gd name="connsiteY3-18" fmla="*/ 456981 h 456981"/>
              <a:gd name="connsiteX4-19" fmla="*/ 0 w 2396156"/>
              <a:gd name="connsiteY4-20" fmla="*/ 453353 h 456981"/>
              <a:gd name="connsiteX0-21" fmla="*/ 0 w 2628384"/>
              <a:gd name="connsiteY0-22" fmla="*/ 453353 h 456981"/>
              <a:gd name="connsiteX1-23" fmla="*/ 1062622 w 2628384"/>
              <a:gd name="connsiteY1-24" fmla="*/ 0 h 456981"/>
              <a:gd name="connsiteX2-25" fmla="*/ 2628384 w 2628384"/>
              <a:gd name="connsiteY2-26" fmla="*/ 159657 h 456981"/>
              <a:gd name="connsiteX3-27" fmla="*/ 1779848 w 2628384"/>
              <a:gd name="connsiteY3-28" fmla="*/ 456981 h 456981"/>
              <a:gd name="connsiteX4-29" fmla="*/ 0 w 2628384"/>
              <a:gd name="connsiteY4-30" fmla="*/ 453353 h 456981"/>
              <a:gd name="connsiteX0-31" fmla="*/ 0 w 2628384"/>
              <a:gd name="connsiteY0-32" fmla="*/ 297324 h 300952"/>
              <a:gd name="connsiteX1-33" fmla="*/ 696136 w 2628384"/>
              <a:gd name="connsiteY1-34" fmla="*/ 0 h 300952"/>
              <a:gd name="connsiteX2-35" fmla="*/ 2628384 w 2628384"/>
              <a:gd name="connsiteY2-36" fmla="*/ 3628 h 300952"/>
              <a:gd name="connsiteX3-37" fmla="*/ 1779848 w 2628384"/>
              <a:gd name="connsiteY3-38" fmla="*/ 300952 h 300952"/>
              <a:gd name="connsiteX4-39" fmla="*/ 0 w 2628384"/>
              <a:gd name="connsiteY4-40" fmla="*/ 297324 h 300952"/>
              <a:gd name="connsiteX0-41" fmla="*/ 0 w 2628384"/>
              <a:gd name="connsiteY0-42" fmla="*/ 293696 h 297324"/>
              <a:gd name="connsiteX1-43" fmla="*/ 721536 w 2628384"/>
              <a:gd name="connsiteY1-44" fmla="*/ 0 h 297324"/>
              <a:gd name="connsiteX2-45" fmla="*/ 2628384 w 2628384"/>
              <a:gd name="connsiteY2-46" fmla="*/ 0 h 297324"/>
              <a:gd name="connsiteX3-47" fmla="*/ 1779848 w 2628384"/>
              <a:gd name="connsiteY3-48" fmla="*/ 297324 h 297324"/>
              <a:gd name="connsiteX4-49" fmla="*/ 0 w 2628384"/>
              <a:gd name="connsiteY4-50" fmla="*/ 293696 h 297324"/>
              <a:gd name="connsiteX0-51" fmla="*/ 0 w 2628384"/>
              <a:gd name="connsiteY0-52" fmla="*/ 293696 h 304581"/>
              <a:gd name="connsiteX1-53" fmla="*/ 721536 w 2628384"/>
              <a:gd name="connsiteY1-54" fmla="*/ 0 h 304581"/>
              <a:gd name="connsiteX2-55" fmla="*/ 2628384 w 2628384"/>
              <a:gd name="connsiteY2-56" fmla="*/ 0 h 304581"/>
              <a:gd name="connsiteX3-57" fmla="*/ 1750820 w 2628384"/>
              <a:gd name="connsiteY3-58" fmla="*/ 304581 h 304581"/>
              <a:gd name="connsiteX4-59" fmla="*/ 0 w 2628384"/>
              <a:gd name="connsiteY4-60" fmla="*/ 293696 h 304581"/>
              <a:gd name="connsiteX0-61" fmla="*/ 0 w 2628384"/>
              <a:gd name="connsiteY0-62" fmla="*/ 293696 h 297324"/>
              <a:gd name="connsiteX1-63" fmla="*/ 721536 w 2628384"/>
              <a:gd name="connsiteY1-64" fmla="*/ 0 h 297324"/>
              <a:gd name="connsiteX2-65" fmla="*/ 2628384 w 2628384"/>
              <a:gd name="connsiteY2-66" fmla="*/ 0 h 297324"/>
              <a:gd name="connsiteX3-67" fmla="*/ 1750820 w 2628384"/>
              <a:gd name="connsiteY3-68" fmla="*/ 297324 h 297324"/>
              <a:gd name="connsiteX4-69" fmla="*/ 0 w 2628384"/>
              <a:gd name="connsiteY4-70" fmla="*/ 293696 h 29732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28384" h="297324">
                <a:moveTo>
                  <a:pt x="0" y="293696"/>
                </a:moveTo>
                <a:lnTo>
                  <a:pt x="721536" y="0"/>
                </a:lnTo>
                <a:lnTo>
                  <a:pt x="2628384" y="0"/>
                </a:lnTo>
                <a:lnTo>
                  <a:pt x="1750820" y="297324"/>
                </a:lnTo>
                <a:lnTo>
                  <a:pt x="0" y="293696"/>
                </a:lnTo>
                <a:close/>
              </a:path>
            </a:pathLst>
          </a:custGeom>
          <a:gradFill>
            <a:gsLst>
              <a:gs pos="0">
                <a:sysClr val="windowText" lastClr="000000">
                  <a:lumMod val="50000"/>
                  <a:lumOff val="50000"/>
                </a:sysClr>
              </a:gs>
              <a:gs pos="100000">
                <a:srgbClr val="969696"/>
              </a:gs>
              <a:gs pos="47000">
                <a:sysClr val="window" lastClr="FFFFFF">
                  <a:lumMod val="75000"/>
                </a:sysClr>
              </a:gs>
            </a:gsLst>
            <a:lin ang="21594000" scaled="0"/>
          </a:gradFill>
          <a:ln w="25400" cap="flat" cmpd="sng" algn="ctr">
            <a:noFill/>
            <a:prstDash val="solid"/>
          </a:ln>
          <a:effectLst/>
        </p:spPr>
        <p:txBody>
          <a:bodyPr lIns="121908" tIns="60954" rIns="121908" bIns="60954"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0" name="平行四边形 9"/>
          <p:cNvSpPr/>
          <p:nvPr/>
        </p:nvSpPr>
        <p:spPr>
          <a:xfrm>
            <a:off x="1829957" y="3824682"/>
            <a:ext cx="3845553" cy="431609"/>
          </a:xfrm>
          <a:custGeom>
            <a:avLst/>
            <a:gdLst>
              <a:gd name="connsiteX0" fmla="*/ 0 w 2287299"/>
              <a:gd name="connsiteY0" fmla="*/ 522296 h 522296"/>
              <a:gd name="connsiteX1" fmla="*/ 953765 w 2287299"/>
              <a:gd name="connsiteY1" fmla="*/ 0 h 522296"/>
              <a:gd name="connsiteX2" fmla="*/ 2287299 w 2287299"/>
              <a:gd name="connsiteY2" fmla="*/ 0 h 522296"/>
              <a:gd name="connsiteX3" fmla="*/ 1333534 w 2287299"/>
              <a:gd name="connsiteY3" fmla="*/ 522296 h 522296"/>
              <a:gd name="connsiteX4" fmla="*/ 0 w 2287299"/>
              <a:gd name="connsiteY4" fmla="*/ 522296 h 522296"/>
              <a:gd name="connsiteX0-1" fmla="*/ 0 w 2396156"/>
              <a:gd name="connsiteY0-2" fmla="*/ 453353 h 522296"/>
              <a:gd name="connsiteX1-3" fmla="*/ 1062622 w 2396156"/>
              <a:gd name="connsiteY1-4" fmla="*/ 0 h 522296"/>
              <a:gd name="connsiteX2-5" fmla="*/ 2396156 w 2396156"/>
              <a:gd name="connsiteY2-6" fmla="*/ 0 h 522296"/>
              <a:gd name="connsiteX3-7" fmla="*/ 1442391 w 2396156"/>
              <a:gd name="connsiteY3-8" fmla="*/ 522296 h 522296"/>
              <a:gd name="connsiteX4-9" fmla="*/ 0 w 2396156"/>
              <a:gd name="connsiteY4-10" fmla="*/ 453353 h 522296"/>
              <a:gd name="connsiteX0-11" fmla="*/ 0 w 2396156"/>
              <a:gd name="connsiteY0-12" fmla="*/ 453353 h 456981"/>
              <a:gd name="connsiteX1-13" fmla="*/ 1062622 w 2396156"/>
              <a:gd name="connsiteY1-14" fmla="*/ 0 h 456981"/>
              <a:gd name="connsiteX2-15" fmla="*/ 2396156 w 2396156"/>
              <a:gd name="connsiteY2-16" fmla="*/ 0 h 456981"/>
              <a:gd name="connsiteX3-17" fmla="*/ 1779848 w 2396156"/>
              <a:gd name="connsiteY3-18" fmla="*/ 456981 h 456981"/>
              <a:gd name="connsiteX4-19" fmla="*/ 0 w 2396156"/>
              <a:gd name="connsiteY4-20" fmla="*/ 453353 h 456981"/>
              <a:gd name="connsiteX0-21" fmla="*/ 0 w 2628384"/>
              <a:gd name="connsiteY0-22" fmla="*/ 453353 h 456981"/>
              <a:gd name="connsiteX1-23" fmla="*/ 1062622 w 2628384"/>
              <a:gd name="connsiteY1-24" fmla="*/ 0 h 456981"/>
              <a:gd name="connsiteX2-25" fmla="*/ 2628384 w 2628384"/>
              <a:gd name="connsiteY2-26" fmla="*/ 159657 h 456981"/>
              <a:gd name="connsiteX3-27" fmla="*/ 1779848 w 2628384"/>
              <a:gd name="connsiteY3-28" fmla="*/ 456981 h 456981"/>
              <a:gd name="connsiteX4-29" fmla="*/ 0 w 2628384"/>
              <a:gd name="connsiteY4-30" fmla="*/ 453353 h 456981"/>
              <a:gd name="connsiteX0-31" fmla="*/ 0 w 2628384"/>
              <a:gd name="connsiteY0-32" fmla="*/ 297324 h 300952"/>
              <a:gd name="connsiteX1-33" fmla="*/ 696136 w 2628384"/>
              <a:gd name="connsiteY1-34" fmla="*/ 0 h 300952"/>
              <a:gd name="connsiteX2-35" fmla="*/ 2628384 w 2628384"/>
              <a:gd name="connsiteY2-36" fmla="*/ 3628 h 300952"/>
              <a:gd name="connsiteX3-37" fmla="*/ 1779848 w 2628384"/>
              <a:gd name="connsiteY3-38" fmla="*/ 300952 h 300952"/>
              <a:gd name="connsiteX4-39" fmla="*/ 0 w 2628384"/>
              <a:gd name="connsiteY4-40" fmla="*/ 297324 h 300952"/>
              <a:gd name="connsiteX0-41" fmla="*/ 0 w 2628384"/>
              <a:gd name="connsiteY0-42" fmla="*/ 293696 h 297324"/>
              <a:gd name="connsiteX1-43" fmla="*/ 721536 w 2628384"/>
              <a:gd name="connsiteY1-44" fmla="*/ 0 h 297324"/>
              <a:gd name="connsiteX2-45" fmla="*/ 2628384 w 2628384"/>
              <a:gd name="connsiteY2-46" fmla="*/ 0 h 297324"/>
              <a:gd name="connsiteX3-47" fmla="*/ 1779848 w 2628384"/>
              <a:gd name="connsiteY3-48" fmla="*/ 297324 h 297324"/>
              <a:gd name="connsiteX4-49" fmla="*/ 0 w 2628384"/>
              <a:gd name="connsiteY4-50" fmla="*/ 293696 h 297324"/>
              <a:gd name="connsiteX0-51" fmla="*/ 0 w 2628384"/>
              <a:gd name="connsiteY0-52" fmla="*/ 293696 h 304581"/>
              <a:gd name="connsiteX1-53" fmla="*/ 721536 w 2628384"/>
              <a:gd name="connsiteY1-54" fmla="*/ 0 h 304581"/>
              <a:gd name="connsiteX2-55" fmla="*/ 2628384 w 2628384"/>
              <a:gd name="connsiteY2-56" fmla="*/ 0 h 304581"/>
              <a:gd name="connsiteX3-57" fmla="*/ 1750820 w 2628384"/>
              <a:gd name="connsiteY3-58" fmla="*/ 304581 h 304581"/>
              <a:gd name="connsiteX4-59" fmla="*/ 0 w 2628384"/>
              <a:gd name="connsiteY4-60" fmla="*/ 293696 h 304581"/>
              <a:gd name="connsiteX0-61" fmla="*/ 0 w 2628384"/>
              <a:gd name="connsiteY0-62" fmla="*/ 293696 h 297324"/>
              <a:gd name="connsiteX1-63" fmla="*/ 721536 w 2628384"/>
              <a:gd name="connsiteY1-64" fmla="*/ 0 h 297324"/>
              <a:gd name="connsiteX2-65" fmla="*/ 2628384 w 2628384"/>
              <a:gd name="connsiteY2-66" fmla="*/ 0 h 297324"/>
              <a:gd name="connsiteX3-67" fmla="*/ 1750820 w 2628384"/>
              <a:gd name="connsiteY3-68" fmla="*/ 297324 h 297324"/>
              <a:gd name="connsiteX4-69" fmla="*/ 0 w 2628384"/>
              <a:gd name="connsiteY4-70" fmla="*/ 293696 h 29732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28384" h="297324">
                <a:moveTo>
                  <a:pt x="0" y="293696"/>
                </a:moveTo>
                <a:lnTo>
                  <a:pt x="721536" y="0"/>
                </a:lnTo>
                <a:lnTo>
                  <a:pt x="2628384" y="0"/>
                </a:lnTo>
                <a:lnTo>
                  <a:pt x="1750820" y="297324"/>
                </a:lnTo>
                <a:lnTo>
                  <a:pt x="0" y="293696"/>
                </a:lnTo>
                <a:close/>
              </a:path>
            </a:pathLst>
          </a:custGeom>
          <a:gradFill>
            <a:gsLst>
              <a:gs pos="0">
                <a:sysClr val="windowText" lastClr="000000">
                  <a:lumMod val="50000"/>
                  <a:lumOff val="50000"/>
                </a:sysClr>
              </a:gs>
              <a:gs pos="100000">
                <a:srgbClr val="969696"/>
              </a:gs>
              <a:gs pos="47000">
                <a:sysClr val="window" lastClr="FFFFFF">
                  <a:lumMod val="75000"/>
                </a:sysClr>
              </a:gs>
            </a:gsLst>
            <a:lin ang="21594000" scaled="0"/>
          </a:gradFill>
          <a:ln w="25400" cap="flat" cmpd="sng" algn="ctr">
            <a:noFill/>
            <a:prstDash val="solid"/>
          </a:ln>
          <a:effectLst/>
        </p:spPr>
        <p:txBody>
          <a:bodyPr lIns="121908" tIns="60954" rIns="121908" bIns="60954"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nvGrpSpPr>
          <p:cNvPr id="31" name="组合 30"/>
          <p:cNvGrpSpPr/>
          <p:nvPr/>
        </p:nvGrpSpPr>
        <p:grpSpPr>
          <a:xfrm>
            <a:off x="1621499" y="5449096"/>
            <a:ext cx="4479201" cy="766559"/>
            <a:chOff x="5589165" y="4040863"/>
            <a:chExt cx="2899968" cy="496228"/>
          </a:xfrm>
          <a:effectLst>
            <a:outerShdw blurRad="63500" dist="63500" dir="2700000" algn="tl" rotWithShape="0">
              <a:prstClr val="black">
                <a:alpha val="40000"/>
              </a:prstClr>
            </a:outerShdw>
          </a:effectLst>
        </p:grpSpPr>
        <p:sp>
          <p:nvSpPr>
            <p:cNvPr id="32" name="五边形 31"/>
            <p:cNvSpPr/>
            <p:nvPr/>
          </p:nvSpPr>
          <p:spPr>
            <a:xfrm>
              <a:off x="5589165" y="4040863"/>
              <a:ext cx="2899968" cy="496228"/>
            </a:xfrm>
            <a:prstGeom prst="homePlate">
              <a:avLst>
                <a:gd name="adj" fmla="val 57298"/>
              </a:avLst>
            </a:prstGeom>
            <a:solidFill>
              <a:schemeClr val="accent3"/>
            </a:soli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3" name="五边形 14"/>
            <p:cNvSpPr/>
            <p:nvPr/>
          </p:nvSpPr>
          <p:spPr>
            <a:xfrm>
              <a:off x="5643327" y="4048536"/>
              <a:ext cx="2832225" cy="242318"/>
            </a:xfrm>
            <a:custGeom>
              <a:avLst/>
              <a:gdLst/>
              <a:ahLst/>
              <a:cxnLst/>
              <a:rect l="l" t="t" r="r" b="b"/>
              <a:pathLst>
                <a:path w="2899968" h="248114">
                  <a:moveTo>
                    <a:pt x="0" y="0"/>
                  </a:moveTo>
                  <a:lnTo>
                    <a:pt x="2615639" y="0"/>
                  </a:lnTo>
                  <a:lnTo>
                    <a:pt x="2899968" y="248114"/>
                  </a:lnTo>
                  <a:lnTo>
                    <a:pt x="0" y="248114"/>
                  </a:lnTo>
                  <a:close/>
                </a:path>
              </a:pathLst>
            </a:custGeom>
            <a:gradFill>
              <a:gsLst>
                <a:gs pos="0">
                  <a:sysClr val="window" lastClr="FFFFFF">
                    <a:alpha val="13000"/>
                  </a:sysClr>
                </a:gs>
                <a:gs pos="70000">
                  <a:sysClr val="window" lastClr="FFFFFF">
                    <a:alpha val="0"/>
                  </a:sysClr>
                </a:gs>
              </a:gsLst>
              <a:lin ang="135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34" name="组合 33"/>
          <p:cNvGrpSpPr/>
          <p:nvPr/>
        </p:nvGrpSpPr>
        <p:grpSpPr>
          <a:xfrm flipH="1">
            <a:off x="1406049" y="1844825"/>
            <a:ext cx="4479201" cy="766559"/>
            <a:chOff x="5589165" y="4040863"/>
            <a:chExt cx="2899968" cy="496228"/>
          </a:xfrm>
          <a:effectLst>
            <a:outerShdw blurRad="63500" dist="63500" dir="2700000" algn="tl" rotWithShape="0">
              <a:prstClr val="black">
                <a:alpha val="40000"/>
              </a:prstClr>
            </a:outerShdw>
          </a:effectLst>
        </p:grpSpPr>
        <p:sp>
          <p:nvSpPr>
            <p:cNvPr id="35" name="五边形 34"/>
            <p:cNvSpPr/>
            <p:nvPr/>
          </p:nvSpPr>
          <p:spPr>
            <a:xfrm>
              <a:off x="5589165" y="4040863"/>
              <a:ext cx="2899968" cy="496228"/>
            </a:xfrm>
            <a:prstGeom prst="homePlate">
              <a:avLst>
                <a:gd name="adj" fmla="val 57298"/>
              </a:avLst>
            </a:prstGeom>
            <a:solidFill>
              <a:schemeClr val="accent4">
                <a:lumMod val="50000"/>
              </a:schemeClr>
            </a:soli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6" name="五边形 14"/>
            <p:cNvSpPr/>
            <p:nvPr/>
          </p:nvSpPr>
          <p:spPr>
            <a:xfrm>
              <a:off x="5643327" y="4048536"/>
              <a:ext cx="2832225" cy="242318"/>
            </a:xfrm>
            <a:custGeom>
              <a:avLst/>
              <a:gdLst/>
              <a:ahLst/>
              <a:cxnLst/>
              <a:rect l="l" t="t" r="r" b="b"/>
              <a:pathLst>
                <a:path w="2899968" h="248114">
                  <a:moveTo>
                    <a:pt x="0" y="0"/>
                  </a:moveTo>
                  <a:lnTo>
                    <a:pt x="2615639" y="0"/>
                  </a:lnTo>
                  <a:lnTo>
                    <a:pt x="2899968" y="248114"/>
                  </a:lnTo>
                  <a:lnTo>
                    <a:pt x="0" y="248114"/>
                  </a:lnTo>
                  <a:close/>
                </a:path>
              </a:pathLst>
            </a:custGeom>
            <a:gradFill>
              <a:gsLst>
                <a:gs pos="0">
                  <a:sysClr val="window" lastClr="FFFFFF">
                    <a:alpha val="13000"/>
                  </a:sysClr>
                </a:gs>
                <a:gs pos="70000">
                  <a:sysClr val="window" lastClr="FFFFFF">
                    <a:alpha val="0"/>
                  </a:sysClr>
                </a:gs>
              </a:gsLst>
              <a:lin ang="13500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37" name="组合 36"/>
          <p:cNvGrpSpPr/>
          <p:nvPr/>
        </p:nvGrpSpPr>
        <p:grpSpPr>
          <a:xfrm>
            <a:off x="1829958" y="3022499"/>
            <a:ext cx="3869875" cy="802183"/>
            <a:chOff x="1303560" y="2406327"/>
            <a:chExt cx="2505472" cy="519289"/>
          </a:xfrm>
          <a:effectLst>
            <a:outerShdw blurRad="63500" dist="63500" dir="2700000" algn="tl" rotWithShape="0">
              <a:prstClr val="black">
                <a:alpha val="40000"/>
              </a:prstClr>
            </a:outerShdw>
          </a:effectLst>
        </p:grpSpPr>
        <p:sp>
          <p:nvSpPr>
            <p:cNvPr id="38" name="矩形 37"/>
            <p:cNvSpPr/>
            <p:nvPr/>
          </p:nvSpPr>
          <p:spPr>
            <a:xfrm>
              <a:off x="1303560" y="2406327"/>
              <a:ext cx="2505472" cy="519289"/>
            </a:xfrm>
            <a:prstGeom prst="rect">
              <a:avLst/>
            </a:prstGeom>
            <a:solidFill>
              <a:schemeClr val="tx2"/>
            </a:soli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39" name="矩形 26"/>
            <p:cNvSpPr/>
            <p:nvPr/>
          </p:nvSpPr>
          <p:spPr>
            <a:xfrm>
              <a:off x="1303560" y="2406327"/>
              <a:ext cx="2505472" cy="484941"/>
            </a:xfrm>
            <a:custGeom>
              <a:avLst/>
              <a:gdLst/>
              <a:ahLst/>
              <a:cxnLst/>
              <a:rect l="l" t="t" r="r" b="b"/>
              <a:pathLst>
                <a:path w="2505472" h="484941">
                  <a:moveTo>
                    <a:pt x="0" y="0"/>
                  </a:moveTo>
                  <a:lnTo>
                    <a:pt x="2505472" y="0"/>
                  </a:lnTo>
                  <a:lnTo>
                    <a:pt x="2505472" y="114060"/>
                  </a:lnTo>
                  <a:cubicBezTo>
                    <a:pt x="2252774" y="53470"/>
                    <a:pt x="1976570" y="20647"/>
                    <a:pt x="1687305" y="20647"/>
                  </a:cubicBezTo>
                  <a:cubicBezTo>
                    <a:pt x="1009077" y="20647"/>
                    <a:pt x="402653" y="201086"/>
                    <a:pt x="0" y="484941"/>
                  </a:cubicBezTo>
                  <a:close/>
                </a:path>
              </a:pathLst>
            </a:custGeom>
            <a:gradFill>
              <a:gsLst>
                <a:gs pos="0">
                  <a:sysClr val="window" lastClr="FFFFFF">
                    <a:alpha val="6000"/>
                  </a:sysClr>
                </a:gs>
                <a:gs pos="70000">
                  <a:sysClr val="window" lastClr="FFFFFF">
                    <a:alpha val="15000"/>
                  </a:sysClr>
                </a:gs>
              </a:gsLst>
              <a:lin ang="21594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grpSp>
        <p:nvGrpSpPr>
          <p:cNvPr id="40" name="组合 39"/>
          <p:cNvGrpSpPr/>
          <p:nvPr/>
        </p:nvGrpSpPr>
        <p:grpSpPr>
          <a:xfrm>
            <a:off x="1829958" y="4235797"/>
            <a:ext cx="3869875" cy="802183"/>
            <a:chOff x="1303560" y="3191750"/>
            <a:chExt cx="2505472" cy="519289"/>
          </a:xfrm>
          <a:effectLst>
            <a:outerShdw blurRad="63500" dist="63500" dir="2700000" algn="tl" rotWithShape="0">
              <a:prstClr val="black">
                <a:alpha val="40000"/>
              </a:prstClr>
            </a:outerShdw>
          </a:effectLst>
        </p:grpSpPr>
        <p:sp>
          <p:nvSpPr>
            <p:cNvPr id="41" name="矩形 40"/>
            <p:cNvSpPr/>
            <p:nvPr/>
          </p:nvSpPr>
          <p:spPr>
            <a:xfrm>
              <a:off x="1303560" y="3191750"/>
              <a:ext cx="2505472" cy="519289"/>
            </a:xfrm>
            <a:prstGeom prst="rect">
              <a:avLst/>
            </a:prstGeom>
            <a:solidFill>
              <a:schemeClr val="accent2"/>
            </a:soli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sp>
          <p:nvSpPr>
            <p:cNvPr id="42" name="矩形 26"/>
            <p:cNvSpPr/>
            <p:nvPr/>
          </p:nvSpPr>
          <p:spPr>
            <a:xfrm>
              <a:off x="1303560" y="3191750"/>
              <a:ext cx="2505472" cy="484941"/>
            </a:xfrm>
            <a:custGeom>
              <a:avLst/>
              <a:gdLst/>
              <a:ahLst/>
              <a:cxnLst/>
              <a:rect l="l" t="t" r="r" b="b"/>
              <a:pathLst>
                <a:path w="2505472" h="484941">
                  <a:moveTo>
                    <a:pt x="0" y="0"/>
                  </a:moveTo>
                  <a:lnTo>
                    <a:pt x="2505472" y="0"/>
                  </a:lnTo>
                  <a:lnTo>
                    <a:pt x="2505472" y="114060"/>
                  </a:lnTo>
                  <a:cubicBezTo>
                    <a:pt x="2252774" y="53470"/>
                    <a:pt x="1976570" y="20647"/>
                    <a:pt x="1687305" y="20647"/>
                  </a:cubicBezTo>
                  <a:cubicBezTo>
                    <a:pt x="1009077" y="20647"/>
                    <a:pt x="402653" y="201086"/>
                    <a:pt x="0" y="484941"/>
                  </a:cubicBezTo>
                  <a:close/>
                </a:path>
              </a:pathLst>
            </a:custGeom>
            <a:gradFill>
              <a:gsLst>
                <a:gs pos="0">
                  <a:sysClr val="window" lastClr="FFFFFF">
                    <a:alpha val="6000"/>
                  </a:sysClr>
                </a:gs>
                <a:gs pos="70000">
                  <a:sysClr val="window" lastClr="FFFFFF">
                    <a:alpha val="15000"/>
                  </a:sysClr>
                </a:gs>
              </a:gsLst>
              <a:lin ang="21594000" scaled="0"/>
            </a:gradFill>
            <a:ln w="25400" cap="flat" cmpd="sng" algn="ctr">
              <a:noFill/>
              <a:prstDash val="solid"/>
            </a:ln>
            <a:effectLst/>
          </p:spPr>
          <p:txBody>
            <a:bodyPr rtlCol="0" anchor="ctr"/>
            <a:lstStyle/>
            <a:p>
              <a:pPr algn="ctr" defTabSz="1218565">
                <a:defRPr/>
              </a:pPr>
              <a:endParaRPr lang="zh-CN" altLang="en-US" sz="2400" kern="0">
                <a:solidFill>
                  <a:sysClr val="window" lastClr="FFFFFF"/>
                </a:solidFill>
                <a:latin typeface="Calibri" panose="020F0502020204030204"/>
                <a:ea typeface="宋体" panose="02010600030101010101" pitchFamily="2" charset="-122"/>
              </a:endParaRPr>
            </a:p>
          </p:txBody>
        </p:sp>
      </p:grpSp>
      <p:sp>
        <p:nvSpPr>
          <p:cNvPr id="43" name="Freeform 6"/>
          <p:cNvSpPr>
            <a:spLocks noEditPoints="1"/>
          </p:cNvSpPr>
          <p:nvPr/>
        </p:nvSpPr>
        <p:spPr bwMode="auto">
          <a:xfrm>
            <a:off x="4885219" y="1983195"/>
            <a:ext cx="377174" cy="489817"/>
          </a:xfrm>
          <a:custGeom>
            <a:avLst/>
            <a:gdLst>
              <a:gd name="T0" fmla="*/ 33 w 251"/>
              <a:gd name="T1" fmla="*/ 298 h 326"/>
              <a:gd name="T2" fmla="*/ 26 w 251"/>
              <a:gd name="T3" fmla="*/ 180 h 326"/>
              <a:gd name="T4" fmla="*/ 44 w 251"/>
              <a:gd name="T5" fmla="*/ 150 h 326"/>
              <a:gd name="T6" fmla="*/ 77 w 251"/>
              <a:gd name="T7" fmla="*/ 141 h 326"/>
              <a:gd name="T8" fmla="*/ 83 w 251"/>
              <a:gd name="T9" fmla="*/ 170 h 326"/>
              <a:gd name="T10" fmla="*/ 76 w 251"/>
              <a:gd name="T11" fmla="*/ 178 h 326"/>
              <a:gd name="T12" fmla="*/ 54 w 251"/>
              <a:gd name="T13" fmla="*/ 197 h 326"/>
              <a:gd name="T14" fmla="*/ 45 w 251"/>
              <a:gd name="T15" fmla="*/ 298 h 326"/>
              <a:gd name="T16" fmla="*/ 58 w 251"/>
              <a:gd name="T17" fmla="*/ 297 h 326"/>
              <a:gd name="T18" fmla="*/ 198 w 251"/>
              <a:gd name="T19" fmla="*/ 210 h 326"/>
              <a:gd name="T20" fmla="*/ 82 w 251"/>
              <a:gd name="T21" fmla="*/ 92 h 326"/>
              <a:gd name="T22" fmla="*/ 134 w 251"/>
              <a:gd name="T23" fmla="*/ 47 h 326"/>
              <a:gd name="T24" fmla="*/ 164 w 251"/>
              <a:gd name="T25" fmla="*/ 92 h 326"/>
              <a:gd name="T26" fmla="*/ 171 w 251"/>
              <a:gd name="T27" fmla="*/ 25 h 326"/>
              <a:gd name="T28" fmla="*/ 75 w 251"/>
              <a:gd name="T29" fmla="*/ 21 h 326"/>
              <a:gd name="T30" fmla="*/ 82 w 251"/>
              <a:gd name="T31" fmla="*/ 92 h 326"/>
              <a:gd name="T32" fmla="*/ 215 w 251"/>
              <a:gd name="T33" fmla="*/ 311 h 326"/>
              <a:gd name="T34" fmla="*/ 49 w 251"/>
              <a:gd name="T35" fmla="*/ 326 h 326"/>
              <a:gd name="T36" fmla="*/ 225 w 251"/>
              <a:gd name="T37" fmla="*/ 180 h 326"/>
              <a:gd name="T38" fmla="*/ 218 w 251"/>
              <a:gd name="T39" fmla="*/ 298 h 326"/>
              <a:gd name="T40" fmla="*/ 211 w 251"/>
              <a:gd name="T41" fmla="*/ 206 h 326"/>
              <a:gd name="T42" fmla="*/ 167 w 251"/>
              <a:gd name="T43" fmla="*/ 197 h 326"/>
              <a:gd name="T44" fmla="*/ 177 w 251"/>
              <a:gd name="T45" fmla="*/ 177 h 326"/>
              <a:gd name="T46" fmla="*/ 179 w 251"/>
              <a:gd name="T47" fmla="*/ 171 h 326"/>
              <a:gd name="T48" fmla="*/ 208 w 251"/>
              <a:gd name="T49" fmla="*/ 149 h 326"/>
              <a:gd name="T50" fmla="*/ 211 w 251"/>
              <a:gd name="T51" fmla="*/ 152 h 326"/>
              <a:gd name="T52" fmla="*/ 225 w 251"/>
              <a:gd name="T53" fmla="*/ 180 h 326"/>
              <a:gd name="T54" fmla="*/ 172 w 251"/>
              <a:gd name="T55" fmla="*/ 178 h 326"/>
              <a:gd name="T56" fmla="*/ 164 w 251"/>
              <a:gd name="T57" fmla="*/ 165 h 326"/>
              <a:gd name="T58" fmla="*/ 174 w 251"/>
              <a:gd name="T59" fmla="*/ 141 h 326"/>
              <a:gd name="T60" fmla="*/ 155 w 251"/>
              <a:gd name="T61" fmla="*/ 145 h 326"/>
              <a:gd name="T62" fmla="*/ 162 w 251"/>
              <a:gd name="T63" fmla="*/ 197 h 326"/>
              <a:gd name="T64" fmla="*/ 78 w 251"/>
              <a:gd name="T65" fmla="*/ 166 h 326"/>
              <a:gd name="T66" fmla="*/ 90 w 251"/>
              <a:gd name="T67" fmla="*/ 168 h 326"/>
              <a:gd name="T68" fmla="*/ 91 w 251"/>
              <a:gd name="T69" fmla="*/ 197 h 326"/>
              <a:gd name="T70" fmla="*/ 96 w 251"/>
              <a:gd name="T71" fmla="*/ 145 h 326"/>
              <a:gd name="T72" fmla="*/ 79 w 251"/>
              <a:gd name="T73" fmla="*/ 14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1" h="326">
                <a:moveTo>
                  <a:pt x="45" y="298"/>
                </a:moveTo>
                <a:cubicBezTo>
                  <a:pt x="33" y="298"/>
                  <a:pt x="33" y="298"/>
                  <a:pt x="33" y="298"/>
                </a:cubicBezTo>
                <a:cubicBezTo>
                  <a:pt x="4" y="298"/>
                  <a:pt x="0" y="279"/>
                  <a:pt x="7" y="253"/>
                </a:cubicBezTo>
                <a:cubicBezTo>
                  <a:pt x="26" y="180"/>
                  <a:pt x="26" y="180"/>
                  <a:pt x="26" y="180"/>
                </a:cubicBezTo>
                <a:cubicBezTo>
                  <a:pt x="29" y="168"/>
                  <a:pt x="35" y="158"/>
                  <a:pt x="42" y="151"/>
                </a:cubicBezTo>
                <a:cubicBezTo>
                  <a:pt x="44" y="150"/>
                  <a:pt x="44" y="150"/>
                  <a:pt x="44" y="150"/>
                </a:cubicBezTo>
                <a:cubicBezTo>
                  <a:pt x="45" y="149"/>
                  <a:pt x="45" y="149"/>
                  <a:pt x="45" y="149"/>
                </a:cubicBezTo>
                <a:cubicBezTo>
                  <a:pt x="77" y="141"/>
                  <a:pt x="77" y="141"/>
                  <a:pt x="77" y="141"/>
                </a:cubicBezTo>
                <a:cubicBezTo>
                  <a:pt x="74" y="171"/>
                  <a:pt x="74" y="171"/>
                  <a:pt x="74" y="171"/>
                </a:cubicBezTo>
                <a:cubicBezTo>
                  <a:pt x="83" y="170"/>
                  <a:pt x="83" y="170"/>
                  <a:pt x="83" y="170"/>
                </a:cubicBezTo>
                <a:cubicBezTo>
                  <a:pt x="76" y="177"/>
                  <a:pt x="76" y="177"/>
                  <a:pt x="76" y="177"/>
                </a:cubicBezTo>
                <a:cubicBezTo>
                  <a:pt x="76" y="178"/>
                  <a:pt x="76" y="178"/>
                  <a:pt x="76" y="178"/>
                </a:cubicBezTo>
                <a:cubicBezTo>
                  <a:pt x="77" y="178"/>
                  <a:pt x="81" y="186"/>
                  <a:pt x="87" y="197"/>
                </a:cubicBezTo>
                <a:cubicBezTo>
                  <a:pt x="54" y="197"/>
                  <a:pt x="54" y="197"/>
                  <a:pt x="54" y="197"/>
                </a:cubicBezTo>
                <a:cubicBezTo>
                  <a:pt x="45" y="206"/>
                  <a:pt x="45" y="206"/>
                  <a:pt x="45" y="206"/>
                </a:cubicBezTo>
                <a:cubicBezTo>
                  <a:pt x="45" y="298"/>
                  <a:pt x="45" y="298"/>
                  <a:pt x="45" y="298"/>
                </a:cubicBezTo>
                <a:close/>
                <a:moveTo>
                  <a:pt x="58" y="210"/>
                </a:moveTo>
                <a:cubicBezTo>
                  <a:pt x="58" y="297"/>
                  <a:pt x="58" y="297"/>
                  <a:pt x="58" y="297"/>
                </a:cubicBezTo>
                <a:cubicBezTo>
                  <a:pt x="198" y="297"/>
                  <a:pt x="198" y="297"/>
                  <a:pt x="198" y="297"/>
                </a:cubicBezTo>
                <a:cubicBezTo>
                  <a:pt x="198" y="210"/>
                  <a:pt x="198" y="210"/>
                  <a:pt x="198" y="210"/>
                </a:cubicBezTo>
                <a:cubicBezTo>
                  <a:pt x="58" y="210"/>
                  <a:pt x="58" y="210"/>
                  <a:pt x="58" y="210"/>
                </a:cubicBezTo>
                <a:close/>
                <a:moveTo>
                  <a:pt x="82" y="92"/>
                </a:moveTo>
                <a:cubicBezTo>
                  <a:pt x="80" y="74"/>
                  <a:pt x="79" y="66"/>
                  <a:pt x="85" y="48"/>
                </a:cubicBezTo>
                <a:cubicBezTo>
                  <a:pt x="96" y="56"/>
                  <a:pt x="123" y="52"/>
                  <a:pt x="134" y="47"/>
                </a:cubicBezTo>
                <a:cubicBezTo>
                  <a:pt x="140" y="56"/>
                  <a:pt x="151" y="58"/>
                  <a:pt x="161" y="55"/>
                </a:cubicBezTo>
                <a:cubicBezTo>
                  <a:pt x="164" y="70"/>
                  <a:pt x="164" y="72"/>
                  <a:pt x="164" y="92"/>
                </a:cubicBezTo>
                <a:cubicBezTo>
                  <a:pt x="164" y="92"/>
                  <a:pt x="175" y="82"/>
                  <a:pt x="177" y="74"/>
                </a:cubicBezTo>
                <a:cubicBezTo>
                  <a:pt x="179" y="65"/>
                  <a:pt x="175" y="32"/>
                  <a:pt x="171" y="25"/>
                </a:cubicBezTo>
                <a:cubicBezTo>
                  <a:pt x="167" y="14"/>
                  <a:pt x="154" y="6"/>
                  <a:pt x="132" y="9"/>
                </a:cubicBezTo>
                <a:cubicBezTo>
                  <a:pt x="111" y="0"/>
                  <a:pt x="86" y="9"/>
                  <a:pt x="75" y="21"/>
                </a:cubicBezTo>
                <a:cubicBezTo>
                  <a:pt x="71" y="27"/>
                  <a:pt x="65" y="74"/>
                  <a:pt x="70" y="81"/>
                </a:cubicBezTo>
                <a:cubicBezTo>
                  <a:pt x="76" y="88"/>
                  <a:pt x="82" y="92"/>
                  <a:pt x="82" y="92"/>
                </a:cubicBezTo>
                <a:close/>
                <a:moveTo>
                  <a:pt x="40" y="311"/>
                </a:moveTo>
                <a:cubicBezTo>
                  <a:pt x="215" y="311"/>
                  <a:pt x="215" y="311"/>
                  <a:pt x="215" y="311"/>
                </a:cubicBezTo>
                <a:cubicBezTo>
                  <a:pt x="205" y="326"/>
                  <a:pt x="205" y="326"/>
                  <a:pt x="205" y="326"/>
                </a:cubicBezTo>
                <a:cubicBezTo>
                  <a:pt x="49" y="326"/>
                  <a:pt x="49" y="326"/>
                  <a:pt x="49" y="326"/>
                </a:cubicBezTo>
                <a:cubicBezTo>
                  <a:pt x="40" y="311"/>
                  <a:pt x="40" y="311"/>
                  <a:pt x="40" y="311"/>
                </a:cubicBezTo>
                <a:close/>
                <a:moveTo>
                  <a:pt x="225" y="180"/>
                </a:moveTo>
                <a:cubicBezTo>
                  <a:pt x="244" y="253"/>
                  <a:pt x="244" y="253"/>
                  <a:pt x="244" y="253"/>
                </a:cubicBezTo>
                <a:cubicBezTo>
                  <a:pt x="251" y="279"/>
                  <a:pt x="248" y="298"/>
                  <a:pt x="218" y="298"/>
                </a:cubicBezTo>
                <a:cubicBezTo>
                  <a:pt x="211" y="298"/>
                  <a:pt x="211" y="298"/>
                  <a:pt x="211" y="298"/>
                </a:cubicBezTo>
                <a:cubicBezTo>
                  <a:pt x="211" y="206"/>
                  <a:pt x="211" y="206"/>
                  <a:pt x="211" y="206"/>
                </a:cubicBezTo>
                <a:cubicBezTo>
                  <a:pt x="201" y="197"/>
                  <a:pt x="201" y="197"/>
                  <a:pt x="201" y="197"/>
                </a:cubicBezTo>
                <a:cubicBezTo>
                  <a:pt x="167" y="197"/>
                  <a:pt x="167" y="197"/>
                  <a:pt x="167" y="197"/>
                </a:cubicBezTo>
                <a:cubicBezTo>
                  <a:pt x="172" y="186"/>
                  <a:pt x="177" y="178"/>
                  <a:pt x="177" y="178"/>
                </a:cubicBezTo>
                <a:cubicBezTo>
                  <a:pt x="177" y="177"/>
                  <a:pt x="177" y="177"/>
                  <a:pt x="177" y="177"/>
                </a:cubicBezTo>
                <a:cubicBezTo>
                  <a:pt x="170" y="170"/>
                  <a:pt x="170" y="170"/>
                  <a:pt x="170" y="170"/>
                </a:cubicBezTo>
                <a:cubicBezTo>
                  <a:pt x="179" y="171"/>
                  <a:pt x="179" y="171"/>
                  <a:pt x="179" y="171"/>
                </a:cubicBezTo>
                <a:cubicBezTo>
                  <a:pt x="177" y="142"/>
                  <a:pt x="177" y="142"/>
                  <a:pt x="177" y="142"/>
                </a:cubicBezTo>
                <a:cubicBezTo>
                  <a:pt x="208" y="149"/>
                  <a:pt x="208" y="149"/>
                  <a:pt x="208" y="149"/>
                </a:cubicBezTo>
                <a:cubicBezTo>
                  <a:pt x="210" y="150"/>
                  <a:pt x="210" y="150"/>
                  <a:pt x="210" y="150"/>
                </a:cubicBezTo>
                <a:cubicBezTo>
                  <a:pt x="211" y="152"/>
                  <a:pt x="211" y="152"/>
                  <a:pt x="211" y="152"/>
                </a:cubicBezTo>
                <a:cubicBezTo>
                  <a:pt x="218" y="160"/>
                  <a:pt x="222" y="170"/>
                  <a:pt x="224" y="180"/>
                </a:cubicBezTo>
                <a:cubicBezTo>
                  <a:pt x="225" y="180"/>
                  <a:pt x="225" y="180"/>
                  <a:pt x="225" y="180"/>
                </a:cubicBezTo>
                <a:close/>
                <a:moveTo>
                  <a:pt x="162" y="197"/>
                </a:moveTo>
                <a:cubicBezTo>
                  <a:pt x="167" y="188"/>
                  <a:pt x="171" y="181"/>
                  <a:pt x="172" y="178"/>
                </a:cubicBezTo>
                <a:cubicBezTo>
                  <a:pt x="163" y="168"/>
                  <a:pt x="163" y="168"/>
                  <a:pt x="163" y="168"/>
                </a:cubicBezTo>
                <a:cubicBezTo>
                  <a:pt x="164" y="165"/>
                  <a:pt x="164" y="165"/>
                  <a:pt x="164" y="165"/>
                </a:cubicBezTo>
                <a:cubicBezTo>
                  <a:pt x="175" y="166"/>
                  <a:pt x="175" y="166"/>
                  <a:pt x="175" y="166"/>
                </a:cubicBezTo>
                <a:cubicBezTo>
                  <a:pt x="174" y="141"/>
                  <a:pt x="174" y="141"/>
                  <a:pt x="174" y="141"/>
                </a:cubicBezTo>
                <a:cubicBezTo>
                  <a:pt x="164" y="138"/>
                  <a:pt x="164" y="138"/>
                  <a:pt x="164" y="138"/>
                </a:cubicBezTo>
                <a:cubicBezTo>
                  <a:pt x="155" y="145"/>
                  <a:pt x="155" y="145"/>
                  <a:pt x="155" y="145"/>
                </a:cubicBezTo>
                <a:cubicBezTo>
                  <a:pt x="133" y="197"/>
                  <a:pt x="133" y="197"/>
                  <a:pt x="133" y="197"/>
                </a:cubicBezTo>
                <a:cubicBezTo>
                  <a:pt x="162" y="197"/>
                  <a:pt x="162" y="197"/>
                  <a:pt x="162" y="197"/>
                </a:cubicBezTo>
                <a:close/>
                <a:moveTo>
                  <a:pt x="79" y="141"/>
                </a:moveTo>
                <a:cubicBezTo>
                  <a:pt x="78" y="166"/>
                  <a:pt x="78" y="166"/>
                  <a:pt x="78" y="166"/>
                </a:cubicBezTo>
                <a:cubicBezTo>
                  <a:pt x="89" y="165"/>
                  <a:pt x="89" y="165"/>
                  <a:pt x="89" y="165"/>
                </a:cubicBezTo>
                <a:cubicBezTo>
                  <a:pt x="90" y="168"/>
                  <a:pt x="90" y="168"/>
                  <a:pt x="90" y="168"/>
                </a:cubicBezTo>
                <a:cubicBezTo>
                  <a:pt x="81" y="178"/>
                  <a:pt x="81" y="178"/>
                  <a:pt x="81" y="178"/>
                </a:cubicBezTo>
                <a:cubicBezTo>
                  <a:pt x="82" y="181"/>
                  <a:pt x="86" y="188"/>
                  <a:pt x="91" y="197"/>
                </a:cubicBezTo>
                <a:cubicBezTo>
                  <a:pt x="121" y="197"/>
                  <a:pt x="121" y="197"/>
                  <a:pt x="121" y="197"/>
                </a:cubicBezTo>
                <a:cubicBezTo>
                  <a:pt x="96" y="145"/>
                  <a:pt x="96" y="145"/>
                  <a:pt x="96" y="145"/>
                </a:cubicBezTo>
                <a:cubicBezTo>
                  <a:pt x="88" y="138"/>
                  <a:pt x="88" y="138"/>
                  <a:pt x="88" y="138"/>
                </a:cubicBezTo>
                <a:lnTo>
                  <a:pt x="79" y="141"/>
                </a:lnTo>
                <a:close/>
              </a:path>
            </a:pathLst>
          </a:custGeom>
          <a:solidFill>
            <a:sysClr val="window" lastClr="FFFFFF"/>
          </a:solidFill>
          <a:ln>
            <a:noFill/>
          </a:ln>
        </p:spPr>
        <p:txBody>
          <a:bodyPr vert="horz" wrap="square" lIns="121908" tIns="60954" rIns="121908" bIns="60954" numCol="1" anchor="t" anchorCtr="0" compatLnSpc="1"/>
          <a:lstStyle/>
          <a:p>
            <a:pPr defTabSz="1218565">
              <a:defRPr/>
            </a:pPr>
            <a:endParaRPr lang="zh-CN" altLang="en-US" sz="2400" kern="0">
              <a:solidFill>
                <a:sysClr val="windowText" lastClr="000000"/>
              </a:solidFill>
            </a:endParaRPr>
          </a:p>
        </p:txBody>
      </p:sp>
      <p:sp>
        <p:nvSpPr>
          <p:cNvPr id="44" name="Freeform 11"/>
          <p:cNvSpPr>
            <a:spLocks noEditPoints="1"/>
          </p:cNvSpPr>
          <p:nvPr/>
        </p:nvSpPr>
        <p:spPr bwMode="auto">
          <a:xfrm>
            <a:off x="4839859" y="3238761"/>
            <a:ext cx="467895" cy="384751"/>
          </a:xfrm>
          <a:custGeom>
            <a:avLst/>
            <a:gdLst>
              <a:gd name="T0" fmla="*/ 99 w 355"/>
              <a:gd name="T1" fmla="*/ 172 h 292"/>
              <a:gd name="T2" fmla="*/ 58 w 355"/>
              <a:gd name="T3" fmla="*/ 191 h 292"/>
              <a:gd name="T4" fmla="*/ 0 w 355"/>
              <a:gd name="T5" fmla="*/ 155 h 292"/>
              <a:gd name="T6" fmla="*/ 56 w 355"/>
              <a:gd name="T7" fmla="*/ 76 h 292"/>
              <a:gd name="T8" fmla="*/ 65 w 355"/>
              <a:gd name="T9" fmla="*/ 76 h 292"/>
              <a:gd name="T10" fmla="*/ 100 w 355"/>
              <a:gd name="T11" fmla="*/ 73 h 292"/>
              <a:gd name="T12" fmla="*/ 134 w 355"/>
              <a:gd name="T13" fmla="*/ 80 h 292"/>
              <a:gd name="T14" fmla="*/ 321 w 355"/>
              <a:gd name="T15" fmla="*/ 80 h 292"/>
              <a:gd name="T16" fmla="*/ 134 w 355"/>
              <a:gd name="T17" fmla="*/ 132 h 292"/>
              <a:gd name="T18" fmla="*/ 330 w 355"/>
              <a:gd name="T19" fmla="*/ 214 h 292"/>
              <a:gd name="T20" fmla="*/ 355 w 355"/>
              <a:gd name="T21" fmla="*/ 80 h 292"/>
              <a:gd name="T22" fmla="*/ 234 w 355"/>
              <a:gd name="T23" fmla="*/ 162 h 292"/>
              <a:gd name="T24" fmla="*/ 240 w 355"/>
              <a:gd name="T25" fmla="*/ 180 h 292"/>
              <a:gd name="T26" fmla="*/ 226 w 355"/>
              <a:gd name="T27" fmla="*/ 95 h 292"/>
              <a:gd name="T28" fmla="*/ 223 w 355"/>
              <a:gd name="T29" fmla="*/ 114 h 292"/>
              <a:gd name="T30" fmla="*/ 195 w 355"/>
              <a:gd name="T31" fmla="*/ 130 h 292"/>
              <a:gd name="T32" fmla="*/ 176 w 355"/>
              <a:gd name="T33" fmla="*/ 142 h 292"/>
              <a:gd name="T34" fmla="*/ 182 w 355"/>
              <a:gd name="T35" fmla="*/ 165 h 292"/>
              <a:gd name="T36" fmla="*/ 232 w 355"/>
              <a:gd name="T37" fmla="*/ 156 h 292"/>
              <a:gd name="T38" fmla="*/ 254 w 355"/>
              <a:gd name="T39" fmla="*/ 110 h 292"/>
              <a:gd name="T40" fmla="*/ 179 w 355"/>
              <a:gd name="T41" fmla="*/ 172 h 292"/>
              <a:gd name="T42" fmla="*/ 167 w 355"/>
              <a:gd name="T43" fmla="*/ 180 h 292"/>
              <a:gd name="T44" fmla="*/ 173 w 355"/>
              <a:gd name="T45" fmla="*/ 180 h 292"/>
              <a:gd name="T46" fmla="*/ 195 w 355"/>
              <a:gd name="T47" fmla="*/ 171 h 292"/>
              <a:gd name="T48" fmla="*/ 200 w 355"/>
              <a:gd name="T49" fmla="*/ 180 h 292"/>
              <a:gd name="T50" fmla="*/ 207 w 355"/>
              <a:gd name="T51" fmla="*/ 180 h 292"/>
              <a:gd name="T52" fmla="*/ 218 w 355"/>
              <a:gd name="T53" fmla="*/ 165 h 292"/>
              <a:gd name="T54" fmla="*/ 223 w 355"/>
              <a:gd name="T55" fmla="*/ 167 h 292"/>
              <a:gd name="T56" fmla="*/ 285 w 355"/>
              <a:gd name="T57" fmla="*/ 123 h 292"/>
              <a:gd name="T58" fmla="*/ 313 w 355"/>
              <a:gd name="T59" fmla="*/ 162 h 292"/>
              <a:gd name="T60" fmla="*/ 285 w 355"/>
              <a:gd name="T61" fmla="*/ 181 h 292"/>
              <a:gd name="T62" fmla="*/ 256 w 355"/>
              <a:gd name="T63" fmla="*/ 148 h 292"/>
              <a:gd name="T64" fmla="*/ 280 w 355"/>
              <a:gd name="T65" fmla="*/ 126 h 292"/>
              <a:gd name="T66" fmla="*/ 284 w 355"/>
              <a:gd name="T67" fmla="*/ 123 h 292"/>
              <a:gd name="T68" fmla="*/ 306 w 355"/>
              <a:gd name="T69" fmla="*/ 162 h 292"/>
              <a:gd name="T70" fmla="*/ 285 w 355"/>
              <a:gd name="T71" fmla="*/ 176 h 292"/>
              <a:gd name="T72" fmla="*/ 294 w 355"/>
              <a:gd name="T73" fmla="*/ 130 h 292"/>
              <a:gd name="T74" fmla="*/ 301 w 355"/>
              <a:gd name="T75" fmla="*/ 134 h 292"/>
              <a:gd name="T76" fmla="*/ 274 w 355"/>
              <a:gd name="T77" fmla="*/ 173 h 292"/>
              <a:gd name="T78" fmla="*/ 274 w 355"/>
              <a:gd name="T79" fmla="*/ 173 h 292"/>
              <a:gd name="T80" fmla="*/ 309 w 355"/>
              <a:gd name="T81" fmla="*/ 152 h 292"/>
              <a:gd name="T82" fmla="*/ 265 w 355"/>
              <a:gd name="T83" fmla="*/ 165 h 292"/>
              <a:gd name="T84" fmla="*/ 264 w 355"/>
              <a:gd name="T85" fmla="*/ 163 h 292"/>
              <a:gd name="T86" fmla="*/ 264 w 355"/>
              <a:gd name="T87" fmla="*/ 163 h 292"/>
              <a:gd name="T88" fmla="*/ 307 w 355"/>
              <a:gd name="T89" fmla="*/ 143 h 292"/>
              <a:gd name="T90" fmla="*/ 262 w 355"/>
              <a:gd name="T91" fmla="*/ 157 h 292"/>
              <a:gd name="T92" fmla="*/ 288 w 355"/>
              <a:gd name="T93" fmla="*/ 149 h 292"/>
              <a:gd name="T94" fmla="*/ 288 w 355"/>
              <a:gd name="T95" fmla="*/ 149 h 292"/>
              <a:gd name="T96" fmla="*/ 267 w 355"/>
              <a:gd name="T97" fmla="*/ 152 h 292"/>
              <a:gd name="T98" fmla="*/ 303 w 355"/>
              <a:gd name="T99" fmla="*/ 136 h 292"/>
              <a:gd name="T100" fmla="*/ 286 w 355"/>
              <a:gd name="T101" fmla="*/ 128 h 292"/>
              <a:gd name="T102" fmla="*/ 258 w 355"/>
              <a:gd name="T103" fmla="*/ 123 h 292"/>
              <a:gd name="T104" fmla="*/ 278 w 355"/>
              <a:gd name="T105" fmla="*/ 140 h 292"/>
              <a:gd name="T106" fmla="*/ 251 w 355"/>
              <a:gd name="T107" fmla="*/ 137 h 292"/>
              <a:gd name="T108" fmla="*/ 257 w 355"/>
              <a:gd name="T109" fmla="*/ 135 h 292"/>
              <a:gd name="T110" fmla="*/ 282 w 355"/>
              <a:gd name="T111" fmla="*/ 285 h 292"/>
              <a:gd name="T112" fmla="*/ 210 w 355"/>
              <a:gd name="T113" fmla="*/ 253 h 292"/>
              <a:gd name="T114" fmla="*/ 227 w 355"/>
              <a:gd name="T115" fmla="*/ 226 h 292"/>
              <a:gd name="T116" fmla="*/ 227 w 355"/>
              <a:gd name="T117" fmla="*/ 226 h 292"/>
              <a:gd name="T118" fmla="*/ 78 w 355"/>
              <a:gd name="T119" fmla="*/ 45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5" h="292">
                <a:moveTo>
                  <a:pt x="165" y="123"/>
                </a:moveTo>
                <a:cubicBezTo>
                  <a:pt x="159" y="133"/>
                  <a:pt x="159" y="133"/>
                  <a:pt x="159" y="133"/>
                </a:cubicBezTo>
                <a:cubicBezTo>
                  <a:pt x="105" y="116"/>
                  <a:pt x="105" y="116"/>
                  <a:pt x="105" y="116"/>
                </a:cubicBezTo>
                <a:cubicBezTo>
                  <a:pt x="99" y="172"/>
                  <a:pt x="99" y="172"/>
                  <a:pt x="99" y="172"/>
                </a:cubicBezTo>
                <a:cubicBezTo>
                  <a:pt x="101" y="212"/>
                  <a:pt x="97" y="252"/>
                  <a:pt x="99" y="292"/>
                </a:cubicBezTo>
                <a:cubicBezTo>
                  <a:pt x="88" y="292"/>
                  <a:pt x="84" y="292"/>
                  <a:pt x="73" y="292"/>
                </a:cubicBezTo>
                <a:cubicBezTo>
                  <a:pt x="71" y="258"/>
                  <a:pt x="67" y="224"/>
                  <a:pt x="65" y="191"/>
                </a:cubicBezTo>
                <a:cubicBezTo>
                  <a:pt x="60" y="191"/>
                  <a:pt x="63" y="191"/>
                  <a:pt x="58" y="191"/>
                </a:cubicBezTo>
                <a:cubicBezTo>
                  <a:pt x="56" y="224"/>
                  <a:pt x="49" y="258"/>
                  <a:pt x="48" y="292"/>
                </a:cubicBezTo>
                <a:cubicBezTo>
                  <a:pt x="37" y="292"/>
                  <a:pt x="32" y="292"/>
                  <a:pt x="21" y="292"/>
                </a:cubicBezTo>
                <a:cubicBezTo>
                  <a:pt x="24" y="252"/>
                  <a:pt x="20" y="212"/>
                  <a:pt x="22" y="172"/>
                </a:cubicBezTo>
                <a:cubicBezTo>
                  <a:pt x="15" y="167"/>
                  <a:pt x="7" y="161"/>
                  <a:pt x="0" y="155"/>
                </a:cubicBezTo>
                <a:cubicBezTo>
                  <a:pt x="3" y="127"/>
                  <a:pt x="7" y="99"/>
                  <a:pt x="17" y="73"/>
                </a:cubicBezTo>
                <a:cubicBezTo>
                  <a:pt x="23" y="73"/>
                  <a:pt x="29" y="73"/>
                  <a:pt x="35" y="73"/>
                </a:cubicBezTo>
                <a:cubicBezTo>
                  <a:pt x="52" y="101"/>
                  <a:pt x="52" y="101"/>
                  <a:pt x="52" y="101"/>
                </a:cubicBezTo>
                <a:cubicBezTo>
                  <a:pt x="56" y="76"/>
                  <a:pt x="56" y="76"/>
                  <a:pt x="56" y="76"/>
                </a:cubicBezTo>
                <a:cubicBezTo>
                  <a:pt x="55" y="76"/>
                  <a:pt x="55" y="76"/>
                  <a:pt x="55" y="76"/>
                </a:cubicBezTo>
                <a:cubicBezTo>
                  <a:pt x="55" y="69"/>
                  <a:pt x="55" y="69"/>
                  <a:pt x="55" y="69"/>
                </a:cubicBezTo>
                <a:cubicBezTo>
                  <a:pt x="65" y="69"/>
                  <a:pt x="65" y="69"/>
                  <a:pt x="65" y="69"/>
                </a:cubicBezTo>
                <a:cubicBezTo>
                  <a:pt x="65" y="76"/>
                  <a:pt x="65" y="76"/>
                  <a:pt x="65" y="76"/>
                </a:cubicBezTo>
                <a:cubicBezTo>
                  <a:pt x="64" y="76"/>
                  <a:pt x="64" y="76"/>
                  <a:pt x="64" y="76"/>
                </a:cubicBezTo>
                <a:cubicBezTo>
                  <a:pt x="70" y="101"/>
                  <a:pt x="70" y="101"/>
                  <a:pt x="70" y="101"/>
                </a:cubicBezTo>
                <a:cubicBezTo>
                  <a:pt x="85" y="73"/>
                  <a:pt x="85" y="73"/>
                  <a:pt x="85" y="73"/>
                </a:cubicBezTo>
                <a:cubicBezTo>
                  <a:pt x="90" y="73"/>
                  <a:pt x="95" y="73"/>
                  <a:pt x="100" y="73"/>
                </a:cubicBezTo>
                <a:cubicBezTo>
                  <a:pt x="126" y="90"/>
                  <a:pt x="135" y="92"/>
                  <a:pt x="165" y="123"/>
                </a:cubicBezTo>
                <a:close/>
                <a:moveTo>
                  <a:pt x="120" y="46"/>
                </a:moveTo>
                <a:cubicBezTo>
                  <a:pt x="120" y="80"/>
                  <a:pt x="120" y="80"/>
                  <a:pt x="120" y="80"/>
                </a:cubicBezTo>
                <a:cubicBezTo>
                  <a:pt x="134" y="80"/>
                  <a:pt x="134" y="80"/>
                  <a:pt x="134" y="80"/>
                </a:cubicBezTo>
                <a:cubicBezTo>
                  <a:pt x="134" y="87"/>
                  <a:pt x="134" y="87"/>
                  <a:pt x="134" y="87"/>
                </a:cubicBezTo>
                <a:cubicBezTo>
                  <a:pt x="151" y="100"/>
                  <a:pt x="151" y="100"/>
                  <a:pt x="151" y="100"/>
                </a:cubicBezTo>
                <a:cubicBezTo>
                  <a:pt x="151" y="80"/>
                  <a:pt x="151" y="80"/>
                  <a:pt x="151" y="80"/>
                </a:cubicBezTo>
                <a:cubicBezTo>
                  <a:pt x="321" y="80"/>
                  <a:pt x="321" y="80"/>
                  <a:pt x="321" y="80"/>
                </a:cubicBezTo>
                <a:cubicBezTo>
                  <a:pt x="321" y="196"/>
                  <a:pt x="321" y="196"/>
                  <a:pt x="321" y="196"/>
                </a:cubicBezTo>
                <a:cubicBezTo>
                  <a:pt x="151" y="196"/>
                  <a:pt x="151" y="196"/>
                  <a:pt x="151" y="196"/>
                </a:cubicBezTo>
                <a:cubicBezTo>
                  <a:pt x="151" y="137"/>
                  <a:pt x="151" y="137"/>
                  <a:pt x="151" y="137"/>
                </a:cubicBezTo>
                <a:cubicBezTo>
                  <a:pt x="134" y="132"/>
                  <a:pt x="134" y="132"/>
                  <a:pt x="134" y="132"/>
                </a:cubicBezTo>
                <a:cubicBezTo>
                  <a:pt x="134" y="205"/>
                  <a:pt x="134" y="205"/>
                  <a:pt x="134" y="205"/>
                </a:cubicBezTo>
                <a:cubicBezTo>
                  <a:pt x="134" y="214"/>
                  <a:pt x="134" y="214"/>
                  <a:pt x="134" y="214"/>
                </a:cubicBezTo>
                <a:cubicBezTo>
                  <a:pt x="142" y="214"/>
                  <a:pt x="142" y="214"/>
                  <a:pt x="142" y="214"/>
                </a:cubicBezTo>
                <a:cubicBezTo>
                  <a:pt x="330" y="214"/>
                  <a:pt x="330" y="214"/>
                  <a:pt x="330" y="214"/>
                </a:cubicBezTo>
                <a:cubicBezTo>
                  <a:pt x="338" y="214"/>
                  <a:pt x="338" y="214"/>
                  <a:pt x="338" y="214"/>
                </a:cubicBezTo>
                <a:cubicBezTo>
                  <a:pt x="338" y="205"/>
                  <a:pt x="338" y="205"/>
                  <a:pt x="338" y="205"/>
                </a:cubicBezTo>
                <a:cubicBezTo>
                  <a:pt x="338" y="80"/>
                  <a:pt x="338" y="80"/>
                  <a:pt x="338" y="80"/>
                </a:cubicBezTo>
                <a:cubicBezTo>
                  <a:pt x="355" y="80"/>
                  <a:pt x="355" y="80"/>
                  <a:pt x="355" y="80"/>
                </a:cubicBezTo>
                <a:cubicBezTo>
                  <a:pt x="355" y="46"/>
                  <a:pt x="355" y="46"/>
                  <a:pt x="355" y="46"/>
                </a:cubicBezTo>
                <a:cubicBezTo>
                  <a:pt x="120" y="46"/>
                  <a:pt x="120" y="46"/>
                  <a:pt x="120" y="46"/>
                </a:cubicBezTo>
                <a:close/>
                <a:moveTo>
                  <a:pt x="234" y="180"/>
                </a:moveTo>
                <a:cubicBezTo>
                  <a:pt x="234" y="162"/>
                  <a:pt x="234" y="162"/>
                  <a:pt x="234" y="162"/>
                </a:cubicBezTo>
                <a:cubicBezTo>
                  <a:pt x="236" y="161"/>
                  <a:pt x="236" y="161"/>
                  <a:pt x="236" y="161"/>
                </a:cubicBezTo>
                <a:cubicBezTo>
                  <a:pt x="238" y="137"/>
                  <a:pt x="238" y="137"/>
                  <a:pt x="238" y="137"/>
                </a:cubicBezTo>
                <a:cubicBezTo>
                  <a:pt x="240" y="136"/>
                  <a:pt x="240" y="136"/>
                  <a:pt x="240" y="136"/>
                </a:cubicBezTo>
                <a:cubicBezTo>
                  <a:pt x="240" y="180"/>
                  <a:pt x="240" y="180"/>
                  <a:pt x="240" y="180"/>
                </a:cubicBezTo>
                <a:cubicBezTo>
                  <a:pt x="234" y="180"/>
                  <a:pt x="234" y="180"/>
                  <a:pt x="234" y="180"/>
                </a:cubicBezTo>
                <a:close/>
                <a:moveTo>
                  <a:pt x="263" y="94"/>
                </a:moveTo>
                <a:cubicBezTo>
                  <a:pt x="244" y="94"/>
                  <a:pt x="244" y="94"/>
                  <a:pt x="244" y="94"/>
                </a:cubicBezTo>
                <a:cubicBezTo>
                  <a:pt x="226" y="95"/>
                  <a:pt x="226" y="95"/>
                  <a:pt x="226" y="95"/>
                </a:cubicBezTo>
                <a:cubicBezTo>
                  <a:pt x="232" y="105"/>
                  <a:pt x="232" y="105"/>
                  <a:pt x="232" y="105"/>
                </a:cubicBezTo>
                <a:cubicBezTo>
                  <a:pt x="225" y="110"/>
                  <a:pt x="225" y="110"/>
                  <a:pt x="225" y="110"/>
                </a:cubicBezTo>
                <a:cubicBezTo>
                  <a:pt x="223" y="111"/>
                  <a:pt x="223" y="111"/>
                  <a:pt x="223" y="111"/>
                </a:cubicBezTo>
                <a:cubicBezTo>
                  <a:pt x="223" y="114"/>
                  <a:pt x="223" y="114"/>
                  <a:pt x="223" y="114"/>
                </a:cubicBezTo>
                <a:cubicBezTo>
                  <a:pt x="221" y="143"/>
                  <a:pt x="221" y="143"/>
                  <a:pt x="221" y="143"/>
                </a:cubicBezTo>
                <a:cubicBezTo>
                  <a:pt x="205" y="128"/>
                  <a:pt x="205" y="128"/>
                  <a:pt x="205" y="128"/>
                </a:cubicBezTo>
                <a:cubicBezTo>
                  <a:pt x="199" y="122"/>
                  <a:pt x="199" y="122"/>
                  <a:pt x="199" y="122"/>
                </a:cubicBezTo>
                <a:cubicBezTo>
                  <a:pt x="195" y="130"/>
                  <a:pt x="195" y="130"/>
                  <a:pt x="195" y="130"/>
                </a:cubicBezTo>
                <a:cubicBezTo>
                  <a:pt x="186" y="149"/>
                  <a:pt x="186" y="149"/>
                  <a:pt x="186" y="149"/>
                </a:cubicBezTo>
                <a:cubicBezTo>
                  <a:pt x="183" y="145"/>
                  <a:pt x="183" y="145"/>
                  <a:pt x="183" y="145"/>
                </a:cubicBezTo>
                <a:cubicBezTo>
                  <a:pt x="180" y="141"/>
                  <a:pt x="180" y="141"/>
                  <a:pt x="180" y="141"/>
                </a:cubicBezTo>
                <a:cubicBezTo>
                  <a:pt x="176" y="142"/>
                  <a:pt x="176" y="142"/>
                  <a:pt x="176" y="142"/>
                </a:cubicBezTo>
                <a:cubicBezTo>
                  <a:pt x="157" y="148"/>
                  <a:pt x="157" y="148"/>
                  <a:pt x="157" y="148"/>
                </a:cubicBezTo>
                <a:cubicBezTo>
                  <a:pt x="160" y="159"/>
                  <a:pt x="160" y="159"/>
                  <a:pt x="160" y="159"/>
                </a:cubicBezTo>
                <a:cubicBezTo>
                  <a:pt x="175" y="155"/>
                  <a:pt x="175" y="155"/>
                  <a:pt x="175" y="155"/>
                </a:cubicBezTo>
                <a:cubicBezTo>
                  <a:pt x="182" y="165"/>
                  <a:pt x="182" y="165"/>
                  <a:pt x="182" y="165"/>
                </a:cubicBezTo>
                <a:cubicBezTo>
                  <a:pt x="192" y="164"/>
                  <a:pt x="192" y="164"/>
                  <a:pt x="192" y="164"/>
                </a:cubicBezTo>
                <a:cubicBezTo>
                  <a:pt x="203" y="142"/>
                  <a:pt x="203" y="142"/>
                  <a:pt x="203" y="142"/>
                </a:cubicBezTo>
                <a:cubicBezTo>
                  <a:pt x="222" y="160"/>
                  <a:pt x="222" y="160"/>
                  <a:pt x="222" y="160"/>
                </a:cubicBezTo>
                <a:cubicBezTo>
                  <a:pt x="232" y="156"/>
                  <a:pt x="232" y="156"/>
                  <a:pt x="232" y="156"/>
                </a:cubicBezTo>
                <a:cubicBezTo>
                  <a:pt x="234" y="118"/>
                  <a:pt x="234" y="118"/>
                  <a:pt x="234" y="118"/>
                </a:cubicBezTo>
                <a:cubicBezTo>
                  <a:pt x="239" y="115"/>
                  <a:pt x="239" y="115"/>
                  <a:pt x="239" y="115"/>
                </a:cubicBezTo>
                <a:cubicBezTo>
                  <a:pt x="246" y="126"/>
                  <a:pt x="246" y="126"/>
                  <a:pt x="246" y="126"/>
                </a:cubicBezTo>
                <a:cubicBezTo>
                  <a:pt x="254" y="110"/>
                  <a:pt x="254" y="110"/>
                  <a:pt x="254" y="110"/>
                </a:cubicBezTo>
                <a:cubicBezTo>
                  <a:pt x="263" y="94"/>
                  <a:pt x="263" y="94"/>
                  <a:pt x="263" y="94"/>
                </a:cubicBezTo>
                <a:close/>
                <a:moveTo>
                  <a:pt x="178" y="180"/>
                </a:moveTo>
                <a:cubicBezTo>
                  <a:pt x="178" y="171"/>
                  <a:pt x="178" y="171"/>
                  <a:pt x="178" y="171"/>
                </a:cubicBezTo>
                <a:cubicBezTo>
                  <a:pt x="179" y="172"/>
                  <a:pt x="179" y="172"/>
                  <a:pt x="179" y="172"/>
                </a:cubicBezTo>
                <a:cubicBezTo>
                  <a:pt x="184" y="172"/>
                  <a:pt x="184" y="172"/>
                  <a:pt x="184" y="172"/>
                </a:cubicBezTo>
                <a:cubicBezTo>
                  <a:pt x="184" y="180"/>
                  <a:pt x="184" y="180"/>
                  <a:pt x="184" y="180"/>
                </a:cubicBezTo>
                <a:cubicBezTo>
                  <a:pt x="182" y="180"/>
                  <a:pt x="180" y="180"/>
                  <a:pt x="178" y="180"/>
                </a:cubicBezTo>
                <a:close/>
                <a:moveTo>
                  <a:pt x="167" y="180"/>
                </a:moveTo>
                <a:cubicBezTo>
                  <a:pt x="167" y="165"/>
                  <a:pt x="167" y="165"/>
                  <a:pt x="167" y="165"/>
                </a:cubicBezTo>
                <a:cubicBezTo>
                  <a:pt x="173" y="163"/>
                  <a:pt x="173" y="163"/>
                  <a:pt x="173" y="163"/>
                </a:cubicBezTo>
                <a:cubicBezTo>
                  <a:pt x="173" y="163"/>
                  <a:pt x="173" y="163"/>
                  <a:pt x="173" y="163"/>
                </a:cubicBezTo>
                <a:cubicBezTo>
                  <a:pt x="173" y="180"/>
                  <a:pt x="173" y="180"/>
                  <a:pt x="173" y="180"/>
                </a:cubicBezTo>
                <a:cubicBezTo>
                  <a:pt x="167" y="180"/>
                  <a:pt x="167" y="180"/>
                  <a:pt x="167" y="180"/>
                </a:cubicBezTo>
                <a:close/>
                <a:moveTo>
                  <a:pt x="189" y="180"/>
                </a:moveTo>
                <a:cubicBezTo>
                  <a:pt x="189" y="172"/>
                  <a:pt x="189" y="172"/>
                  <a:pt x="189" y="172"/>
                </a:cubicBezTo>
                <a:cubicBezTo>
                  <a:pt x="195" y="171"/>
                  <a:pt x="195" y="171"/>
                  <a:pt x="195" y="171"/>
                </a:cubicBezTo>
                <a:cubicBezTo>
                  <a:pt x="196" y="171"/>
                  <a:pt x="196" y="171"/>
                  <a:pt x="196" y="171"/>
                </a:cubicBezTo>
                <a:cubicBezTo>
                  <a:pt x="196" y="180"/>
                  <a:pt x="196" y="180"/>
                  <a:pt x="196" y="180"/>
                </a:cubicBezTo>
                <a:cubicBezTo>
                  <a:pt x="193" y="180"/>
                  <a:pt x="191" y="180"/>
                  <a:pt x="189" y="180"/>
                </a:cubicBezTo>
                <a:close/>
                <a:moveTo>
                  <a:pt x="200" y="180"/>
                </a:moveTo>
                <a:cubicBezTo>
                  <a:pt x="200" y="160"/>
                  <a:pt x="200" y="160"/>
                  <a:pt x="200" y="160"/>
                </a:cubicBezTo>
                <a:cubicBezTo>
                  <a:pt x="204" y="152"/>
                  <a:pt x="204" y="152"/>
                  <a:pt x="204" y="152"/>
                </a:cubicBezTo>
                <a:cubicBezTo>
                  <a:pt x="207" y="155"/>
                  <a:pt x="207" y="155"/>
                  <a:pt x="207" y="155"/>
                </a:cubicBezTo>
                <a:cubicBezTo>
                  <a:pt x="207" y="180"/>
                  <a:pt x="207" y="180"/>
                  <a:pt x="207" y="180"/>
                </a:cubicBezTo>
                <a:cubicBezTo>
                  <a:pt x="205" y="180"/>
                  <a:pt x="203" y="180"/>
                  <a:pt x="200" y="180"/>
                </a:cubicBezTo>
                <a:close/>
                <a:moveTo>
                  <a:pt x="212" y="180"/>
                </a:moveTo>
                <a:cubicBezTo>
                  <a:pt x="212" y="159"/>
                  <a:pt x="212" y="159"/>
                  <a:pt x="212" y="159"/>
                </a:cubicBezTo>
                <a:cubicBezTo>
                  <a:pt x="218" y="165"/>
                  <a:pt x="218" y="165"/>
                  <a:pt x="218" y="165"/>
                </a:cubicBezTo>
                <a:cubicBezTo>
                  <a:pt x="218" y="180"/>
                  <a:pt x="218" y="180"/>
                  <a:pt x="218" y="180"/>
                </a:cubicBezTo>
                <a:cubicBezTo>
                  <a:pt x="216" y="180"/>
                  <a:pt x="214" y="180"/>
                  <a:pt x="212" y="180"/>
                </a:cubicBezTo>
                <a:close/>
                <a:moveTo>
                  <a:pt x="223" y="180"/>
                </a:moveTo>
                <a:cubicBezTo>
                  <a:pt x="223" y="167"/>
                  <a:pt x="223" y="167"/>
                  <a:pt x="223" y="167"/>
                </a:cubicBezTo>
                <a:cubicBezTo>
                  <a:pt x="229" y="164"/>
                  <a:pt x="229" y="164"/>
                  <a:pt x="229" y="164"/>
                </a:cubicBezTo>
                <a:cubicBezTo>
                  <a:pt x="229" y="180"/>
                  <a:pt x="229" y="180"/>
                  <a:pt x="229" y="180"/>
                </a:cubicBezTo>
                <a:cubicBezTo>
                  <a:pt x="227" y="180"/>
                  <a:pt x="225" y="180"/>
                  <a:pt x="223" y="180"/>
                </a:cubicBezTo>
                <a:close/>
                <a:moveTo>
                  <a:pt x="285" y="123"/>
                </a:moveTo>
                <a:cubicBezTo>
                  <a:pt x="293" y="123"/>
                  <a:pt x="301" y="126"/>
                  <a:pt x="306" y="131"/>
                </a:cubicBezTo>
                <a:cubicBezTo>
                  <a:pt x="311" y="137"/>
                  <a:pt x="314" y="144"/>
                  <a:pt x="314" y="152"/>
                </a:cubicBezTo>
                <a:cubicBezTo>
                  <a:pt x="314" y="156"/>
                  <a:pt x="314" y="159"/>
                  <a:pt x="313" y="162"/>
                </a:cubicBezTo>
                <a:cubicBezTo>
                  <a:pt x="313" y="162"/>
                  <a:pt x="313" y="162"/>
                  <a:pt x="313" y="162"/>
                </a:cubicBezTo>
                <a:cubicBezTo>
                  <a:pt x="313" y="162"/>
                  <a:pt x="313" y="162"/>
                  <a:pt x="313" y="162"/>
                </a:cubicBezTo>
                <a:cubicBezTo>
                  <a:pt x="313" y="162"/>
                  <a:pt x="313" y="162"/>
                  <a:pt x="313" y="162"/>
                </a:cubicBezTo>
                <a:cubicBezTo>
                  <a:pt x="311" y="166"/>
                  <a:pt x="309" y="170"/>
                  <a:pt x="306" y="173"/>
                </a:cubicBezTo>
                <a:cubicBezTo>
                  <a:pt x="301" y="178"/>
                  <a:pt x="293" y="181"/>
                  <a:pt x="285" y="181"/>
                </a:cubicBezTo>
                <a:cubicBezTo>
                  <a:pt x="277" y="181"/>
                  <a:pt x="270" y="178"/>
                  <a:pt x="265" y="173"/>
                </a:cubicBezTo>
                <a:cubicBezTo>
                  <a:pt x="259" y="167"/>
                  <a:pt x="256" y="160"/>
                  <a:pt x="256" y="152"/>
                </a:cubicBezTo>
                <a:cubicBezTo>
                  <a:pt x="256" y="151"/>
                  <a:pt x="256" y="151"/>
                  <a:pt x="256" y="150"/>
                </a:cubicBezTo>
                <a:cubicBezTo>
                  <a:pt x="256" y="149"/>
                  <a:pt x="256" y="149"/>
                  <a:pt x="256" y="148"/>
                </a:cubicBezTo>
                <a:cubicBezTo>
                  <a:pt x="257" y="145"/>
                  <a:pt x="257" y="145"/>
                  <a:pt x="257" y="145"/>
                </a:cubicBezTo>
                <a:cubicBezTo>
                  <a:pt x="259" y="146"/>
                  <a:pt x="259" y="146"/>
                  <a:pt x="259" y="146"/>
                </a:cubicBezTo>
                <a:cubicBezTo>
                  <a:pt x="268" y="147"/>
                  <a:pt x="277" y="148"/>
                  <a:pt x="282" y="149"/>
                </a:cubicBezTo>
                <a:cubicBezTo>
                  <a:pt x="280" y="126"/>
                  <a:pt x="280" y="126"/>
                  <a:pt x="280" y="126"/>
                </a:cubicBezTo>
                <a:cubicBezTo>
                  <a:pt x="280" y="123"/>
                  <a:pt x="280" y="123"/>
                  <a:pt x="280" y="123"/>
                </a:cubicBezTo>
                <a:cubicBezTo>
                  <a:pt x="283" y="123"/>
                  <a:pt x="283" y="123"/>
                  <a:pt x="283" y="123"/>
                </a:cubicBezTo>
                <a:cubicBezTo>
                  <a:pt x="283" y="123"/>
                  <a:pt x="283" y="123"/>
                  <a:pt x="284" y="123"/>
                </a:cubicBezTo>
                <a:cubicBezTo>
                  <a:pt x="284" y="123"/>
                  <a:pt x="284" y="123"/>
                  <a:pt x="284" y="123"/>
                </a:cubicBezTo>
                <a:cubicBezTo>
                  <a:pt x="284" y="123"/>
                  <a:pt x="285" y="123"/>
                  <a:pt x="285" y="123"/>
                </a:cubicBezTo>
                <a:close/>
                <a:moveTo>
                  <a:pt x="281" y="175"/>
                </a:moveTo>
                <a:cubicBezTo>
                  <a:pt x="279" y="175"/>
                  <a:pt x="278" y="175"/>
                  <a:pt x="277" y="174"/>
                </a:cubicBezTo>
                <a:cubicBezTo>
                  <a:pt x="306" y="162"/>
                  <a:pt x="306" y="162"/>
                  <a:pt x="306" y="162"/>
                </a:cubicBezTo>
                <a:cubicBezTo>
                  <a:pt x="306" y="164"/>
                  <a:pt x="305" y="165"/>
                  <a:pt x="305" y="165"/>
                </a:cubicBezTo>
                <a:cubicBezTo>
                  <a:pt x="281" y="175"/>
                  <a:pt x="281" y="175"/>
                  <a:pt x="281" y="175"/>
                </a:cubicBezTo>
                <a:close/>
                <a:moveTo>
                  <a:pt x="302" y="169"/>
                </a:moveTo>
                <a:cubicBezTo>
                  <a:pt x="297" y="173"/>
                  <a:pt x="292" y="176"/>
                  <a:pt x="285" y="176"/>
                </a:cubicBezTo>
                <a:cubicBezTo>
                  <a:pt x="302" y="169"/>
                  <a:pt x="302" y="169"/>
                  <a:pt x="302" y="169"/>
                </a:cubicBezTo>
                <a:close/>
                <a:moveTo>
                  <a:pt x="286" y="135"/>
                </a:moveTo>
                <a:cubicBezTo>
                  <a:pt x="286" y="133"/>
                  <a:pt x="286" y="133"/>
                  <a:pt x="286" y="133"/>
                </a:cubicBezTo>
                <a:cubicBezTo>
                  <a:pt x="294" y="130"/>
                  <a:pt x="294" y="130"/>
                  <a:pt x="294" y="130"/>
                </a:cubicBezTo>
                <a:cubicBezTo>
                  <a:pt x="295" y="130"/>
                  <a:pt x="296" y="131"/>
                  <a:pt x="297" y="131"/>
                </a:cubicBezTo>
                <a:cubicBezTo>
                  <a:pt x="286" y="135"/>
                  <a:pt x="286" y="135"/>
                  <a:pt x="286" y="135"/>
                </a:cubicBezTo>
                <a:close/>
                <a:moveTo>
                  <a:pt x="299" y="133"/>
                </a:moveTo>
                <a:cubicBezTo>
                  <a:pt x="300" y="133"/>
                  <a:pt x="300" y="134"/>
                  <a:pt x="301" y="134"/>
                </a:cubicBezTo>
                <a:cubicBezTo>
                  <a:pt x="287" y="140"/>
                  <a:pt x="287" y="140"/>
                  <a:pt x="287" y="140"/>
                </a:cubicBezTo>
                <a:cubicBezTo>
                  <a:pt x="287" y="138"/>
                  <a:pt x="287" y="138"/>
                  <a:pt x="287" y="138"/>
                </a:cubicBezTo>
                <a:cubicBezTo>
                  <a:pt x="299" y="133"/>
                  <a:pt x="299" y="133"/>
                  <a:pt x="299" y="133"/>
                </a:cubicBezTo>
                <a:close/>
                <a:moveTo>
                  <a:pt x="274" y="173"/>
                </a:moveTo>
                <a:cubicBezTo>
                  <a:pt x="274" y="173"/>
                  <a:pt x="273" y="172"/>
                  <a:pt x="272" y="172"/>
                </a:cubicBezTo>
                <a:cubicBezTo>
                  <a:pt x="308" y="157"/>
                  <a:pt x="308" y="157"/>
                  <a:pt x="308" y="157"/>
                </a:cubicBezTo>
                <a:cubicBezTo>
                  <a:pt x="308" y="158"/>
                  <a:pt x="308" y="159"/>
                  <a:pt x="308" y="160"/>
                </a:cubicBezTo>
                <a:cubicBezTo>
                  <a:pt x="274" y="173"/>
                  <a:pt x="274" y="173"/>
                  <a:pt x="274" y="173"/>
                </a:cubicBezTo>
                <a:close/>
                <a:moveTo>
                  <a:pt x="270" y="170"/>
                </a:moveTo>
                <a:cubicBezTo>
                  <a:pt x="269" y="170"/>
                  <a:pt x="269" y="169"/>
                  <a:pt x="268" y="169"/>
                </a:cubicBezTo>
                <a:cubicBezTo>
                  <a:pt x="268" y="169"/>
                  <a:pt x="268" y="169"/>
                  <a:pt x="268" y="169"/>
                </a:cubicBezTo>
                <a:cubicBezTo>
                  <a:pt x="309" y="152"/>
                  <a:pt x="309" y="152"/>
                  <a:pt x="309" y="152"/>
                </a:cubicBezTo>
                <a:cubicBezTo>
                  <a:pt x="309" y="153"/>
                  <a:pt x="309" y="154"/>
                  <a:pt x="309" y="154"/>
                </a:cubicBezTo>
                <a:cubicBezTo>
                  <a:pt x="270" y="170"/>
                  <a:pt x="270" y="170"/>
                  <a:pt x="270" y="170"/>
                </a:cubicBezTo>
                <a:close/>
                <a:moveTo>
                  <a:pt x="267" y="167"/>
                </a:moveTo>
                <a:cubicBezTo>
                  <a:pt x="266" y="166"/>
                  <a:pt x="266" y="166"/>
                  <a:pt x="265" y="165"/>
                </a:cubicBezTo>
                <a:cubicBezTo>
                  <a:pt x="308" y="148"/>
                  <a:pt x="308" y="148"/>
                  <a:pt x="308" y="148"/>
                </a:cubicBezTo>
                <a:cubicBezTo>
                  <a:pt x="309" y="148"/>
                  <a:pt x="309" y="149"/>
                  <a:pt x="309" y="150"/>
                </a:cubicBezTo>
                <a:cubicBezTo>
                  <a:pt x="267" y="167"/>
                  <a:pt x="267" y="167"/>
                  <a:pt x="267" y="167"/>
                </a:cubicBezTo>
                <a:close/>
                <a:moveTo>
                  <a:pt x="264" y="163"/>
                </a:moveTo>
                <a:cubicBezTo>
                  <a:pt x="264" y="162"/>
                  <a:pt x="264" y="162"/>
                  <a:pt x="263" y="161"/>
                </a:cubicBezTo>
                <a:cubicBezTo>
                  <a:pt x="281" y="154"/>
                  <a:pt x="281" y="154"/>
                  <a:pt x="281" y="154"/>
                </a:cubicBezTo>
                <a:cubicBezTo>
                  <a:pt x="283" y="155"/>
                  <a:pt x="285" y="155"/>
                  <a:pt x="285" y="155"/>
                </a:cubicBezTo>
                <a:cubicBezTo>
                  <a:pt x="264" y="163"/>
                  <a:pt x="264" y="163"/>
                  <a:pt x="264" y="163"/>
                </a:cubicBezTo>
                <a:close/>
                <a:moveTo>
                  <a:pt x="285" y="155"/>
                </a:moveTo>
                <a:cubicBezTo>
                  <a:pt x="288" y="152"/>
                  <a:pt x="288" y="152"/>
                  <a:pt x="288" y="152"/>
                </a:cubicBezTo>
                <a:cubicBezTo>
                  <a:pt x="288" y="151"/>
                  <a:pt x="288" y="151"/>
                  <a:pt x="288" y="151"/>
                </a:cubicBezTo>
                <a:cubicBezTo>
                  <a:pt x="307" y="143"/>
                  <a:pt x="307" y="143"/>
                  <a:pt x="307" y="143"/>
                </a:cubicBezTo>
                <a:cubicBezTo>
                  <a:pt x="308" y="144"/>
                  <a:pt x="308" y="145"/>
                  <a:pt x="308" y="145"/>
                </a:cubicBezTo>
                <a:cubicBezTo>
                  <a:pt x="285" y="155"/>
                  <a:pt x="285" y="155"/>
                  <a:pt x="285" y="155"/>
                </a:cubicBezTo>
                <a:close/>
                <a:moveTo>
                  <a:pt x="263" y="159"/>
                </a:moveTo>
                <a:cubicBezTo>
                  <a:pt x="262" y="158"/>
                  <a:pt x="262" y="158"/>
                  <a:pt x="262" y="157"/>
                </a:cubicBezTo>
                <a:cubicBezTo>
                  <a:pt x="272" y="153"/>
                  <a:pt x="272" y="153"/>
                  <a:pt x="272" y="153"/>
                </a:cubicBezTo>
                <a:cubicBezTo>
                  <a:pt x="273" y="153"/>
                  <a:pt x="275" y="153"/>
                  <a:pt x="276" y="154"/>
                </a:cubicBezTo>
                <a:cubicBezTo>
                  <a:pt x="263" y="159"/>
                  <a:pt x="263" y="159"/>
                  <a:pt x="263" y="159"/>
                </a:cubicBezTo>
                <a:close/>
                <a:moveTo>
                  <a:pt x="288" y="149"/>
                </a:moveTo>
                <a:cubicBezTo>
                  <a:pt x="288" y="147"/>
                  <a:pt x="288" y="147"/>
                  <a:pt x="288" y="147"/>
                </a:cubicBezTo>
                <a:cubicBezTo>
                  <a:pt x="305" y="140"/>
                  <a:pt x="305" y="140"/>
                  <a:pt x="305" y="140"/>
                </a:cubicBezTo>
                <a:cubicBezTo>
                  <a:pt x="306" y="140"/>
                  <a:pt x="306" y="141"/>
                  <a:pt x="306" y="141"/>
                </a:cubicBezTo>
                <a:cubicBezTo>
                  <a:pt x="288" y="149"/>
                  <a:pt x="288" y="149"/>
                  <a:pt x="288" y="149"/>
                </a:cubicBezTo>
                <a:close/>
                <a:moveTo>
                  <a:pt x="262" y="155"/>
                </a:moveTo>
                <a:cubicBezTo>
                  <a:pt x="262" y="154"/>
                  <a:pt x="262" y="153"/>
                  <a:pt x="262" y="153"/>
                </a:cubicBezTo>
                <a:cubicBezTo>
                  <a:pt x="263" y="152"/>
                  <a:pt x="263" y="152"/>
                  <a:pt x="263" y="152"/>
                </a:cubicBezTo>
                <a:cubicBezTo>
                  <a:pt x="265" y="152"/>
                  <a:pt x="266" y="152"/>
                  <a:pt x="267" y="152"/>
                </a:cubicBezTo>
                <a:cubicBezTo>
                  <a:pt x="262" y="155"/>
                  <a:pt x="262" y="155"/>
                  <a:pt x="262" y="155"/>
                </a:cubicBezTo>
                <a:close/>
                <a:moveTo>
                  <a:pt x="287" y="144"/>
                </a:moveTo>
                <a:cubicBezTo>
                  <a:pt x="287" y="142"/>
                  <a:pt x="287" y="142"/>
                  <a:pt x="287" y="142"/>
                </a:cubicBezTo>
                <a:cubicBezTo>
                  <a:pt x="303" y="136"/>
                  <a:pt x="303" y="136"/>
                  <a:pt x="303" y="136"/>
                </a:cubicBezTo>
                <a:cubicBezTo>
                  <a:pt x="303" y="136"/>
                  <a:pt x="304" y="137"/>
                  <a:pt x="304" y="138"/>
                </a:cubicBezTo>
                <a:cubicBezTo>
                  <a:pt x="287" y="144"/>
                  <a:pt x="287" y="144"/>
                  <a:pt x="287" y="144"/>
                </a:cubicBezTo>
                <a:close/>
                <a:moveTo>
                  <a:pt x="286" y="131"/>
                </a:moveTo>
                <a:cubicBezTo>
                  <a:pt x="286" y="128"/>
                  <a:pt x="286" y="128"/>
                  <a:pt x="286" y="128"/>
                </a:cubicBezTo>
                <a:cubicBezTo>
                  <a:pt x="287" y="128"/>
                  <a:pt x="289" y="129"/>
                  <a:pt x="291" y="129"/>
                </a:cubicBezTo>
                <a:cubicBezTo>
                  <a:pt x="286" y="131"/>
                  <a:pt x="286" y="131"/>
                  <a:pt x="286" y="131"/>
                </a:cubicBezTo>
                <a:close/>
                <a:moveTo>
                  <a:pt x="251" y="137"/>
                </a:moveTo>
                <a:cubicBezTo>
                  <a:pt x="252" y="132"/>
                  <a:pt x="255" y="127"/>
                  <a:pt x="258" y="123"/>
                </a:cubicBezTo>
                <a:cubicBezTo>
                  <a:pt x="262" y="119"/>
                  <a:pt x="267" y="117"/>
                  <a:pt x="273" y="116"/>
                </a:cubicBezTo>
                <a:cubicBezTo>
                  <a:pt x="276" y="116"/>
                  <a:pt x="276" y="116"/>
                  <a:pt x="276" y="116"/>
                </a:cubicBezTo>
                <a:cubicBezTo>
                  <a:pt x="276" y="119"/>
                  <a:pt x="276" y="119"/>
                  <a:pt x="276" y="119"/>
                </a:cubicBezTo>
                <a:cubicBezTo>
                  <a:pt x="278" y="140"/>
                  <a:pt x="278" y="140"/>
                  <a:pt x="278" y="140"/>
                </a:cubicBezTo>
                <a:cubicBezTo>
                  <a:pt x="275" y="143"/>
                  <a:pt x="275" y="143"/>
                  <a:pt x="275" y="143"/>
                </a:cubicBezTo>
                <a:cubicBezTo>
                  <a:pt x="275" y="143"/>
                  <a:pt x="263" y="142"/>
                  <a:pt x="254" y="140"/>
                </a:cubicBezTo>
                <a:cubicBezTo>
                  <a:pt x="251" y="140"/>
                  <a:pt x="251" y="140"/>
                  <a:pt x="251" y="140"/>
                </a:cubicBezTo>
                <a:cubicBezTo>
                  <a:pt x="251" y="137"/>
                  <a:pt x="251" y="137"/>
                  <a:pt x="251" y="137"/>
                </a:cubicBezTo>
                <a:close/>
                <a:moveTo>
                  <a:pt x="262" y="127"/>
                </a:moveTo>
                <a:cubicBezTo>
                  <a:pt x="265" y="125"/>
                  <a:pt x="268" y="123"/>
                  <a:pt x="271" y="122"/>
                </a:cubicBezTo>
                <a:cubicBezTo>
                  <a:pt x="272" y="137"/>
                  <a:pt x="272" y="137"/>
                  <a:pt x="272" y="137"/>
                </a:cubicBezTo>
                <a:cubicBezTo>
                  <a:pt x="269" y="137"/>
                  <a:pt x="263" y="136"/>
                  <a:pt x="257" y="135"/>
                </a:cubicBezTo>
                <a:cubicBezTo>
                  <a:pt x="258" y="132"/>
                  <a:pt x="260" y="129"/>
                  <a:pt x="262" y="127"/>
                </a:cubicBezTo>
                <a:close/>
                <a:moveTo>
                  <a:pt x="252" y="253"/>
                </a:moveTo>
                <a:cubicBezTo>
                  <a:pt x="265" y="253"/>
                  <a:pt x="265" y="253"/>
                  <a:pt x="265" y="253"/>
                </a:cubicBezTo>
                <a:cubicBezTo>
                  <a:pt x="282" y="285"/>
                  <a:pt x="282" y="285"/>
                  <a:pt x="282" y="285"/>
                </a:cubicBezTo>
                <a:cubicBezTo>
                  <a:pt x="270" y="285"/>
                  <a:pt x="270" y="285"/>
                  <a:pt x="270" y="285"/>
                </a:cubicBezTo>
                <a:cubicBezTo>
                  <a:pt x="252" y="253"/>
                  <a:pt x="252" y="253"/>
                  <a:pt x="252" y="253"/>
                </a:cubicBezTo>
                <a:close/>
                <a:moveTo>
                  <a:pt x="222" y="253"/>
                </a:moveTo>
                <a:cubicBezTo>
                  <a:pt x="210" y="253"/>
                  <a:pt x="210" y="253"/>
                  <a:pt x="210" y="253"/>
                </a:cubicBezTo>
                <a:cubicBezTo>
                  <a:pt x="193" y="285"/>
                  <a:pt x="193" y="285"/>
                  <a:pt x="193" y="285"/>
                </a:cubicBezTo>
                <a:cubicBezTo>
                  <a:pt x="205" y="285"/>
                  <a:pt x="205" y="285"/>
                  <a:pt x="205" y="285"/>
                </a:cubicBezTo>
                <a:cubicBezTo>
                  <a:pt x="222" y="253"/>
                  <a:pt x="222" y="253"/>
                  <a:pt x="222" y="253"/>
                </a:cubicBezTo>
                <a:close/>
                <a:moveTo>
                  <a:pt x="227" y="226"/>
                </a:moveTo>
                <a:cubicBezTo>
                  <a:pt x="247" y="226"/>
                  <a:pt x="247" y="226"/>
                  <a:pt x="247" y="226"/>
                </a:cubicBezTo>
                <a:cubicBezTo>
                  <a:pt x="247" y="286"/>
                  <a:pt x="247" y="286"/>
                  <a:pt x="247" y="286"/>
                </a:cubicBezTo>
                <a:cubicBezTo>
                  <a:pt x="227" y="286"/>
                  <a:pt x="227" y="286"/>
                  <a:pt x="227" y="286"/>
                </a:cubicBezTo>
                <a:cubicBezTo>
                  <a:pt x="227" y="226"/>
                  <a:pt x="227" y="226"/>
                  <a:pt x="227" y="226"/>
                </a:cubicBezTo>
                <a:close/>
                <a:moveTo>
                  <a:pt x="41" y="45"/>
                </a:moveTo>
                <a:cubicBezTo>
                  <a:pt x="40" y="36"/>
                  <a:pt x="40" y="31"/>
                  <a:pt x="42" y="22"/>
                </a:cubicBezTo>
                <a:cubicBezTo>
                  <a:pt x="52" y="35"/>
                  <a:pt x="66" y="26"/>
                  <a:pt x="77" y="23"/>
                </a:cubicBezTo>
                <a:cubicBezTo>
                  <a:pt x="78" y="30"/>
                  <a:pt x="79" y="35"/>
                  <a:pt x="78" y="45"/>
                </a:cubicBezTo>
                <a:cubicBezTo>
                  <a:pt x="87" y="38"/>
                  <a:pt x="87" y="19"/>
                  <a:pt x="82" y="12"/>
                </a:cubicBezTo>
                <a:cubicBezTo>
                  <a:pt x="74" y="0"/>
                  <a:pt x="46" y="0"/>
                  <a:pt x="38" y="10"/>
                </a:cubicBezTo>
                <a:cubicBezTo>
                  <a:pt x="35" y="14"/>
                  <a:pt x="30" y="39"/>
                  <a:pt x="41" y="45"/>
                </a:cubicBezTo>
                <a:close/>
              </a:path>
            </a:pathLst>
          </a:custGeom>
          <a:solidFill>
            <a:sysClr val="window" lastClr="FFFFFF"/>
          </a:solidFill>
          <a:ln>
            <a:noFill/>
          </a:ln>
        </p:spPr>
        <p:txBody>
          <a:bodyPr vert="horz" wrap="square" lIns="121908" tIns="60954" rIns="121908" bIns="60954" numCol="1" anchor="t" anchorCtr="0" compatLnSpc="1"/>
          <a:lstStyle/>
          <a:p>
            <a:pPr defTabSz="1218565">
              <a:defRPr/>
            </a:pPr>
            <a:endParaRPr lang="zh-CN" altLang="en-US" sz="2400" kern="0">
              <a:solidFill>
                <a:sysClr val="windowText" lastClr="000000"/>
              </a:solidFill>
            </a:endParaRPr>
          </a:p>
        </p:txBody>
      </p:sp>
      <p:sp>
        <p:nvSpPr>
          <p:cNvPr id="45" name="Freeform 16"/>
          <p:cNvSpPr>
            <a:spLocks noEditPoints="1"/>
          </p:cNvSpPr>
          <p:nvPr/>
        </p:nvSpPr>
        <p:spPr bwMode="auto">
          <a:xfrm>
            <a:off x="4825178" y="4430991"/>
            <a:ext cx="497255" cy="411793"/>
          </a:xfrm>
          <a:custGeom>
            <a:avLst/>
            <a:gdLst>
              <a:gd name="T0" fmla="*/ 245 w 332"/>
              <a:gd name="T1" fmla="*/ 23 h 275"/>
              <a:gd name="T2" fmla="*/ 283 w 332"/>
              <a:gd name="T3" fmla="*/ 47 h 275"/>
              <a:gd name="T4" fmla="*/ 241 w 332"/>
              <a:gd name="T5" fmla="*/ 10 h 275"/>
              <a:gd name="T6" fmla="*/ 113 w 332"/>
              <a:gd name="T7" fmla="*/ 203 h 275"/>
              <a:gd name="T8" fmla="*/ 70 w 332"/>
              <a:gd name="T9" fmla="*/ 223 h 275"/>
              <a:gd name="T10" fmla="*/ 90 w 332"/>
              <a:gd name="T11" fmla="*/ 267 h 275"/>
              <a:gd name="T12" fmla="*/ 35 w 332"/>
              <a:gd name="T13" fmla="*/ 275 h 275"/>
              <a:gd name="T14" fmla="*/ 54 w 332"/>
              <a:gd name="T15" fmla="*/ 252 h 275"/>
              <a:gd name="T16" fmla="*/ 15 w 332"/>
              <a:gd name="T17" fmla="*/ 223 h 275"/>
              <a:gd name="T18" fmla="*/ 21 w 332"/>
              <a:gd name="T19" fmla="*/ 199 h 275"/>
              <a:gd name="T20" fmla="*/ 0 w 332"/>
              <a:gd name="T21" fmla="*/ 116 h 275"/>
              <a:gd name="T22" fmla="*/ 43 w 332"/>
              <a:gd name="T23" fmla="*/ 182 h 275"/>
              <a:gd name="T24" fmla="*/ 45 w 332"/>
              <a:gd name="T25" fmla="*/ 198 h 275"/>
              <a:gd name="T26" fmla="*/ 50 w 332"/>
              <a:gd name="T27" fmla="*/ 81 h 275"/>
              <a:gd name="T28" fmla="*/ 52 w 332"/>
              <a:gd name="T29" fmla="*/ 69 h 275"/>
              <a:gd name="T30" fmla="*/ 90 w 332"/>
              <a:gd name="T31" fmla="*/ 26 h 275"/>
              <a:gd name="T32" fmla="*/ 92 w 332"/>
              <a:gd name="T33" fmla="*/ 36 h 275"/>
              <a:gd name="T34" fmla="*/ 92 w 332"/>
              <a:gd name="T35" fmla="*/ 48 h 275"/>
              <a:gd name="T36" fmla="*/ 93 w 332"/>
              <a:gd name="T37" fmla="*/ 61 h 275"/>
              <a:gd name="T38" fmla="*/ 90 w 332"/>
              <a:gd name="T39" fmla="*/ 73 h 275"/>
              <a:gd name="T40" fmla="*/ 80 w 332"/>
              <a:gd name="T41" fmla="*/ 88 h 275"/>
              <a:gd name="T42" fmla="*/ 165 w 332"/>
              <a:gd name="T43" fmla="*/ 108 h 275"/>
              <a:gd name="T44" fmla="*/ 181 w 332"/>
              <a:gd name="T45" fmla="*/ 120 h 275"/>
              <a:gd name="T46" fmla="*/ 208 w 332"/>
              <a:gd name="T47" fmla="*/ 79 h 275"/>
              <a:gd name="T48" fmla="*/ 234 w 332"/>
              <a:gd name="T49" fmla="*/ 88 h 275"/>
              <a:gd name="T50" fmla="*/ 235 w 332"/>
              <a:gd name="T51" fmla="*/ 92 h 275"/>
              <a:gd name="T52" fmla="*/ 249 w 332"/>
              <a:gd name="T53" fmla="*/ 117 h 275"/>
              <a:gd name="T54" fmla="*/ 238 w 332"/>
              <a:gd name="T55" fmla="*/ 92 h 275"/>
              <a:gd name="T56" fmla="*/ 242 w 332"/>
              <a:gd name="T57" fmla="*/ 85 h 275"/>
              <a:gd name="T58" fmla="*/ 237 w 332"/>
              <a:gd name="T59" fmla="*/ 69 h 275"/>
              <a:gd name="T60" fmla="*/ 249 w 332"/>
              <a:gd name="T61" fmla="*/ 62 h 275"/>
              <a:gd name="T62" fmla="*/ 256 w 332"/>
              <a:gd name="T63" fmla="*/ 97 h 275"/>
              <a:gd name="T64" fmla="*/ 258 w 332"/>
              <a:gd name="T65" fmla="*/ 75 h 275"/>
              <a:gd name="T66" fmla="*/ 267 w 332"/>
              <a:gd name="T67" fmla="*/ 70 h 275"/>
              <a:gd name="T68" fmla="*/ 267 w 332"/>
              <a:gd name="T69" fmla="*/ 78 h 275"/>
              <a:gd name="T70" fmla="*/ 278 w 332"/>
              <a:gd name="T71" fmla="*/ 79 h 275"/>
              <a:gd name="T72" fmla="*/ 289 w 332"/>
              <a:gd name="T73" fmla="*/ 69 h 275"/>
              <a:gd name="T74" fmla="*/ 284 w 332"/>
              <a:gd name="T75" fmla="*/ 85 h 275"/>
              <a:gd name="T76" fmla="*/ 288 w 332"/>
              <a:gd name="T77" fmla="*/ 92 h 275"/>
              <a:gd name="T78" fmla="*/ 276 w 332"/>
              <a:gd name="T79" fmla="*/ 115 h 275"/>
              <a:gd name="T80" fmla="*/ 273 w 332"/>
              <a:gd name="T81" fmla="*/ 119 h 275"/>
              <a:gd name="T82" fmla="*/ 290 w 332"/>
              <a:gd name="T83" fmla="*/ 92 h 275"/>
              <a:gd name="T84" fmla="*/ 287 w 332"/>
              <a:gd name="T85" fmla="*/ 88 h 275"/>
              <a:gd name="T86" fmla="*/ 290 w 332"/>
              <a:gd name="T87" fmla="*/ 69 h 275"/>
              <a:gd name="T88" fmla="*/ 322 w 332"/>
              <a:gd name="T89" fmla="*/ 120 h 275"/>
              <a:gd name="T90" fmla="*/ 332 w 332"/>
              <a:gd name="T91" fmla="*/ 139 h 275"/>
              <a:gd name="T92" fmla="*/ 332 w 332"/>
              <a:gd name="T93" fmla="*/ 274 h 275"/>
              <a:gd name="T94" fmla="*/ 190 w 332"/>
              <a:gd name="T95" fmla="*/ 147 h 275"/>
              <a:gd name="T96" fmla="*/ 147 w 332"/>
              <a:gd name="T97" fmla="*/ 124 h 275"/>
              <a:gd name="T98" fmla="*/ 102 w 332"/>
              <a:gd name="T99" fmla="*/ 166 h 275"/>
              <a:gd name="T100" fmla="*/ 131 w 332"/>
              <a:gd name="T101" fmla="*/ 275 h 275"/>
              <a:gd name="T102" fmla="*/ 130 w 332"/>
              <a:gd name="T103" fmla="*/ 204 h 275"/>
              <a:gd name="T104" fmla="*/ 226 w 332"/>
              <a:gd name="T105" fmla="*/ 120 h 275"/>
              <a:gd name="T106" fmla="*/ 227 w 332"/>
              <a:gd name="T107" fmla="*/ 107 h 275"/>
              <a:gd name="T108" fmla="*/ 226 w 332"/>
              <a:gd name="T109" fmla="*/ 120 h 275"/>
              <a:gd name="T110" fmla="*/ 301 w 332"/>
              <a:gd name="T111" fmla="*/ 120 h 275"/>
              <a:gd name="T112" fmla="*/ 300 w 332"/>
              <a:gd name="T113" fmla="*/ 107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2" h="275">
                <a:moveTo>
                  <a:pt x="244" y="46"/>
                </a:moveTo>
                <a:cubicBezTo>
                  <a:pt x="243" y="38"/>
                  <a:pt x="243" y="32"/>
                  <a:pt x="245" y="23"/>
                </a:cubicBezTo>
                <a:cubicBezTo>
                  <a:pt x="255" y="37"/>
                  <a:pt x="270" y="27"/>
                  <a:pt x="281" y="24"/>
                </a:cubicBezTo>
                <a:cubicBezTo>
                  <a:pt x="283" y="31"/>
                  <a:pt x="283" y="37"/>
                  <a:pt x="283" y="47"/>
                </a:cubicBezTo>
                <a:cubicBezTo>
                  <a:pt x="291" y="39"/>
                  <a:pt x="291" y="19"/>
                  <a:pt x="286" y="12"/>
                </a:cubicBezTo>
                <a:cubicBezTo>
                  <a:pt x="278" y="1"/>
                  <a:pt x="249" y="0"/>
                  <a:pt x="241" y="10"/>
                </a:cubicBezTo>
                <a:cubicBezTo>
                  <a:pt x="237" y="14"/>
                  <a:pt x="233" y="41"/>
                  <a:pt x="244" y="46"/>
                </a:cubicBezTo>
                <a:close/>
                <a:moveTo>
                  <a:pt x="113" y="203"/>
                </a:moveTo>
                <a:cubicBezTo>
                  <a:pt x="113" y="211"/>
                  <a:pt x="113" y="211"/>
                  <a:pt x="113" y="211"/>
                </a:cubicBezTo>
                <a:cubicBezTo>
                  <a:pt x="70" y="223"/>
                  <a:pt x="70" y="223"/>
                  <a:pt x="70" y="223"/>
                </a:cubicBezTo>
                <a:cubicBezTo>
                  <a:pt x="70" y="252"/>
                  <a:pt x="70" y="252"/>
                  <a:pt x="70" y="252"/>
                </a:cubicBezTo>
                <a:cubicBezTo>
                  <a:pt x="90" y="267"/>
                  <a:pt x="90" y="267"/>
                  <a:pt x="90" y="267"/>
                </a:cubicBezTo>
                <a:cubicBezTo>
                  <a:pt x="90" y="275"/>
                  <a:pt x="90" y="275"/>
                  <a:pt x="90" y="275"/>
                </a:cubicBezTo>
                <a:cubicBezTo>
                  <a:pt x="35" y="275"/>
                  <a:pt x="35" y="275"/>
                  <a:pt x="35" y="275"/>
                </a:cubicBezTo>
                <a:cubicBezTo>
                  <a:pt x="35" y="266"/>
                  <a:pt x="35" y="266"/>
                  <a:pt x="35" y="266"/>
                </a:cubicBezTo>
                <a:cubicBezTo>
                  <a:pt x="54" y="252"/>
                  <a:pt x="54" y="252"/>
                  <a:pt x="54" y="252"/>
                </a:cubicBezTo>
                <a:cubicBezTo>
                  <a:pt x="54" y="223"/>
                  <a:pt x="54" y="223"/>
                  <a:pt x="54" y="223"/>
                </a:cubicBezTo>
                <a:cubicBezTo>
                  <a:pt x="15" y="223"/>
                  <a:pt x="15" y="223"/>
                  <a:pt x="15" y="223"/>
                </a:cubicBezTo>
                <a:cubicBezTo>
                  <a:pt x="12" y="202"/>
                  <a:pt x="12" y="202"/>
                  <a:pt x="12" y="202"/>
                </a:cubicBezTo>
                <a:cubicBezTo>
                  <a:pt x="21" y="199"/>
                  <a:pt x="21" y="199"/>
                  <a:pt x="21" y="199"/>
                </a:cubicBezTo>
                <a:cubicBezTo>
                  <a:pt x="9" y="182"/>
                  <a:pt x="9" y="182"/>
                  <a:pt x="9" y="182"/>
                </a:cubicBezTo>
                <a:cubicBezTo>
                  <a:pt x="0" y="116"/>
                  <a:pt x="0" y="116"/>
                  <a:pt x="0" y="116"/>
                </a:cubicBezTo>
                <a:cubicBezTo>
                  <a:pt x="33" y="116"/>
                  <a:pt x="33" y="116"/>
                  <a:pt x="33" y="116"/>
                </a:cubicBezTo>
                <a:cubicBezTo>
                  <a:pt x="43" y="182"/>
                  <a:pt x="43" y="182"/>
                  <a:pt x="43" y="182"/>
                </a:cubicBezTo>
                <a:cubicBezTo>
                  <a:pt x="34" y="198"/>
                  <a:pt x="34" y="198"/>
                  <a:pt x="34" y="198"/>
                </a:cubicBezTo>
                <a:cubicBezTo>
                  <a:pt x="45" y="198"/>
                  <a:pt x="45" y="198"/>
                  <a:pt x="45" y="198"/>
                </a:cubicBezTo>
                <a:cubicBezTo>
                  <a:pt x="50" y="198"/>
                  <a:pt x="50" y="198"/>
                  <a:pt x="50" y="198"/>
                </a:cubicBezTo>
                <a:cubicBezTo>
                  <a:pt x="48" y="124"/>
                  <a:pt x="33" y="112"/>
                  <a:pt x="50" y="81"/>
                </a:cubicBezTo>
                <a:cubicBezTo>
                  <a:pt x="54" y="82"/>
                  <a:pt x="54" y="82"/>
                  <a:pt x="54" y="82"/>
                </a:cubicBezTo>
                <a:cubicBezTo>
                  <a:pt x="54" y="77"/>
                  <a:pt x="53" y="73"/>
                  <a:pt x="52" y="69"/>
                </a:cubicBezTo>
                <a:cubicBezTo>
                  <a:pt x="29" y="56"/>
                  <a:pt x="37" y="26"/>
                  <a:pt x="57" y="20"/>
                </a:cubicBezTo>
                <a:cubicBezTo>
                  <a:pt x="68" y="16"/>
                  <a:pt x="81" y="17"/>
                  <a:pt x="90" y="26"/>
                </a:cubicBezTo>
                <a:cubicBezTo>
                  <a:pt x="97" y="33"/>
                  <a:pt x="93" y="35"/>
                  <a:pt x="93" y="35"/>
                </a:cubicBezTo>
                <a:cubicBezTo>
                  <a:pt x="92" y="36"/>
                  <a:pt x="92" y="36"/>
                  <a:pt x="92" y="36"/>
                </a:cubicBezTo>
                <a:cubicBezTo>
                  <a:pt x="93" y="39"/>
                  <a:pt x="94" y="45"/>
                  <a:pt x="94" y="46"/>
                </a:cubicBezTo>
                <a:cubicBezTo>
                  <a:pt x="94" y="47"/>
                  <a:pt x="92" y="48"/>
                  <a:pt x="92" y="48"/>
                </a:cubicBezTo>
                <a:cubicBezTo>
                  <a:pt x="96" y="59"/>
                  <a:pt x="96" y="59"/>
                  <a:pt x="96" y="59"/>
                </a:cubicBezTo>
                <a:cubicBezTo>
                  <a:pt x="93" y="61"/>
                  <a:pt x="93" y="61"/>
                  <a:pt x="93" y="61"/>
                </a:cubicBezTo>
                <a:cubicBezTo>
                  <a:pt x="94" y="64"/>
                  <a:pt x="94" y="67"/>
                  <a:pt x="94" y="71"/>
                </a:cubicBezTo>
                <a:cubicBezTo>
                  <a:pt x="93" y="71"/>
                  <a:pt x="91" y="73"/>
                  <a:pt x="90" y="73"/>
                </a:cubicBezTo>
                <a:cubicBezTo>
                  <a:pt x="80" y="74"/>
                  <a:pt x="80" y="74"/>
                  <a:pt x="80" y="74"/>
                </a:cubicBezTo>
                <a:cubicBezTo>
                  <a:pt x="80" y="88"/>
                  <a:pt x="80" y="88"/>
                  <a:pt x="80" y="88"/>
                </a:cubicBezTo>
                <a:cubicBezTo>
                  <a:pt x="149" y="105"/>
                  <a:pt x="149" y="105"/>
                  <a:pt x="149" y="105"/>
                </a:cubicBezTo>
                <a:cubicBezTo>
                  <a:pt x="159" y="106"/>
                  <a:pt x="154" y="107"/>
                  <a:pt x="165" y="108"/>
                </a:cubicBezTo>
                <a:cubicBezTo>
                  <a:pt x="172" y="109"/>
                  <a:pt x="179" y="116"/>
                  <a:pt x="180" y="120"/>
                </a:cubicBezTo>
                <a:cubicBezTo>
                  <a:pt x="181" y="120"/>
                  <a:pt x="181" y="120"/>
                  <a:pt x="181" y="120"/>
                </a:cubicBezTo>
                <a:cubicBezTo>
                  <a:pt x="203" y="120"/>
                  <a:pt x="203" y="120"/>
                  <a:pt x="203" y="120"/>
                </a:cubicBezTo>
                <a:cubicBezTo>
                  <a:pt x="202" y="100"/>
                  <a:pt x="204" y="86"/>
                  <a:pt x="208" y="79"/>
                </a:cubicBezTo>
                <a:cubicBezTo>
                  <a:pt x="218" y="75"/>
                  <a:pt x="226" y="73"/>
                  <a:pt x="236" y="69"/>
                </a:cubicBezTo>
                <a:cubicBezTo>
                  <a:pt x="234" y="88"/>
                  <a:pt x="234" y="88"/>
                  <a:pt x="234" y="88"/>
                </a:cubicBezTo>
                <a:cubicBezTo>
                  <a:pt x="239" y="88"/>
                  <a:pt x="239" y="88"/>
                  <a:pt x="239" y="88"/>
                </a:cubicBezTo>
                <a:cubicBezTo>
                  <a:pt x="235" y="92"/>
                  <a:pt x="235" y="92"/>
                  <a:pt x="235" y="92"/>
                </a:cubicBezTo>
                <a:cubicBezTo>
                  <a:pt x="235" y="92"/>
                  <a:pt x="235" y="92"/>
                  <a:pt x="235" y="92"/>
                </a:cubicBezTo>
                <a:cubicBezTo>
                  <a:pt x="235" y="92"/>
                  <a:pt x="243" y="107"/>
                  <a:pt x="249" y="117"/>
                </a:cubicBezTo>
                <a:cubicBezTo>
                  <a:pt x="250" y="118"/>
                  <a:pt x="252" y="118"/>
                  <a:pt x="252" y="119"/>
                </a:cubicBezTo>
                <a:cubicBezTo>
                  <a:pt x="248" y="111"/>
                  <a:pt x="240" y="96"/>
                  <a:pt x="238" y="92"/>
                </a:cubicBezTo>
                <a:cubicBezTo>
                  <a:pt x="243" y="87"/>
                  <a:pt x="243" y="87"/>
                  <a:pt x="243" y="87"/>
                </a:cubicBezTo>
                <a:cubicBezTo>
                  <a:pt x="242" y="85"/>
                  <a:pt x="242" y="85"/>
                  <a:pt x="242" y="85"/>
                </a:cubicBezTo>
                <a:cubicBezTo>
                  <a:pt x="236" y="86"/>
                  <a:pt x="236" y="86"/>
                  <a:pt x="236" y="86"/>
                </a:cubicBezTo>
                <a:cubicBezTo>
                  <a:pt x="237" y="69"/>
                  <a:pt x="237" y="69"/>
                  <a:pt x="237" y="69"/>
                </a:cubicBezTo>
                <a:cubicBezTo>
                  <a:pt x="239" y="67"/>
                  <a:pt x="246" y="64"/>
                  <a:pt x="248" y="62"/>
                </a:cubicBezTo>
                <a:cubicBezTo>
                  <a:pt x="249" y="62"/>
                  <a:pt x="249" y="62"/>
                  <a:pt x="249" y="62"/>
                </a:cubicBezTo>
                <a:cubicBezTo>
                  <a:pt x="249" y="79"/>
                  <a:pt x="249" y="79"/>
                  <a:pt x="249" y="79"/>
                </a:cubicBezTo>
                <a:cubicBezTo>
                  <a:pt x="256" y="97"/>
                  <a:pt x="256" y="97"/>
                  <a:pt x="256" y="97"/>
                </a:cubicBezTo>
                <a:cubicBezTo>
                  <a:pt x="260" y="78"/>
                  <a:pt x="260" y="78"/>
                  <a:pt x="260" y="78"/>
                </a:cubicBezTo>
                <a:cubicBezTo>
                  <a:pt x="258" y="75"/>
                  <a:pt x="258" y="75"/>
                  <a:pt x="258" y="75"/>
                </a:cubicBezTo>
                <a:cubicBezTo>
                  <a:pt x="260" y="70"/>
                  <a:pt x="260" y="70"/>
                  <a:pt x="260" y="70"/>
                </a:cubicBezTo>
                <a:cubicBezTo>
                  <a:pt x="267" y="70"/>
                  <a:pt x="267" y="70"/>
                  <a:pt x="267" y="70"/>
                </a:cubicBezTo>
                <a:cubicBezTo>
                  <a:pt x="270" y="75"/>
                  <a:pt x="270" y="75"/>
                  <a:pt x="270" y="75"/>
                </a:cubicBezTo>
                <a:cubicBezTo>
                  <a:pt x="267" y="78"/>
                  <a:pt x="267" y="78"/>
                  <a:pt x="267" y="78"/>
                </a:cubicBezTo>
                <a:cubicBezTo>
                  <a:pt x="272" y="97"/>
                  <a:pt x="272" y="97"/>
                  <a:pt x="272" y="97"/>
                </a:cubicBezTo>
                <a:cubicBezTo>
                  <a:pt x="278" y="79"/>
                  <a:pt x="278" y="79"/>
                  <a:pt x="278" y="79"/>
                </a:cubicBezTo>
                <a:cubicBezTo>
                  <a:pt x="279" y="63"/>
                  <a:pt x="279" y="63"/>
                  <a:pt x="279" y="63"/>
                </a:cubicBezTo>
                <a:cubicBezTo>
                  <a:pt x="282" y="65"/>
                  <a:pt x="287" y="67"/>
                  <a:pt x="289" y="69"/>
                </a:cubicBezTo>
                <a:cubicBezTo>
                  <a:pt x="289" y="86"/>
                  <a:pt x="289" y="86"/>
                  <a:pt x="289" y="86"/>
                </a:cubicBezTo>
                <a:cubicBezTo>
                  <a:pt x="284" y="85"/>
                  <a:pt x="284" y="85"/>
                  <a:pt x="284" y="85"/>
                </a:cubicBezTo>
                <a:cubicBezTo>
                  <a:pt x="283" y="87"/>
                  <a:pt x="283" y="87"/>
                  <a:pt x="283" y="87"/>
                </a:cubicBezTo>
                <a:cubicBezTo>
                  <a:pt x="288" y="92"/>
                  <a:pt x="288" y="92"/>
                  <a:pt x="288" y="92"/>
                </a:cubicBezTo>
                <a:cubicBezTo>
                  <a:pt x="286" y="95"/>
                  <a:pt x="280" y="107"/>
                  <a:pt x="276" y="115"/>
                </a:cubicBezTo>
                <a:cubicBezTo>
                  <a:pt x="276" y="115"/>
                  <a:pt x="276" y="115"/>
                  <a:pt x="276" y="115"/>
                </a:cubicBezTo>
                <a:cubicBezTo>
                  <a:pt x="276" y="115"/>
                  <a:pt x="276" y="115"/>
                  <a:pt x="276" y="115"/>
                </a:cubicBezTo>
                <a:cubicBezTo>
                  <a:pt x="275" y="116"/>
                  <a:pt x="274" y="118"/>
                  <a:pt x="273" y="119"/>
                </a:cubicBezTo>
                <a:cubicBezTo>
                  <a:pt x="274" y="118"/>
                  <a:pt x="275" y="118"/>
                  <a:pt x="276" y="117"/>
                </a:cubicBezTo>
                <a:cubicBezTo>
                  <a:pt x="282" y="107"/>
                  <a:pt x="290" y="92"/>
                  <a:pt x="290" y="92"/>
                </a:cubicBezTo>
                <a:cubicBezTo>
                  <a:pt x="291" y="92"/>
                  <a:pt x="291" y="92"/>
                  <a:pt x="291" y="92"/>
                </a:cubicBezTo>
                <a:cubicBezTo>
                  <a:pt x="287" y="88"/>
                  <a:pt x="287" y="88"/>
                  <a:pt x="287" y="88"/>
                </a:cubicBezTo>
                <a:cubicBezTo>
                  <a:pt x="292" y="88"/>
                  <a:pt x="292" y="88"/>
                  <a:pt x="292" y="88"/>
                </a:cubicBezTo>
                <a:cubicBezTo>
                  <a:pt x="290" y="69"/>
                  <a:pt x="290" y="69"/>
                  <a:pt x="290" y="69"/>
                </a:cubicBezTo>
                <a:cubicBezTo>
                  <a:pt x="316" y="79"/>
                  <a:pt x="316" y="79"/>
                  <a:pt x="316" y="79"/>
                </a:cubicBezTo>
                <a:cubicBezTo>
                  <a:pt x="322" y="89"/>
                  <a:pt x="322" y="104"/>
                  <a:pt x="322" y="120"/>
                </a:cubicBezTo>
                <a:cubicBezTo>
                  <a:pt x="332" y="120"/>
                  <a:pt x="332" y="120"/>
                  <a:pt x="332" y="120"/>
                </a:cubicBezTo>
                <a:cubicBezTo>
                  <a:pt x="332" y="139"/>
                  <a:pt x="332" y="139"/>
                  <a:pt x="332" y="139"/>
                </a:cubicBezTo>
                <a:cubicBezTo>
                  <a:pt x="332" y="147"/>
                  <a:pt x="332" y="147"/>
                  <a:pt x="332" y="147"/>
                </a:cubicBezTo>
                <a:cubicBezTo>
                  <a:pt x="332" y="274"/>
                  <a:pt x="332" y="274"/>
                  <a:pt x="332" y="274"/>
                </a:cubicBezTo>
                <a:cubicBezTo>
                  <a:pt x="190" y="274"/>
                  <a:pt x="190" y="274"/>
                  <a:pt x="190" y="274"/>
                </a:cubicBezTo>
                <a:cubicBezTo>
                  <a:pt x="190" y="147"/>
                  <a:pt x="190" y="147"/>
                  <a:pt x="190" y="147"/>
                </a:cubicBezTo>
                <a:cubicBezTo>
                  <a:pt x="147" y="147"/>
                  <a:pt x="147" y="147"/>
                  <a:pt x="147" y="147"/>
                </a:cubicBezTo>
                <a:cubicBezTo>
                  <a:pt x="147" y="124"/>
                  <a:pt x="147" y="124"/>
                  <a:pt x="147" y="124"/>
                </a:cubicBezTo>
                <a:cubicBezTo>
                  <a:pt x="133" y="124"/>
                  <a:pt x="120" y="124"/>
                  <a:pt x="106" y="123"/>
                </a:cubicBezTo>
                <a:cubicBezTo>
                  <a:pt x="105" y="138"/>
                  <a:pt x="103" y="152"/>
                  <a:pt x="102" y="166"/>
                </a:cubicBezTo>
                <a:cubicBezTo>
                  <a:pt x="128" y="168"/>
                  <a:pt x="152" y="175"/>
                  <a:pt x="172" y="189"/>
                </a:cubicBezTo>
                <a:cubicBezTo>
                  <a:pt x="158" y="217"/>
                  <a:pt x="144" y="246"/>
                  <a:pt x="131" y="275"/>
                </a:cubicBezTo>
                <a:cubicBezTo>
                  <a:pt x="123" y="275"/>
                  <a:pt x="116" y="275"/>
                  <a:pt x="108" y="275"/>
                </a:cubicBezTo>
                <a:cubicBezTo>
                  <a:pt x="117" y="250"/>
                  <a:pt x="110" y="228"/>
                  <a:pt x="130" y="204"/>
                </a:cubicBezTo>
                <a:cubicBezTo>
                  <a:pt x="125" y="204"/>
                  <a:pt x="119" y="203"/>
                  <a:pt x="113" y="203"/>
                </a:cubicBezTo>
                <a:close/>
                <a:moveTo>
                  <a:pt x="226" y="120"/>
                </a:moveTo>
                <a:cubicBezTo>
                  <a:pt x="231" y="120"/>
                  <a:pt x="231" y="120"/>
                  <a:pt x="231" y="120"/>
                </a:cubicBezTo>
                <a:cubicBezTo>
                  <a:pt x="227" y="107"/>
                  <a:pt x="227" y="107"/>
                  <a:pt x="227" y="107"/>
                </a:cubicBezTo>
                <a:cubicBezTo>
                  <a:pt x="226" y="107"/>
                  <a:pt x="226" y="107"/>
                  <a:pt x="226" y="107"/>
                </a:cubicBezTo>
                <a:cubicBezTo>
                  <a:pt x="226" y="120"/>
                  <a:pt x="226" y="120"/>
                  <a:pt x="226" y="120"/>
                </a:cubicBezTo>
                <a:close/>
                <a:moveTo>
                  <a:pt x="296" y="120"/>
                </a:moveTo>
                <a:cubicBezTo>
                  <a:pt x="301" y="120"/>
                  <a:pt x="301" y="120"/>
                  <a:pt x="301" y="120"/>
                </a:cubicBezTo>
                <a:cubicBezTo>
                  <a:pt x="302" y="107"/>
                  <a:pt x="302" y="107"/>
                  <a:pt x="302" y="107"/>
                </a:cubicBezTo>
                <a:cubicBezTo>
                  <a:pt x="300" y="107"/>
                  <a:pt x="300" y="107"/>
                  <a:pt x="300" y="107"/>
                </a:cubicBezTo>
                <a:lnTo>
                  <a:pt x="296" y="120"/>
                </a:lnTo>
                <a:close/>
              </a:path>
            </a:pathLst>
          </a:custGeom>
          <a:solidFill>
            <a:sysClr val="window" lastClr="FFFFFF"/>
          </a:solidFill>
          <a:ln>
            <a:noFill/>
          </a:ln>
        </p:spPr>
        <p:txBody>
          <a:bodyPr vert="horz" wrap="square" lIns="121908" tIns="60954" rIns="121908" bIns="60954" numCol="1" anchor="t" anchorCtr="0" compatLnSpc="1"/>
          <a:lstStyle/>
          <a:p>
            <a:pPr defTabSz="1218565">
              <a:defRPr/>
            </a:pPr>
            <a:endParaRPr lang="zh-CN" altLang="en-US" sz="2400" kern="0">
              <a:solidFill>
                <a:sysClr val="windowText" lastClr="000000"/>
              </a:solidFill>
            </a:endParaRPr>
          </a:p>
        </p:txBody>
      </p:sp>
      <p:sp>
        <p:nvSpPr>
          <p:cNvPr id="46" name="Freeform 21"/>
          <p:cNvSpPr>
            <a:spLocks noEditPoints="1"/>
          </p:cNvSpPr>
          <p:nvPr/>
        </p:nvSpPr>
        <p:spPr bwMode="auto">
          <a:xfrm>
            <a:off x="4813038" y="5648111"/>
            <a:ext cx="521532" cy="342164"/>
          </a:xfrm>
          <a:custGeom>
            <a:avLst/>
            <a:gdLst>
              <a:gd name="T0" fmla="*/ 228 w 357"/>
              <a:gd name="T1" fmla="*/ 170 h 234"/>
              <a:gd name="T2" fmla="*/ 273 w 357"/>
              <a:gd name="T3" fmla="*/ 180 h 234"/>
              <a:gd name="T4" fmla="*/ 80 w 357"/>
              <a:gd name="T5" fmla="*/ 18 h 234"/>
              <a:gd name="T6" fmla="*/ 0 w 357"/>
              <a:gd name="T7" fmla="*/ 124 h 234"/>
              <a:gd name="T8" fmla="*/ 52 w 357"/>
              <a:gd name="T9" fmla="*/ 118 h 234"/>
              <a:gd name="T10" fmla="*/ 141 w 357"/>
              <a:gd name="T11" fmla="*/ 86 h 234"/>
              <a:gd name="T12" fmla="*/ 208 w 357"/>
              <a:gd name="T13" fmla="*/ 101 h 234"/>
              <a:gd name="T14" fmla="*/ 195 w 357"/>
              <a:gd name="T15" fmla="*/ 44 h 234"/>
              <a:gd name="T16" fmla="*/ 90 w 357"/>
              <a:gd name="T17" fmla="*/ 48 h 234"/>
              <a:gd name="T18" fmla="*/ 69 w 357"/>
              <a:gd name="T19" fmla="*/ 76 h 234"/>
              <a:gd name="T20" fmla="*/ 75 w 357"/>
              <a:gd name="T21" fmla="*/ 38 h 234"/>
              <a:gd name="T22" fmla="*/ 280 w 357"/>
              <a:gd name="T23" fmla="*/ 0 h 234"/>
              <a:gd name="T24" fmla="*/ 249 w 357"/>
              <a:gd name="T25" fmla="*/ 38 h 234"/>
              <a:gd name="T26" fmla="*/ 279 w 357"/>
              <a:gd name="T27" fmla="*/ 75 h 234"/>
              <a:gd name="T28" fmla="*/ 233 w 357"/>
              <a:gd name="T29" fmla="*/ 42 h 234"/>
              <a:gd name="T30" fmla="*/ 234 w 357"/>
              <a:gd name="T31" fmla="*/ 89 h 234"/>
              <a:gd name="T32" fmla="*/ 167 w 357"/>
              <a:gd name="T33" fmla="*/ 85 h 234"/>
              <a:gd name="T34" fmla="*/ 69 w 357"/>
              <a:gd name="T35" fmla="*/ 160 h 234"/>
              <a:gd name="T36" fmla="*/ 141 w 357"/>
              <a:gd name="T37" fmla="*/ 139 h 234"/>
              <a:gd name="T38" fmla="*/ 96 w 357"/>
              <a:gd name="T39" fmla="*/ 192 h 234"/>
              <a:gd name="T40" fmla="*/ 158 w 357"/>
              <a:gd name="T41" fmla="*/ 178 h 234"/>
              <a:gd name="T42" fmla="*/ 139 w 357"/>
              <a:gd name="T43" fmla="*/ 214 h 234"/>
              <a:gd name="T44" fmla="*/ 193 w 357"/>
              <a:gd name="T45" fmla="*/ 193 h 234"/>
              <a:gd name="T46" fmla="*/ 185 w 357"/>
              <a:gd name="T47" fmla="*/ 222 h 234"/>
              <a:gd name="T48" fmla="*/ 223 w 357"/>
              <a:gd name="T49" fmla="*/ 217 h 234"/>
              <a:gd name="T50" fmla="*/ 212 w 357"/>
              <a:gd name="T51" fmla="*/ 188 h 234"/>
              <a:gd name="T52" fmla="*/ 285 w 357"/>
              <a:gd name="T53" fmla="*/ 144 h 234"/>
              <a:gd name="T54" fmla="*/ 320 w 357"/>
              <a:gd name="T55" fmla="*/ 126 h 234"/>
              <a:gd name="T56" fmla="*/ 280 w 357"/>
              <a:gd name="T57" fmla="*/ 0 h 234"/>
              <a:gd name="T58" fmla="*/ 260 w 357"/>
              <a:gd name="T59" fmla="*/ 146 h 234"/>
              <a:gd name="T60" fmla="*/ 279 w 357"/>
              <a:gd name="T61" fmla="*/ 172 h 234"/>
              <a:gd name="T62" fmla="*/ 236 w 357"/>
              <a:gd name="T63" fmla="*/ 218 h 234"/>
              <a:gd name="T64" fmla="*/ 229 w 357"/>
              <a:gd name="T65" fmla="*/ 183 h 234"/>
              <a:gd name="T66" fmla="*/ 236 w 357"/>
              <a:gd name="T67" fmla="*/ 21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7" h="234">
                <a:moveTo>
                  <a:pt x="259" y="196"/>
                </a:moveTo>
                <a:cubicBezTo>
                  <a:pt x="228" y="170"/>
                  <a:pt x="228" y="170"/>
                  <a:pt x="228" y="170"/>
                </a:cubicBezTo>
                <a:cubicBezTo>
                  <a:pt x="239" y="158"/>
                  <a:pt x="239" y="158"/>
                  <a:pt x="239" y="158"/>
                </a:cubicBezTo>
                <a:cubicBezTo>
                  <a:pt x="273" y="180"/>
                  <a:pt x="273" y="180"/>
                  <a:pt x="273" y="180"/>
                </a:cubicBezTo>
                <a:cubicBezTo>
                  <a:pt x="269" y="185"/>
                  <a:pt x="264" y="191"/>
                  <a:pt x="259" y="196"/>
                </a:cubicBezTo>
                <a:close/>
                <a:moveTo>
                  <a:pt x="80" y="18"/>
                </a:moveTo>
                <a:cubicBezTo>
                  <a:pt x="34" y="5"/>
                  <a:pt x="34" y="5"/>
                  <a:pt x="34" y="5"/>
                </a:cubicBezTo>
                <a:cubicBezTo>
                  <a:pt x="0" y="124"/>
                  <a:pt x="0" y="124"/>
                  <a:pt x="0" y="124"/>
                </a:cubicBezTo>
                <a:cubicBezTo>
                  <a:pt x="47" y="137"/>
                  <a:pt x="47" y="137"/>
                  <a:pt x="47" y="137"/>
                </a:cubicBezTo>
                <a:cubicBezTo>
                  <a:pt x="52" y="118"/>
                  <a:pt x="52" y="118"/>
                  <a:pt x="52" y="118"/>
                </a:cubicBezTo>
                <a:cubicBezTo>
                  <a:pt x="78" y="139"/>
                  <a:pt x="78" y="139"/>
                  <a:pt x="78" y="139"/>
                </a:cubicBezTo>
                <a:cubicBezTo>
                  <a:pt x="141" y="86"/>
                  <a:pt x="141" y="86"/>
                  <a:pt x="141" y="86"/>
                </a:cubicBezTo>
                <a:cubicBezTo>
                  <a:pt x="167" y="77"/>
                  <a:pt x="167" y="77"/>
                  <a:pt x="167" y="77"/>
                </a:cubicBezTo>
                <a:cubicBezTo>
                  <a:pt x="208" y="101"/>
                  <a:pt x="208" y="101"/>
                  <a:pt x="208" y="101"/>
                </a:cubicBezTo>
                <a:cubicBezTo>
                  <a:pt x="221" y="90"/>
                  <a:pt x="221" y="90"/>
                  <a:pt x="221" y="90"/>
                </a:cubicBezTo>
                <a:cubicBezTo>
                  <a:pt x="195" y="44"/>
                  <a:pt x="195" y="44"/>
                  <a:pt x="195" y="44"/>
                </a:cubicBezTo>
                <a:cubicBezTo>
                  <a:pt x="135" y="41"/>
                  <a:pt x="135" y="41"/>
                  <a:pt x="135" y="41"/>
                </a:cubicBezTo>
                <a:cubicBezTo>
                  <a:pt x="90" y="48"/>
                  <a:pt x="90" y="48"/>
                  <a:pt x="90" y="48"/>
                </a:cubicBezTo>
                <a:cubicBezTo>
                  <a:pt x="85" y="46"/>
                  <a:pt x="85" y="46"/>
                  <a:pt x="85" y="46"/>
                </a:cubicBezTo>
                <a:cubicBezTo>
                  <a:pt x="69" y="76"/>
                  <a:pt x="69" y="76"/>
                  <a:pt x="69" y="76"/>
                </a:cubicBezTo>
                <a:cubicBezTo>
                  <a:pt x="64" y="74"/>
                  <a:pt x="64" y="74"/>
                  <a:pt x="64" y="74"/>
                </a:cubicBezTo>
                <a:cubicBezTo>
                  <a:pt x="75" y="38"/>
                  <a:pt x="75" y="38"/>
                  <a:pt x="75" y="38"/>
                </a:cubicBezTo>
                <a:cubicBezTo>
                  <a:pt x="80" y="18"/>
                  <a:pt x="80" y="18"/>
                  <a:pt x="80" y="18"/>
                </a:cubicBezTo>
                <a:close/>
                <a:moveTo>
                  <a:pt x="280" y="0"/>
                </a:moveTo>
                <a:cubicBezTo>
                  <a:pt x="243" y="30"/>
                  <a:pt x="243" y="30"/>
                  <a:pt x="243" y="30"/>
                </a:cubicBezTo>
                <a:cubicBezTo>
                  <a:pt x="249" y="38"/>
                  <a:pt x="249" y="38"/>
                  <a:pt x="249" y="38"/>
                </a:cubicBezTo>
                <a:cubicBezTo>
                  <a:pt x="249" y="38"/>
                  <a:pt x="249" y="38"/>
                  <a:pt x="249" y="38"/>
                </a:cubicBezTo>
                <a:cubicBezTo>
                  <a:pt x="279" y="75"/>
                  <a:pt x="279" y="75"/>
                  <a:pt x="279" y="75"/>
                </a:cubicBezTo>
                <a:cubicBezTo>
                  <a:pt x="274" y="79"/>
                  <a:pt x="274" y="79"/>
                  <a:pt x="274" y="79"/>
                </a:cubicBezTo>
                <a:cubicBezTo>
                  <a:pt x="233" y="42"/>
                  <a:pt x="233" y="42"/>
                  <a:pt x="233" y="42"/>
                </a:cubicBezTo>
                <a:cubicBezTo>
                  <a:pt x="226" y="44"/>
                  <a:pt x="219" y="48"/>
                  <a:pt x="210" y="52"/>
                </a:cubicBezTo>
                <a:cubicBezTo>
                  <a:pt x="234" y="89"/>
                  <a:pt x="234" y="89"/>
                  <a:pt x="234" y="89"/>
                </a:cubicBezTo>
                <a:cubicBezTo>
                  <a:pt x="210" y="109"/>
                  <a:pt x="210" y="109"/>
                  <a:pt x="210" y="109"/>
                </a:cubicBezTo>
                <a:cubicBezTo>
                  <a:pt x="167" y="85"/>
                  <a:pt x="167" y="85"/>
                  <a:pt x="167" y="85"/>
                </a:cubicBezTo>
                <a:cubicBezTo>
                  <a:pt x="151" y="90"/>
                  <a:pt x="151" y="90"/>
                  <a:pt x="151" y="90"/>
                </a:cubicBezTo>
                <a:cubicBezTo>
                  <a:pt x="121" y="112"/>
                  <a:pt x="92" y="137"/>
                  <a:pt x="69" y="160"/>
                </a:cubicBezTo>
                <a:cubicBezTo>
                  <a:pt x="71" y="170"/>
                  <a:pt x="78" y="177"/>
                  <a:pt x="90" y="181"/>
                </a:cubicBezTo>
                <a:cubicBezTo>
                  <a:pt x="103" y="169"/>
                  <a:pt x="127" y="150"/>
                  <a:pt x="141" y="139"/>
                </a:cubicBezTo>
                <a:cubicBezTo>
                  <a:pt x="143" y="145"/>
                  <a:pt x="143" y="145"/>
                  <a:pt x="143" y="145"/>
                </a:cubicBezTo>
                <a:cubicBezTo>
                  <a:pt x="129" y="158"/>
                  <a:pt x="108" y="175"/>
                  <a:pt x="96" y="192"/>
                </a:cubicBezTo>
                <a:cubicBezTo>
                  <a:pt x="118" y="210"/>
                  <a:pt x="118" y="210"/>
                  <a:pt x="118" y="210"/>
                </a:cubicBezTo>
                <a:cubicBezTo>
                  <a:pt x="128" y="207"/>
                  <a:pt x="143" y="192"/>
                  <a:pt x="158" y="178"/>
                </a:cubicBezTo>
                <a:cubicBezTo>
                  <a:pt x="161" y="181"/>
                  <a:pt x="161" y="181"/>
                  <a:pt x="161" y="181"/>
                </a:cubicBezTo>
                <a:cubicBezTo>
                  <a:pt x="157" y="187"/>
                  <a:pt x="140" y="206"/>
                  <a:pt x="139" y="214"/>
                </a:cubicBezTo>
                <a:cubicBezTo>
                  <a:pt x="145" y="217"/>
                  <a:pt x="152" y="221"/>
                  <a:pt x="158" y="225"/>
                </a:cubicBezTo>
                <a:cubicBezTo>
                  <a:pt x="167" y="219"/>
                  <a:pt x="186" y="201"/>
                  <a:pt x="193" y="193"/>
                </a:cubicBezTo>
                <a:cubicBezTo>
                  <a:pt x="196" y="195"/>
                  <a:pt x="196" y="195"/>
                  <a:pt x="196" y="195"/>
                </a:cubicBezTo>
                <a:cubicBezTo>
                  <a:pt x="194" y="199"/>
                  <a:pt x="186" y="211"/>
                  <a:pt x="185" y="222"/>
                </a:cubicBezTo>
                <a:cubicBezTo>
                  <a:pt x="191" y="226"/>
                  <a:pt x="198" y="230"/>
                  <a:pt x="204" y="234"/>
                </a:cubicBezTo>
                <a:cubicBezTo>
                  <a:pt x="211" y="229"/>
                  <a:pt x="218" y="223"/>
                  <a:pt x="223" y="217"/>
                </a:cubicBezTo>
                <a:cubicBezTo>
                  <a:pt x="227" y="213"/>
                  <a:pt x="227" y="213"/>
                  <a:pt x="227" y="213"/>
                </a:cubicBezTo>
                <a:cubicBezTo>
                  <a:pt x="212" y="188"/>
                  <a:pt x="212" y="188"/>
                  <a:pt x="212" y="188"/>
                </a:cubicBezTo>
                <a:cubicBezTo>
                  <a:pt x="217" y="169"/>
                  <a:pt x="240" y="147"/>
                  <a:pt x="258" y="139"/>
                </a:cubicBezTo>
                <a:cubicBezTo>
                  <a:pt x="285" y="144"/>
                  <a:pt x="285" y="144"/>
                  <a:pt x="285" y="144"/>
                </a:cubicBezTo>
                <a:cubicBezTo>
                  <a:pt x="310" y="114"/>
                  <a:pt x="310" y="114"/>
                  <a:pt x="310" y="114"/>
                </a:cubicBezTo>
                <a:cubicBezTo>
                  <a:pt x="320" y="126"/>
                  <a:pt x="320" y="126"/>
                  <a:pt x="320" y="126"/>
                </a:cubicBezTo>
                <a:cubicBezTo>
                  <a:pt x="357" y="96"/>
                  <a:pt x="357" y="96"/>
                  <a:pt x="357" y="96"/>
                </a:cubicBezTo>
                <a:cubicBezTo>
                  <a:pt x="280" y="0"/>
                  <a:pt x="280" y="0"/>
                  <a:pt x="280" y="0"/>
                </a:cubicBezTo>
                <a:close/>
                <a:moveTo>
                  <a:pt x="291" y="151"/>
                </a:moveTo>
                <a:cubicBezTo>
                  <a:pt x="260" y="146"/>
                  <a:pt x="260" y="146"/>
                  <a:pt x="260" y="146"/>
                </a:cubicBezTo>
                <a:cubicBezTo>
                  <a:pt x="253" y="155"/>
                  <a:pt x="253" y="155"/>
                  <a:pt x="253" y="155"/>
                </a:cubicBezTo>
                <a:cubicBezTo>
                  <a:pt x="279" y="172"/>
                  <a:pt x="279" y="172"/>
                  <a:pt x="279" y="172"/>
                </a:cubicBezTo>
                <a:cubicBezTo>
                  <a:pt x="283" y="165"/>
                  <a:pt x="287" y="158"/>
                  <a:pt x="291" y="151"/>
                </a:cubicBezTo>
                <a:close/>
                <a:moveTo>
                  <a:pt x="236" y="218"/>
                </a:moveTo>
                <a:cubicBezTo>
                  <a:pt x="242" y="213"/>
                  <a:pt x="248" y="207"/>
                  <a:pt x="254" y="201"/>
                </a:cubicBezTo>
                <a:cubicBezTo>
                  <a:pt x="229" y="183"/>
                  <a:pt x="229" y="183"/>
                  <a:pt x="229" y="183"/>
                </a:cubicBezTo>
                <a:cubicBezTo>
                  <a:pt x="220" y="190"/>
                  <a:pt x="220" y="190"/>
                  <a:pt x="220" y="190"/>
                </a:cubicBezTo>
                <a:lnTo>
                  <a:pt x="236" y="218"/>
                </a:lnTo>
                <a:close/>
              </a:path>
            </a:pathLst>
          </a:custGeom>
          <a:solidFill>
            <a:sysClr val="window" lastClr="FFFFFF"/>
          </a:solidFill>
          <a:ln>
            <a:noFill/>
          </a:ln>
        </p:spPr>
        <p:txBody>
          <a:bodyPr vert="horz" wrap="square" lIns="121908" tIns="60954" rIns="121908" bIns="60954" numCol="1" anchor="t" anchorCtr="0" compatLnSpc="1"/>
          <a:lstStyle/>
          <a:p>
            <a:pPr defTabSz="1218565">
              <a:defRPr/>
            </a:pPr>
            <a:endParaRPr lang="zh-CN" altLang="en-US" sz="2400" kern="0">
              <a:solidFill>
                <a:sysClr val="windowText" lastClr="000000"/>
              </a:solidFill>
            </a:endParaRPr>
          </a:p>
        </p:txBody>
      </p:sp>
      <p:sp>
        <p:nvSpPr>
          <p:cNvPr id="47" name="TextBox 46"/>
          <p:cNvSpPr txBox="1"/>
          <p:nvPr/>
        </p:nvSpPr>
        <p:spPr>
          <a:xfrm>
            <a:off x="3146018" y="2039189"/>
            <a:ext cx="861750" cy="492430"/>
          </a:xfrm>
          <a:prstGeom prst="rect">
            <a:avLst/>
          </a:prstGeom>
          <a:noFill/>
        </p:spPr>
        <p:txBody>
          <a:bodyPr wrap="none" lIns="121908" tIns="60954" rIns="121908" bIns="60954" rtlCol="0">
            <a:spAutoFit/>
          </a:bodyPr>
          <a:lstStyle/>
          <a:p>
            <a:pPr algn="ctr" fontAlgn="base">
              <a:spcBef>
                <a:spcPct val="0"/>
              </a:spcBef>
              <a:spcAft>
                <a:spcPct val="0"/>
              </a:spcAft>
            </a:pPr>
            <a:r>
              <a:rPr lang="zh-CN" altLang="en-US" sz="2400" dirty="0">
                <a:solidFill>
                  <a:prstClr val="white"/>
                </a:solidFill>
                <a:latin typeface="Impact" panose="020B0806030902050204" pitchFamily="34" charset="0"/>
              </a:rPr>
              <a:t>标题</a:t>
            </a:r>
          </a:p>
        </p:txBody>
      </p:sp>
      <p:sp>
        <p:nvSpPr>
          <p:cNvPr id="48" name="TextBox 47"/>
          <p:cNvSpPr txBox="1"/>
          <p:nvPr/>
        </p:nvSpPr>
        <p:spPr>
          <a:xfrm>
            <a:off x="3146018" y="3209458"/>
            <a:ext cx="861750" cy="492430"/>
          </a:xfrm>
          <a:prstGeom prst="rect">
            <a:avLst/>
          </a:prstGeom>
          <a:noFill/>
        </p:spPr>
        <p:txBody>
          <a:bodyPr wrap="none" lIns="121908" tIns="60954" rIns="121908" bIns="60954" rtlCol="0">
            <a:spAutoFit/>
          </a:bodyPr>
          <a:lstStyle/>
          <a:p>
            <a:pPr algn="ctr" fontAlgn="base">
              <a:spcBef>
                <a:spcPct val="0"/>
              </a:spcBef>
              <a:spcAft>
                <a:spcPct val="0"/>
              </a:spcAft>
            </a:pPr>
            <a:r>
              <a:rPr lang="zh-CN" altLang="en-US" sz="2400" dirty="0">
                <a:solidFill>
                  <a:prstClr val="white"/>
                </a:solidFill>
                <a:latin typeface="Impact" panose="020B0806030902050204" pitchFamily="34" charset="0"/>
              </a:rPr>
              <a:t>标题</a:t>
            </a:r>
          </a:p>
        </p:txBody>
      </p:sp>
      <p:sp>
        <p:nvSpPr>
          <p:cNvPr id="49" name="TextBox 48"/>
          <p:cNvSpPr txBox="1"/>
          <p:nvPr/>
        </p:nvSpPr>
        <p:spPr>
          <a:xfrm>
            <a:off x="3146018" y="4449286"/>
            <a:ext cx="861750" cy="492430"/>
          </a:xfrm>
          <a:prstGeom prst="rect">
            <a:avLst/>
          </a:prstGeom>
          <a:noFill/>
        </p:spPr>
        <p:txBody>
          <a:bodyPr wrap="none" lIns="121908" tIns="60954" rIns="121908" bIns="60954" rtlCol="0">
            <a:spAutoFit/>
          </a:bodyPr>
          <a:lstStyle/>
          <a:p>
            <a:pPr algn="ctr" fontAlgn="base">
              <a:spcBef>
                <a:spcPct val="0"/>
              </a:spcBef>
              <a:spcAft>
                <a:spcPct val="0"/>
              </a:spcAft>
            </a:pPr>
            <a:r>
              <a:rPr lang="zh-CN" altLang="en-US" sz="2400" dirty="0">
                <a:solidFill>
                  <a:prstClr val="white"/>
                </a:solidFill>
                <a:latin typeface="Impact" panose="020B0806030902050204" pitchFamily="34" charset="0"/>
              </a:rPr>
              <a:t>标题</a:t>
            </a:r>
          </a:p>
        </p:txBody>
      </p:sp>
      <p:sp>
        <p:nvSpPr>
          <p:cNvPr id="50" name="TextBox 49"/>
          <p:cNvSpPr txBox="1"/>
          <p:nvPr/>
        </p:nvSpPr>
        <p:spPr>
          <a:xfrm>
            <a:off x="3146018" y="5631591"/>
            <a:ext cx="861750" cy="492430"/>
          </a:xfrm>
          <a:prstGeom prst="rect">
            <a:avLst/>
          </a:prstGeom>
          <a:noFill/>
        </p:spPr>
        <p:txBody>
          <a:bodyPr wrap="none" lIns="121908" tIns="60954" rIns="121908" bIns="60954" rtlCol="0">
            <a:spAutoFit/>
          </a:bodyPr>
          <a:lstStyle/>
          <a:p>
            <a:pPr algn="ctr" fontAlgn="base">
              <a:spcBef>
                <a:spcPct val="0"/>
              </a:spcBef>
              <a:spcAft>
                <a:spcPct val="0"/>
              </a:spcAft>
            </a:pPr>
            <a:r>
              <a:rPr lang="zh-CN" altLang="en-US" sz="2400" dirty="0">
                <a:solidFill>
                  <a:prstClr val="white"/>
                </a:solidFill>
                <a:latin typeface="Impact" panose="020B0806030902050204" pitchFamily="34" charset="0"/>
              </a:rPr>
              <a:t>标题</a:t>
            </a:r>
          </a:p>
        </p:txBody>
      </p:sp>
      <p:cxnSp>
        <p:nvCxnSpPr>
          <p:cNvPr id="51" name="直接连接符 50"/>
          <p:cNvCxnSpPr/>
          <p:nvPr/>
        </p:nvCxnSpPr>
        <p:spPr>
          <a:xfrm>
            <a:off x="5586589" y="2231002"/>
            <a:ext cx="1757662" cy="0"/>
          </a:xfrm>
          <a:prstGeom prst="line">
            <a:avLst/>
          </a:prstGeom>
          <a:noFill/>
          <a:ln w="9525" cap="flat" cmpd="sng" algn="ctr">
            <a:solidFill>
              <a:sysClr val="windowText" lastClr="000000"/>
            </a:solidFill>
            <a:prstDash val="sysDash"/>
            <a:headEnd type="oval"/>
            <a:tailEnd type="oval"/>
          </a:ln>
          <a:effectLst/>
        </p:spPr>
      </p:cxnSp>
      <p:cxnSp>
        <p:nvCxnSpPr>
          <p:cNvPr id="52" name="直接连接符 51"/>
          <p:cNvCxnSpPr/>
          <p:nvPr/>
        </p:nvCxnSpPr>
        <p:spPr>
          <a:xfrm>
            <a:off x="5586589" y="5808198"/>
            <a:ext cx="1757662" cy="0"/>
          </a:xfrm>
          <a:prstGeom prst="line">
            <a:avLst/>
          </a:prstGeom>
          <a:noFill/>
          <a:ln w="9525" cap="flat" cmpd="sng" algn="ctr">
            <a:solidFill>
              <a:sysClr val="windowText" lastClr="000000"/>
            </a:solidFill>
            <a:prstDash val="sysDash"/>
            <a:headEnd type="oval"/>
            <a:tailEnd type="oval"/>
          </a:ln>
          <a:effectLst/>
        </p:spPr>
      </p:cxnSp>
      <p:cxnSp>
        <p:nvCxnSpPr>
          <p:cNvPr id="53" name="直接连接符 52"/>
          <p:cNvCxnSpPr/>
          <p:nvPr/>
        </p:nvCxnSpPr>
        <p:spPr>
          <a:xfrm>
            <a:off x="5586589" y="4636886"/>
            <a:ext cx="1757662" cy="0"/>
          </a:xfrm>
          <a:prstGeom prst="line">
            <a:avLst/>
          </a:prstGeom>
          <a:noFill/>
          <a:ln w="9525" cap="flat" cmpd="sng" algn="ctr">
            <a:solidFill>
              <a:sysClr val="windowText" lastClr="000000"/>
            </a:solidFill>
            <a:prstDash val="sysDash"/>
            <a:headEnd type="oval"/>
            <a:tailEnd type="oval"/>
          </a:ln>
          <a:effectLst/>
        </p:spPr>
      </p:cxnSp>
      <p:cxnSp>
        <p:nvCxnSpPr>
          <p:cNvPr id="54" name="直接连接符 53"/>
          <p:cNvCxnSpPr/>
          <p:nvPr/>
        </p:nvCxnSpPr>
        <p:spPr>
          <a:xfrm>
            <a:off x="5586589" y="3458526"/>
            <a:ext cx="1757662" cy="0"/>
          </a:xfrm>
          <a:prstGeom prst="line">
            <a:avLst/>
          </a:prstGeom>
          <a:noFill/>
          <a:ln w="9525" cap="flat" cmpd="sng" algn="ctr">
            <a:solidFill>
              <a:sysClr val="windowText" lastClr="000000"/>
            </a:solidFill>
            <a:prstDash val="sysDash"/>
            <a:headEnd type="oval"/>
            <a:tailEnd type="oval"/>
          </a:ln>
          <a:effectLst/>
        </p:spPr>
      </p:cxnSp>
      <p:sp>
        <p:nvSpPr>
          <p:cNvPr id="55" name="矩形 54"/>
          <p:cNvSpPr/>
          <p:nvPr/>
        </p:nvSpPr>
        <p:spPr>
          <a:xfrm>
            <a:off x="7728244" y="1858771"/>
            <a:ext cx="3264300" cy="984873"/>
          </a:xfrm>
          <a:prstGeom prst="rect">
            <a:avLst/>
          </a:prstGeom>
        </p:spPr>
        <p:txBody>
          <a:bodyPr wrap="square" lIns="121908" tIns="60954" rIns="121908" bIns="60954">
            <a:spAutoFit/>
          </a:bodyPr>
          <a:lstStyle/>
          <a:p>
            <a:pPr algn="just">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请在此处输入您的文本，或者复制您的文本粘贴到此处请在此处请在此处输入您的文本，或者复制您的文本粘贴请在此处输入您的文本，</a:t>
            </a:r>
            <a:endParaRPr lang="zh-CN" altLang="en-US" sz="14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6" name="矩形 55"/>
          <p:cNvSpPr/>
          <p:nvPr/>
        </p:nvSpPr>
        <p:spPr>
          <a:xfrm>
            <a:off x="7728244" y="3089195"/>
            <a:ext cx="3264300" cy="984873"/>
          </a:xfrm>
          <a:prstGeom prst="rect">
            <a:avLst/>
          </a:prstGeom>
        </p:spPr>
        <p:txBody>
          <a:bodyPr wrap="square" lIns="121908" tIns="60954" rIns="121908" bIns="60954">
            <a:spAutoFit/>
          </a:bodyPr>
          <a:lstStyle/>
          <a:p>
            <a:pPr algn="just">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请在此处输入您的文本，或者复制您的文本粘贴到此处请在此处请在此处输入您的文本，或者复制您的文本粘贴请在此处输入您的文本，</a:t>
            </a:r>
            <a:endParaRPr lang="zh-CN" altLang="en-US" sz="14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7" name="矩形 56"/>
          <p:cNvSpPr/>
          <p:nvPr/>
        </p:nvSpPr>
        <p:spPr>
          <a:xfrm>
            <a:off x="7728244" y="4267554"/>
            <a:ext cx="3264300" cy="984873"/>
          </a:xfrm>
          <a:prstGeom prst="rect">
            <a:avLst/>
          </a:prstGeom>
        </p:spPr>
        <p:txBody>
          <a:bodyPr wrap="square" lIns="121908" tIns="60954" rIns="121908" bIns="60954">
            <a:spAutoFit/>
          </a:bodyPr>
          <a:lstStyle/>
          <a:p>
            <a:pPr algn="just">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请在此处输入您的文本，或者复制您的文本粘贴到此处请在此处请在此处输入您的文本，或者复制您的文本粘贴请在此处输入您的文本，</a:t>
            </a:r>
            <a:endParaRPr lang="zh-CN" altLang="en-US" sz="14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8" name="矩形 57"/>
          <p:cNvSpPr/>
          <p:nvPr/>
        </p:nvSpPr>
        <p:spPr>
          <a:xfrm>
            <a:off x="7728244" y="5436145"/>
            <a:ext cx="3264300" cy="984873"/>
          </a:xfrm>
          <a:prstGeom prst="rect">
            <a:avLst/>
          </a:prstGeom>
        </p:spPr>
        <p:txBody>
          <a:bodyPr wrap="square" lIns="121908" tIns="60954" rIns="121908" bIns="60954">
            <a:spAutoFit/>
          </a:bodyPr>
          <a:lstStyle/>
          <a:p>
            <a:pPr algn="just">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请在此处输入您的文本，或者复制您的文本粘贴到此处请在此处请在此处输入您的文本，或者复制您的文本粘贴请在此处输入您的文本，</a:t>
            </a:r>
            <a:endParaRPr lang="zh-CN" altLang="en-US" sz="14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right)">
                                          <p:cBhvr>
                                            <p:cTn id="7" dur="400"/>
                                            <p:tgtEl>
                                              <p:spTgt spid="34"/>
                                            </p:tgtEl>
                                          </p:cBhvr>
                                        </p:animEffect>
                                      </p:childTnLst>
                                    </p:cTn>
                                  </p:par>
                                  <p:par>
                                    <p:cTn id="8" presetID="22" presetClass="entr" presetSubtype="8"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400"/>
                                            <p:tgtEl>
                                              <p:spTgt spid="31"/>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up)">
                                          <p:cBhvr>
                                            <p:cTn id="14" dur="400"/>
                                            <p:tgtEl>
                                              <p:spTgt spid="2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400"/>
                                            <p:tgtEl>
                                              <p:spTgt spid="29"/>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right)">
                                          <p:cBhvr>
                                            <p:cTn id="21" dur="400"/>
                                            <p:tgtEl>
                                              <p:spTgt spid="40"/>
                                            </p:tgtEl>
                                          </p:cBhvr>
                                        </p:animEffect>
                                      </p:childTnLst>
                                    </p:cTn>
                                  </p:par>
                                  <p:par>
                                    <p:cTn id="22" presetID="22" presetClass="entr" presetSubtype="8"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400"/>
                                            <p:tgtEl>
                                              <p:spTgt spid="37"/>
                                            </p:tgtEl>
                                          </p:cBhvr>
                                        </p:animEffect>
                                      </p:childTnLst>
                                    </p:cTn>
                                  </p:par>
                                </p:childTnLst>
                              </p:cTn>
                            </p:par>
                            <p:par>
                              <p:cTn id="25" fill="hold">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400"/>
                                            <p:tgtEl>
                                              <p:spTgt spid="30"/>
                                            </p:tgtEl>
                                          </p:cBhvr>
                                        </p:animEffect>
                                      </p:childTnLst>
                                    </p:cTn>
                                  </p:par>
                                </p:childTnLst>
                              </p:cTn>
                            </p:par>
                            <p:par>
                              <p:cTn id="29" fill="hold">
                                <p:stCondLst>
                                  <p:cond delay="2000"/>
                                </p:stCondLst>
                                <p:childTnLst>
                                  <p:par>
                                    <p:cTn id="30" presetID="12" presetClass="entr" presetSubtype="1"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400"/>
                                            <p:tgtEl>
                                              <p:spTgt spid="43"/>
                                            </p:tgtEl>
                                            <p:attrNameLst>
                                              <p:attrName>ppt_y</p:attrName>
                                            </p:attrNameLst>
                                          </p:cBhvr>
                                          <p:tavLst>
                                            <p:tav tm="0">
                                              <p:val>
                                                <p:strVal val="#ppt_y-#ppt_h*1.125000"/>
                                              </p:val>
                                            </p:tav>
                                            <p:tav tm="100000">
                                              <p:val>
                                                <p:strVal val="#ppt_y"/>
                                              </p:val>
                                            </p:tav>
                                          </p:tavLst>
                                        </p:anim>
                                        <p:animEffect transition="in" filter="wipe(down)">
                                          <p:cBhvr>
                                            <p:cTn id="33" dur="400"/>
                                            <p:tgtEl>
                                              <p:spTgt spid="43"/>
                                            </p:tgtEl>
                                          </p:cBhvr>
                                        </p:animEffect>
                                      </p:childTnLst>
                                    </p:cTn>
                                  </p:par>
                                  <p:par>
                                    <p:cTn id="34" presetID="12" presetClass="entr" presetSubtype="1"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additive="base">
                                            <p:cTn id="36" dur="400"/>
                                            <p:tgtEl>
                                              <p:spTgt spid="44"/>
                                            </p:tgtEl>
                                            <p:attrNameLst>
                                              <p:attrName>ppt_y</p:attrName>
                                            </p:attrNameLst>
                                          </p:cBhvr>
                                          <p:tavLst>
                                            <p:tav tm="0">
                                              <p:val>
                                                <p:strVal val="#ppt_y-#ppt_h*1.125000"/>
                                              </p:val>
                                            </p:tav>
                                            <p:tav tm="100000">
                                              <p:val>
                                                <p:strVal val="#ppt_y"/>
                                              </p:val>
                                            </p:tav>
                                          </p:tavLst>
                                        </p:anim>
                                        <p:animEffect transition="in" filter="wipe(down)">
                                          <p:cBhvr>
                                            <p:cTn id="37" dur="400"/>
                                            <p:tgtEl>
                                              <p:spTgt spid="44"/>
                                            </p:tgtEl>
                                          </p:cBhvr>
                                        </p:animEffect>
                                      </p:childTnLst>
                                    </p:cTn>
                                  </p:par>
                                  <p:par>
                                    <p:cTn id="38" presetID="12" presetClass="entr" presetSubtype="1"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400"/>
                                            <p:tgtEl>
                                              <p:spTgt spid="45"/>
                                            </p:tgtEl>
                                            <p:attrNameLst>
                                              <p:attrName>ppt_y</p:attrName>
                                            </p:attrNameLst>
                                          </p:cBhvr>
                                          <p:tavLst>
                                            <p:tav tm="0">
                                              <p:val>
                                                <p:strVal val="#ppt_y-#ppt_h*1.125000"/>
                                              </p:val>
                                            </p:tav>
                                            <p:tav tm="100000">
                                              <p:val>
                                                <p:strVal val="#ppt_y"/>
                                              </p:val>
                                            </p:tav>
                                          </p:tavLst>
                                        </p:anim>
                                        <p:animEffect transition="in" filter="wipe(down)">
                                          <p:cBhvr>
                                            <p:cTn id="41" dur="400"/>
                                            <p:tgtEl>
                                              <p:spTgt spid="45"/>
                                            </p:tgtEl>
                                          </p:cBhvr>
                                        </p:animEffect>
                                      </p:childTnLst>
                                    </p:cTn>
                                  </p:par>
                                  <p:par>
                                    <p:cTn id="42" presetID="12" presetClass="entr" presetSubtype="1"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400"/>
                                            <p:tgtEl>
                                              <p:spTgt spid="46"/>
                                            </p:tgtEl>
                                            <p:attrNameLst>
                                              <p:attrName>ppt_y</p:attrName>
                                            </p:attrNameLst>
                                          </p:cBhvr>
                                          <p:tavLst>
                                            <p:tav tm="0">
                                              <p:val>
                                                <p:strVal val="#ppt_y-#ppt_h*1.125000"/>
                                              </p:val>
                                            </p:tav>
                                            <p:tav tm="100000">
                                              <p:val>
                                                <p:strVal val="#ppt_y"/>
                                              </p:val>
                                            </p:tav>
                                          </p:tavLst>
                                        </p:anim>
                                        <p:animEffect transition="in" filter="wipe(down)">
                                          <p:cBhvr>
                                            <p:cTn id="45" dur="400"/>
                                            <p:tgtEl>
                                              <p:spTgt spid="46"/>
                                            </p:tgtEl>
                                          </p:cBhvr>
                                        </p:animEffect>
                                      </p:childTnLst>
                                    </p:cTn>
                                  </p:par>
                                </p:childTnLst>
                              </p:cTn>
                            </p:par>
                            <p:par>
                              <p:cTn id="46" fill="hold">
                                <p:stCondLst>
                                  <p:cond delay="2500"/>
                                </p:stCondLst>
                                <p:childTnLst>
                                  <p:par>
                                    <p:cTn id="47" presetID="2" presetClass="entr" presetSubtype="8" fill="hold" grpId="0" nodeType="afterEffect" p14:presetBounceEnd="47000">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14:bounceEnd="47000">
                                          <p:cBhvr additive="base">
                                            <p:cTn id="49" dur="400" fill="hold"/>
                                            <p:tgtEl>
                                              <p:spTgt spid="47"/>
                                            </p:tgtEl>
                                            <p:attrNameLst>
                                              <p:attrName>ppt_x</p:attrName>
                                            </p:attrNameLst>
                                          </p:cBhvr>
                                          <p:tavLst>
                                            <p:tav tm="0">
                                              <p:val>
                                                <p:strVal val="0-#ppt_w/2"/>
                                              </p:val>
                                            </p:tav>
                                            <p:tav tm="100000">
                                              <p:val>
                                                <p:strVal val="#ppt_x"/>
                                              </p:val>
                                            </p:tav>
                                          </p:tavLst>
                                        </p:anim>
                                        <p:anim calcmode="lin" valueType="num" p14:bounceEnd="47000">
                                          <p:cBhvr additive="base">
                                            <p:cTn id="50" dur="400" fill="hold"/>
                                            <p:tgtEl>
                                              <p:spTgt spid="47"/>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14:presetBounceEnd="47000">
                                      <p:stCondLst>
                                        <p:cond delay="200"/>
                                      </p:stCondLst>
                                      <p:childTnLst>
                                        <p:set>
                                          <p:cBhvr>
                                            <p:cTn id="52" dur="1" fill="hold">
                                              <p:stCondLst>
                                                <p:cond delay="0"/>
                                              </p:stCondLst>
                                            </p:cTn>
                                            <p:tgtEl>
                                              <p:spTgt spid="48"/>
                                            </p:tgtEl>
                                            <p:attrNameLst>
                                              <p:attrName>style.visibility</p:attrName>
                                            </p:attrNameLst>
                                          </p:cBhvr>
                                          <p:to>
                                            <p:strVal val="visible"/>
                                          </p:to>
                                        </p:set>
                                        <p:anim calcmode="lin" valueType="num" p14:bounceEnd="47000">
                                          <p:cBhvr additive="base">
                                            <p:cTn id="53" dur="400" fill="hold"/>
                                            <p:tgtEl>
                                              <p:spTgt spid="48"/>
                                            </p:tgtEl>
                                            <p:attrNameLst>
                                              <p:attrName>ppt_x</p:attrName>
                                            </p:attrNameLst>
                                          </p:cBhvr>
                                          <p:tavLst>
                                            <p:tav tm="0">
                                              <p:val>
                                                <p:strVal val="0-#ppt_w/2"/>
                                              </p:val>
                                            </p:tav>
                                            <p:tav tm="100000">
                                              <p:val>
                                                <p:strVal val="#ppt_x"/>
                                              </p:val>
                                            </p:tav>
                                          </p:tavLst>
                                        </p:anim>
                                        <p:anim calcmode="lin" valueType="num" p14:bounceEnd="47000">
                                          <p:cBhvr additive="base">
                                            <p:cTn id="54" dur="400" fill="hold"/>
                                            <p:tgtEl>
                                              <p:spTgt spid="48"/>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14:presetBounceEnd="47000">
                                      <p:stCondLst>
                                        <p:cond delay="400"/>
                                      </p:stCondLst>
                                      <p:childTnLst>
                                        <p:set>
                                          <p:cBhvr>
                                            <p:cTn id="56" dur="1" fill="hold">
                                              <p:stCondLst>
                                                <p:cond delay="0"/>
                                              </p:stCondLst>
                                            </p:cTn>
                                            <p:tgtEl>
                                              <p:spTgt spid="49"/>
                                            </p:tgtEl>
                                            <p:attrNameLst>
                                              <p:attrName>style.visibility</p:attrName>
                                            </p:attrNameLst>
                                          </p:cBhvr>
                                          <p:to>
                                            <p:strVal val="visible"/>
                                          </p:to>
                                        </p:set>
                                        <p:anim calcmode="lin" valueType="num" p14:bounceEnd="47000">
                                          <p:cBhvr additive="base">
                                            <p:cTn id="57" dur="400" fill="hold"/>
                                            <p:tgtEl>
                                              <p:spTgt spid="49"/>
                                            </p:tgtEl>
                                            <p:attrNameLst>
                                              <p:attrName>ppt_x</p:attrName>
                                            </p:attrNameLst>
                                          </p:cBhvr>
                                          <p:tavLst>
                                            <p:tav tm="0">
                                              <p:val>
                                                <p:strVal val="0-#ppt_w/2"/>
                                              </p:val>
                                            </p:tav>
                                            <p:tav tm="100000">
                                              <p:val>
                                                <p:strVal val="#ppt_x"/>
                                              </p:val>
                                            </p:tav>
                                          </p:tavLst>
                                        </p:anim>
                                        <p:anim calcmode="lin" valueType="num" p14:bounceEnd="47000">
                                          <p:cBhvr additive="base">
                                            <p:cTn id="58" dur="400" fill="hold"/>
                                            <p:tgtEl>
                                              <p:spTgt spid="49"/>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14:presetBounceEnd="47000">
                                      <p:stCondLst>
                                        <p:cond delay="600"/>
                                      </p:stCondLst>
                                      <p:childTnLst>
                                        <p:set>
                                          <p:cBhvr>
                                            <p:cTn id="60" dur="1" fill="hold">
                                              <p:stCondLst>
                                                <p:cond delay="0"/>
                                              </p:stCondLst>
                                            </p:cTn>
                                            <p:tgtEl>
                                              <p:spTgt spid="50"/>
                                            </p:tgtEl>
                                            <p:attrNameLst>
                                              <p:attrName>style.visibility</p:attrName>
                                            </p:attrNameLst>
                                          </p:cBhvr>
                                          <p:to>
                                            <p:strVal val="visible"/>
                                          </p:to>
                                        </p:set>
                                        <p:anim calcmode="lin" valueType="num" p14:bounceEnd="47000">
                                          <p:cBhvr additive="base">
                                            <p:cTn id="61" dur="400" fill="hold"/>
                                            <p:tgtEl>
                                              <p:spTgt spid="50"/>
                                            </p:tgtEl>
                                            <p:attrNameLst>
                                              <p:attrName>ppt_x</p:attrName>
                                            </p:attrNameLst>
                                          </p:cBhvr>
                                          <p:tavLst>
                                            <p:tav tm="0">
                                              <p:val>
                                                <p:strVal val="0-#ppt_w/2"/>
                                              </p:val>
                                            </p:tav>
                                            <p:tav tm="100000">
                                              <p:val>
                                                <p:strVal val="#ppt_x"/>
                                              </p:val>
                                            </p:tav>
                                          </p:tavLst>
                                        </p:anim>
                                        <p:anim calcmode="lin" valueType="num" p14:bounceEnd="47000">
                                          <p:cBhvr additive="base">
                                            <p:cTn id="62" dur="400" fill="hold"/>
                                            <p:tgtEl>
                                              <p:spTgt spid="50"/>
                                            </p:tgtEl>
                                            <p:attrNameLst>
                                              <p:attrName>ppt_y</p:attrName>
                                            </p:attrNameLst>
                                          </p:cBhvr>
                                          <p:tavLst>
                                            <p:tav tm="0">
                                              <p:val>
                                                <p:strVal val="#ppt_y"/>
                                              </p:val>
                                            </p:tav>
                                            <p:tav tm="100000">
                                              <p:val>
                                                <p:strVal val="#ppt_y"/>
                                              </p:val>
                                            </p:tav>
                                          </p:tavLst>
                                        </p:anim>
                                      </p:childTnLst>
                                    </p:cTn>
                                  </p:par>
                                </p:childTnLst>
                              </p:cTn>
                            </p:par>
                            <p:par>
                              <p:cTn id="63" fill="hold">
                                <p:stCondLst>
                                  <p:cond delay="3000"/>
                                </p:stCondLst>
                                <p:childTnLst>
                                  <p:par>
                                    <p:cTn id="64" presetID="22" presetClass="entr" presetSubtype="8" fill="hold" nodeType="after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wipe(left)">
                                          <p:cBhvr>
                                            <p:cTn id="66" dur="300"/>
                                            <p:tgtEl>
                                              <p:spTgt spid="51"/>
                                            </p:tgtEl>
                                          </p:cBhvr>
                                        </p:animEffect>
                                      </p:childTnLst>
                                    </p:cTn>
                                  </p:par>
                                  <p:par>
                                    <p:cTn id="67" presetID="22" presetClass="entr" presetSubtype="8" fill="hold" nodeType="withEffect">
                                      <p:stCondLst>
                                        <p:cond delay="100"/>
                                      </p:stCondLst>
                                      <p:childTnLst>
                                        <p:set>
                                          <p:cBhvr>
                                            <p:cTn id="68" dur="1" fill="hold">
                                              <p:stCondLst>
                                                <p:cond delay="0"/>
                                              </p:stCondLst>
                                            </p:cTn>
                                            <p:tgtEl>
                                              <p:spTgt spid="54"/>
                                            </p:tgtEl>
                                            <p:attrNameLst>
                                              <p:attrName>style.visibility</p:attrName>
                                            </p:attrNameLst>
                                          </p:cBhvr>
                                          <p:to>
                                            <p:strVal val="visible"/>
                                          </p:to>
                                        </p:set>
                                        <p:animEffect transition="in" filter="wipe(left)">
                                          <p:cBhvr>
                                            <p:cTn id="69" dur="300"/>
                                            <p:tgtEl>
                                              <p:spTgt spid="54"/>
                                            </p:tgtEl>
                                          </p:cBhvr>
                                        </p:animEffect>
                                      </p:childTnLst>
                                    </p:cTn>
                                  </p:par>
                                  <p:par>
                                    <p:cTn id="70" presetID="22" presetClass="entr" presetSubtype="8" fill="hold" nodeType="withEffect">
                                      <p:stCondLst>
                                        <p:cond delay="200"/>
                                      </p:stCondLst>
                                      <p:childTnLst>
                                        <p:set>
                                          <p:cBhvr>
                                            <p:cTn id="71" dur="1" fill="hold">
                                              <p:stCondLst>
                                                <p:cond delay="0"/>
                                              </p:stCondLst>
                                            </p:cTn>
                                            <p:tgtEl>
                                              <p:spTgt spid="53"/>
                                            </p:tgtEl>
                                            <p:attrNameLst>
                                              <p:attrName>style.visibility</p:attrName>
                                            </p:attrNameLst>
                                          </p:cBhvr>
                                          <p:to>
                                            <p:strVal val="visible"/>
                                          </p:to>
                                        </p:set>
                                        <p:animEffect transition="in" filter="wipe(left)">
                                          <p:cBhvr>
                                            <p:cTn id="72" dur="300"/>
                                            <p:tgtEl>
                                              <p:spTgt spid="53"/>
                                            </p:tgtEl>
                                          </p:cBhvr>
                                        </p:animEffect>
                                      </p:childTnLst>
                                    </p:cTn>
                                  </p:par>
                                  <p:par>
                                    <p:cTn id="73" presetID="22" presetClass="entr" presetSubtype="8" fill="hold" nodeType="withEffect">
                                      <p:stCondLst>
                                        <p:cond delay="300"/>
                                      </p:stCondLst>
                                      <p:childTnLst>
                                        <p:set>
                                          <p:cBhvr>
                                            <p:cTn id="74" dur="1" fill="hold">
                                              <p:stCondLst>
                                                <p:cond delay="0"/>
                                              </p:stCondLst>
                                            </p:cTn>
                                            <p:tgtEl>
                                              <p:spTgt spid="52"/>
                                            </p:tgtEl>
                                            <p:attrNameLst>
                                              <p:attrName>style.visibility</p:attrName>
                                            </p:attrNameLst>
                                          </p:cBhvr>
                                          <p:to>
                                            <p:strVal val="visible"/>
                                          </p:to>
                                        </p:set>
                                        <p:animEffect transition="in" filter="wipe(left)">
                                          <p:cBhvr>
                                            <p:cTn id="75" dur="300"/>
                                            <p:tgtEl>
                                              <p:spTgt spid="52"/>
                                            </p:tgtEl>
                                          </p:cBhvr>
                                        </p:animEffect>
                                      </p:childTnLst>
                                    </p:cTn>
                                  </p:par>
                                </p:childTnLst>
                              </p:cTn>
                            </p:par>
                            <p:par>
                              <p:cTn id="76" fill="hold">
                                <p:stCondLst>
                                  <p:cond delay="3500"/>
                                </p:stCondLst>
                                <p:childTnLst>
                                  <p:par>
                                    <p:cTn id="77" presetID="2" presetClass="entr" presetSubtype="2" fill="hold" grpId="0" nodeType="afterEffect" p14:presetBounceEnd="56000">
                                      <p:stCondLst>
                                        <p:cond delay="0"/>
                                      </p:stCondLst>
                                      <p:childTnLst>
                                        <p:set>
                                          <p:cBhvr>
                                            <p:cTn id="78" dur="1" fill="hold">
                                              <p:stCondLst>
                                                <p:cond delay="0"/>
                                              </p:stCondLst>
                                            </p:cTn>
                                            <p:tgtEl>
                                              <p:spTgt spid="55"/>
                                            </p:tgtEl>
                                            <p:attrNameLst>
                                              <p:attrName>style.visibility</p:attrName>
                                            </p:attrNameLst>
                                          </p:cBhvr>
                                          <p:to>
                                            <p:strVal val="visible"/>
                                          </p:to>
                                        </p:set>
                                        <p:anim calcmode="lin" valueType="num" p14:bounceEnd="56000">
                                          <p:cBhvr additive="base">
                                            <p:cTn id="79" dur="300" fill="hold"/>
                                            <p:tgtEl>
                                              <p:spTgt spid="55"/>
                                            </p:tgtEl>
                                            <p:attrNameLst>
                                              <p:attrName>ppt_x</p:attrName>
                                            </p:attrNameLst>
                                          </p:cBhvr>
                                          <p:tavLst>
                                            <p:tav tm="0">
                                              <p:val>
                                                <p:strVal val="1+#ppt_w/2"/>
                                              </p:val>
                                            </p:tav>
                                            <p:tav tm="100000">
                                              <p:val>
                                                <p:strVal val="#ppt_x"/>
                                              </p:val>
                                            </p:tav>
                                          </p:tavLst>
                                        </p:anim>
                                        <p:anim calcmode="lin" valueType="num" p14:bounceEnd="56000">
                                          <p:cBhvr additive="base">
                                            <p:cTn id="80" dur="300" fill="hold"/>
                                            <p:tgtEl>
                                              <p:spTgt spid="55"/>
                                            </p:tgtEl>
                                            <p:attrNameLst>
                                              <p:attrName>ppt_y</p:attrName>
                                            </p:attrNameLst>
                                          </p:cBhvr>
                                          <p:tavLst>
                                            <p:tav tm="0">
                                              <p:val>
                                                <p:strVal val="#ppt_y"/>
                                              </p:val>
                                            </p:tav>
                                            <p:tav tm="100000">
                                              <p:val>
                                                <p:strVal val="#ppt_y"/>
                                              </p:val>
                                            </p:tav>
                                          </p:tavLst>
                                        </p:anim>
                                      </p:childTnLst>
                                    </p:cTn>
                                  </p:par>
                                </p:childTnLst>
                              </p:cTn>
                            </p:par>
                            <p:par>
                              <p:cTn id="81" fill="hold">
                                <p:stCondLst>
                                  <p:cond delay="4000"/>
                                </p:stCondLst>
                                <p:childTnLst>
                                  <p:par>
                                    <p:cTn id="82" presetID="2" presetClass="entr" presetSubtype="2" fill="hold" grpId="0" nodeType="afterEffect" p14:presetBounceEnd="56000">
                                      <p:stCondLst>
                                        <p:cond delay="0"/>
                                      </p:stCondLst>
                                      <p:childTnLst>
                                        <p:set>
                                          <p:cBhvr>
                                            <p:cTn id="83" dur="1" fill="hold">
                                              <p:stCondLst>
                                                <p:cond delay="0"/>
                                              </p:stCondLst>
                                            </p:cTn>
                                            <p:tgtEl>
                                              <p:spTgt spid="56"/>
                                            </p:tgtEl>
                                            <p:attrNameLst>
                                              <p:attrName>style.visibility</p:attrName>
                                            </p:attrNameLst>
                                          </p:cBhvr>
                                          <p:to>
                                            <p:strVal val="visible"/>
                                          </p:to>
                                        </p:set>
                                        <p:anim calcmode="lin" valueType="num" p14:bounceEnd="56000">
                                          <p:cBhvr additive="base">
                                            <p:cTn id="84" dur="300" fill="hold"/>
                                            <p:tgtEl>
                                              <p:spTgt spid="56"/>
                                            </p:tgtEl>
                                            <p:attrNameLst>
                                              <p:attrName>ppt_x</p:attrName>
                                            </p:attrNameLst>
                                          </p:cBhvr>
                                          <p:tavLst>
                                            <p:tav tm="0">
                                              <p:val>
                                                <p:strVal val="1+#ppt_w/2"/>
                                              </p:val>
                                            </p:tav>
                                            <p:tav tm="100000">
                                              <p:val>
                                                <p:strVal val="#ppt_x"/>
                                              </p:val>
                                            </p:tav>
                                          </p:tavLst>
                                        </p:anim>
                                        <p:anim calcmode="lin" valueType="num" p14:bounceEnd="56000">
                                          <p:cBhvr additive="base">
                                            <p:cTn id="85" dur="300" fill="hold"/>
                                            <p:tgtEl>
                                              <p:spTgt spid="56"/>
                                            </p:tgtEl>
                                            <p:attrNameLst>
                                              <p:attrName>ppt_y</p:attrName>
                                            </p:attrNameLst>
                                          </p:cBhvr>
                                          <p:tavLst>
                                            <p:tav tm="0">
                                              <p:val>
                                                <p:strVal val="#ppt_y"/>
                                              </p:val>
                                            </p:tav>
                                            <p:tav tm="100000">
                                              <p:val>
                                                <p:strVal val="#ppt_y"/>
                                              </p:val>
                                            </p:tav>
                                          </p:tavLst>
                                        </p:anim>
                                      </p:childTnLst>
                                    </p:cTn>
                                  </p:par>
                                </p:childTnLst>
                              </p:cTn>
                            </p:par>
                            <p:par>
                              <p:cTn id="86" fill="hold">
                                <p:stCondLst>
                                  <p:cond delay="4500"/>
                                </p:stCondLst>
                                <p:childTnLst>
                                  <p:par>
                                    <p:cTn id="87" presetID="2" presetClass="entr" presetSubtype="2" fill="hold" grpId="0" nodeType="afterEffect" p14:presetBounceEnd="56000">
                                      <p:stCondLst>
                                        <p:cond delay="0"/>
                                      </p:stCondLst>
                                      <p:childTnLst>
                                        <p:set>
                                          <p:cBhvr>
                                            <p:cTn id="88" dur="1" fill="hold">
                                              <p:stCondLst>
                                                <p:cond delay="0"/>
                                              </p:stCondLst>
                                            </p:cTn>
                                            <p:tgtEl>
                                              <p:spTgt spid="57"/>
                                            </p:tgtEl>
                                            <p:attrNameLst>
                                              <p:attrName>style.visibility</p:attrName>
                                            </p:attrNameLst>
                                          </p:cBhvr>
                                          <p:to>
                                            <p:strVal val="visible"/>
                                          </p:to>
                                        </p:set>
                                        <p:anim calcmode="lin" valueType="num" p14:bounceEnd="56000">
                                          <p:cBhvr additive="base">
                                            <p:cTn id="89" dur="300" fill="hold"/>
                                            <p:tgtEl>
                                              <p:spTgt spid="57"/>
                                            </p:tgtEl>
                                            <p:attrNameLst>
                                              <p:attrName>ppt_x</p:attrName>
                                            </p:attrNameLst>
                                          </p:cBhvr>
                                          <p:tavLst>
                                            <p:tav tm="0">
                                              <p:val>
                                                <p:strVal val="1+#ppt_w/2"/>
                                              </p:val>
                                            </p:tav>
                                            <p:tav tm="100000">
                                              <p:val>
                                                <p:strVal val="#ppt_x"/>
                                              </p:val>
                                            </p:tav>
                                          </p:tavLst>
                                        </p:anim>
                                        <p:anim calcmode="lin" valueType="num" p14:bounceEnd="56000">
                                          <p:cBhvr additive="base">
                                            <p:cTn id="90" dur="300" fill="hold"/>
                                            <p:tgtEl>
                                              <p:spTgt spid="57"/>
                                            </p:tgtEl>
                                            <p:attrNameLst>
                                              <p:attrName>ppt_y</p:attrName>
                                            </p:attrNameLst>
                                          </p:cBhvr>
                                          <p:tavLst>
                                            <p:tav tm="0">
                                              <p:val>
                                                <p:strVal val="#ppt_y"/>
                                              </p:val>
                                            </p:tav>
                                            <p:tav tm="100000">
                                              <p:val>
                                                <p:strVal val="#ppt_y"/>
                                              </p:val>
                                            </p:tav>
                                          </p:tavLst>
                                        </p:anim>
                                      </p:childTnLst>
                                    </p:cTn>
                                  </p:par>
                                </p:childTnLst>
                              </p:cTn>
                            </p:par>
                            <p:par>
                              <p:cTn id="91" fill="hold">
                                <p:stCondLst>
                                  <p:cond delay="5000"/>
                                </p:stCondLst>
                                <p:childTnLst>
                                  <p:par>
                                    <p:cTn id="92" presetID="2" presetClass="entr" presetSubtype="2" fill="hold" grpId="0" nodeType="afterEffect" p14:presetBounceEnd="56000">
                                      <p:stCondLst>
                                        <p:cond delay="0"/>
                                      </p:stCondLst>
                                      <p:childTnLst>
                                        <p:set>
                                          <p:cBhvr>
                                            <p:cTn id="93" dur="1" fill="hold">
                                              <p:stCondLst>
                                                <p:cond delay="0"/>
                                              </p:stCondLst>
                                            </p:cTn>
                                            <p:tgtEl>
                                              <p:spTgt spid="58"/>
                                            </p:tgtEl>
                                            <p:attrNameLst>
                                              <p:attrName>style.visibility</p:attrName>
                                            </p:attrNameLst>
                                          </p:cBhvr>
                                          <p:to>
                                            <p:strVal val="visible"/>
                                          </p:to>
                                        </p:set>
                                        <p:anim calcmode="lin" valueType="num" p14:bounceEnd="56000">
                                          <p:cBhvr additive="base">
                                            <p:cTn id="94" dur="300" fill="hold"/>
                                            <p:tgtEl>
                                              <p:spTgt spid="58"/>
                                            </p:tgtEl>
                                            <p:attrNameLst>
                                              <p:attrName>ppt_x</p:attrName>
                                            </p:attrNameLst>
                                          </p:cBhvr>
                                          <p:tavLst>
                                            <p:tav tm="0">
                                              <p:val>
                                                <p:strVal val="1+#ppt_w/2"/>
                                              </p:val>
                                            </p:tav>
                                            <p:tav tm="100000">
                                              <p:val>
                                                <p:strVal val="#ppt_x"/>
                                              </p:val>
                                            </p:tav>
                                          </p:tavLst>
                                        </p:anim>
                                        <p:anim calcmode="lin" valueType="num" p14:bounceEnd="56000">
                                          <p:cBhvr additive="base">
                                            <p:cTn id="95" dur="3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43" grpId="0" animBg="1"/>
          <p:bldP spid="44" grpId="0" animBg="1"/>
          <p:bldP spid="45" grpId="0" animBg="1"/>
          <p:bldP spid="46" grpId="0" animBg="1"/>
          <p:bldP spid="47" grpId="0"/>
          <p:bldP spid="48" grpId="0"/>
          <p:bldP spid="49" grpId="0"/>
          <p:bldP spid="50" grpId="0"/>
          <p:bldP spid="55" grpId="0"/>
          <p:bldP spid="56" grpId="0"/>
          <p:bldP spid="57" grpId="0"/>
          <p:bldP spid="5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right)">
                                          <p:cBhvr>
                                            <p:cTn id="7" dur="400"/>
                                            <p:tgtEl>
                                              <p:spTgt spid="34"/>
                                            </p:tgtEl>
                                          </p:cBhvr>
                                        </p:animEffect>
                                      </p:childTnLst>
                                    </p:cTn>
                                  </p:par>
                                  <p:par>
                                    <p:cTn id="8" presetID="22" presetClass="entr" presetSubtype="8"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400"/>
                                            <p:tgtEl>
                                              <p:spTgt spid="31"/>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up)">
                                          <p:cBhvr>
                                            <p:cTn id="14" dur="400"/>
                                            <p:tgtEl>
                                              <p:spTgt spid="2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400"/>
                                            <p:tgtEl>
                                              <p:spTgt spid="29"/>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right)">
                                          <p:cBhvr>
                                            <p:cTn id="21" dur="400"/>
                                            <p:tgtEl>
                                              <p:spTgt spid="40"/>
                                            </p:tgtEl>
                                          </p:cBhvr>
                                        </p:animEffect>
                                      </p:childTnLst>
                                    </p:cTn>
                                  </p:par>
                                  <p:par>
                                    <p:cTn id="22" presetID="22" presetClass="entr" presetSubtype="8"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400"/>
                                            <p:tgtEl>
                                              <p:spTgt spid="37"/>
                                            </p:tgtEl>
                                          </p:cBhvr>
                                        </p:animEffect>
                                      </p:childTnLst>
                                    </p:cTn>
                                  </p:par>
                                </p:childTnLst>
                              </p:cTn>
                            </p:par>
                            <p:par>
                              <p:cTn id="25" fill="hold">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400"/>
                                            <p:tgtEl>
                                              <p:spTgt spid="30"/>
                                            </p:tgtEl>
                                          </p:cBhvr>
                                        </p:animEffect>
                                      </p:childTnLst>
                                    </p:cTn>
                                  </p:par>
                                </p:childTnLst>
                              </p:cTn>
                            </p:par>
                            <p:par>
                              <p:cTn id="29" fill="hold">
                                <p:stCondLst>
                                  <p:cond delay="2000"/>
                                </p:stCondLst>
                                <p:childTnLst>
                                  <p:par>
                                    <p:cTn id="30" presetID="12" presetClass="entr" presetSubtype="1"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400"/>
                                            <p:tgtEl>
                                              <p:spTgt spid="43"/>
                                            </p:tgtEl>
                                            <p:attrNameLst>
                                              <p:attrName>ppt_y</p:attrName>
                                            </p:attrNameLst>
                                          </p:cBhvr>
                                          <p:tavLst>
                                            <p:tav tm="0">
                                              <p:val>
                                                <p:strVal val="#ppt_y-#ppt_h*1.125000"/>
                                              </p:val>
                                            </p:tav>
                                            <p:tav tm="100000">
                                              <p:val>
                                                <p:strVal val="#ppt_y"/>
                                              </p:val>
                                            </p:tav>
                                          </p:tavLst>
                                        </p:anim>
                                        <p:animEffect transition="in" filter="wipe(down)">
                                          <p:cBhvr>
                                            <p:cTn id="33" dur="400"/>
                                            <p:tgtEl>
                                              <p:spTgt spid="43"/>
                                            </p:tgtEl>
                                          </p:cBhvr>
                                        </p:animEffect>
                                      </p:childTnLst>
                                    </p:cTn>
                                  </p:par>
                                  <p:par>
                                    <p:cTn id="34" presetID="12" presetClass="entr" presetSubtype="1"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additive="base">
                                            <p:cTn id="36" dur="400"/>
                                            <p:tgtEl>
                                              <p:spTgt spid="44"/>
                                            </p:tgtEl>
                                            <p:attrNameLst>
                                              <p:attrName>ppt_y</p:attrName>
                                            </p:attrNameLst>
                                          </p:cBhvr>
                                          <p:tavLst>
                                            <p:tav tm="0">
                                              <p:val>
                                                <p:strVal val="#ppt_y-#ppt_h*1.125000"/>
                                              </p:val>
                                            </p:tav>
                                            <p:tav tm="100000">
                                              <p:val>
                                                <p:strVal val="#ppt_y"/>
                                              </p:val>
                                            </p:tav>
                                          </p:tavLst>
                                        </p:anim>
                                        <p:animEffect transition="in" filter="wipe(down)">
                                          <p:cBhvr>
                                            <p:cTn id="37" dur="400"/>
                                            <p:tgtEl>
                                              <p:spTgt spid="44"/>
                                            </p:tgtEl>
                                          </p:cBhvr>
                                        </p:animEffect>
                                      </p:childTnLst>
                                    </p:cTn>
                                  </p:par>
                                  <p:par>
                                    <p:cTn id="38" presetID="12" presetClass="entr" presetSubtype="1"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400"/>
                                            <p:tgtEl>
                                              <p:spTgt spid="45"/>
                                            </p:tgtEl>
                                            <p:attrNameLst>
                                              <p:attrName>ppt_y</p:attrName>
                                            </p:attrNameLst>
                                          </p:cBhvr>
                                          <p:tavLst>
                                            <p:tav tm="0">
                                              <p:val>
                                                <p:strVal val="#ppt_y-#ppt_h*1.125000"/>
                                              </p:val>
                                            </p:tav>
                                            <p:tav tm="100000">
                                              <p:val>
                                                <p:strVal val="#ppt_y"/>
                                              </p:val>
                                            </p:tav>
                                          </p:tavLst>
                                        </p:anim>
                                        <p:animEffect transition="in" filter="wipe(down)">
                                          <p:cBhvr>
                                            <p:cTn id="41" dur="400"/>
                                            <p:tgtEl>
                                              <p:spTgt spid="45"/>
                                            </p:tgtEl>
                                          </p:cBhvr>
                                        </p:animEffect>
                                      </p:childTnLst>
                                    </p:cTn>
                                  </p:par>
                                  <p:par>
                                    <p:cTn id="42" presetID="12" presetClass="entr" presetSubtype="1"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400"/>
                                            <p:tgtEl>
                                              <p:spTgt spid="46"/>
                                            </p:tgtEl>
                                            <p:attrNameLst>
                                              <p:attrName>ppt_y</p:attrName>
                                            </p:attrNameLst>
                                          </p:cBhvr>
                                          <p:tavLst>
                                            <p:tav tm="0">
                                              <p:val>
                                                <p:strVal val="#ppt_y-#ppt_h*1.125000"/>
                                              </p:val>
                                            </p:tav>
                                            <p:tav tm="100000">
                                              <p:val>
                                                <p:strVal val="#ppt_y"/>
                                              </p:val>
                                            </p:tav>
                                          </p:tavLst>
                                        </p:anim>
                                        <p:animEffect transition="in" filter="wipe(down)">
                                          <p:cBhvr>
                                            <p:cTn id="45" dur="400"/>
                                            <p:tgtEl>
                                              <p:spTgt spid="46"/>
                                            </p:tgtEl>
                                          </p:cBhvr>
                                        </p:animEffect>
                                      </p:childTnLst>
                                    </p:cTn>
                                  </p:par>
                                </p:childTnLst>
                              </p:cTn>
                            </p:par>
                            <p:par>
                              <p:cTn id="46" fill="hold">
                                <p:stCondLst>
                                  <p:cond delay="2500"/>
                                </p:stCondLst>
                                <p:childTnLst>
                                  <p:par>
                                    <p:cTn id="47" presetID="2" presetClass="entr" presetSubtype="8" fill="hold" grpId="0" nodeType="after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400" fill="hold"/>
                                            <p:tgtEl>
                                              <p:spTgt spid="47"/>
                                            </p:tgtEl>
                                            <p:attrNameLst>
                                              <p:attrName>ppt_x</p:attrName>
                                            </p:attrNameLst>
                                          </p:cBhvr>
                                          <p:tavLst>
                                            <p:tav tm="0">
                                              <p:val>
                                                <p:strVal val="0-#ppt_w/2"/>
                                              </p:val>
                                            </p:tav>
                                            <p:tav tm="100000">
                                              <p:val>
                                                <p:strVal val="#ppt_x"/>
                                              </p:val>
                                            </p:tav>
                                          </p:tavLst>
                                        </p:anim>
                                        <p:anim calcmode="lin" valueType="num">
                                          <p:cBhvr additive="base">
                                            <p:cTn id="50" dur="400" fill="hold"/>
                                            <p:tgtEl>
                                              <p:spTgt spid="47"/>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200"/>
                                      </p:stCondLst>
                                      <p:childTnLst>
                                        <p:set>
                                          <p:cBhvr>
                                            <p:cTn id="52" dur="1" fill="hold">
                                              <p:stCondLst>
                                                <p:cond delay="0"/>
                                              </p:stCondLst>
                                            </p:cTn>
                                            <p:tgtEl>
                                              <p:spTgt spid="48"/>
                                            </p:tgtEl>
                                            <p:attrNameLst>
                                              <p:attrName>style.visibility</p:attrName>
                                            </p:attrNameLst>
                                          </p:cBhvr>
                                          <p:to>
                                            <p:strVal val="visible"/>
                                          </p:to>
                                        </p:set>
                                        <p:anim calcmode="lin" valueType="num">
                                          <p:cBhvr additive="base">
                                            <p:cTn id="53" dur="400" fill="hold"/>
                                            <p:tgtEl>
                                              <p:spTgt spid="48"/>
                                            </p:tgtEl>
                                            <p:attrNameLst>
                                              <p:attrName>ppt_x</p:attrName>
                                            </p:attrNameLst>
                                          </p:cBhvr>
                                          <p:tavLst>
                                            <p:tav tm="0">
                                              <p:val>
                                                <p:strVal val="0-#ppt_w/2"/>
                                              </p:val>
                                            </p:tav>
                                            <p:tav tm="100000">
                                              <p:val>
                                                <p:strVal val="#ppt_x"/>
                                              </p:val>
                                            </p:tav>
                                          </p:tavLst>
                                        </p:anim>
                                        <p:anim calcmode="lin" valueType="num">
                                          <p:cBhvr additive="base">
                                            <p:cTn id="54" dur="400" fill="hold"/>
                                            <p:tgtEl>
                                              <p:spTgt spid="48"/>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400"/>
                                      </p:stCondLst>
                                      <p:childTnLst>
                                        <p:set>
                                          <p:cBhvr>
                                            <p:cTn id="56" dur="1" fill="hold">
                                              <p:stCondLst>
                                                <p:cond delay="0"/>
                                              </p:stCondLst>
                                            </p:cTn>
                                            <p:tgtEl>
                                              <p:spTgt spid="49"/>
                                            </p:tgtEl>
                                            <p:attrNameLst>
                                              <p:attrName>style.visibility</p:attrName>
                                            </p:attrNameLst>
                                          </p:cBhvr>
                                          <p:to>
                                            <p:strVal val="visible"/>
                                          </p:to>
                                        </p:set>
                                        <p:anim calcmode="lin" valueType="num">
                                          <p:cBhvr additive="base">
                                            <p:cTn id="57" dur="400" fill="hold"/>
                                            <p:tgtEl>
                                              <p:spTgt spid="49"/>
                                            </p:tgtEl>
                                            <p:attrNameLst>
                                              <p:attrName>ppt_x</p:attrName>
                                            </p:attrNameLst>
                                          </p:cBhvr>
                                          <p:tavLst>
                                            <p:tav tm="0">
                                              <p:val>
                                                <p:strVal val="0-#ppt_w/2"/>
                                              </p:val>
                                            </p:tav>
                                            <p:tav tm="100000">
                                              <p:val>
                                                <p:strVal val="#ppt_x"/>
                                              </p:val>
                                            </p:tav>
                                          </p:tavLst>
                                        </p:anim>
                                        <p:anim calcmode="lin" valueType="num">
                                          <p:cBhvr additive="base">
                                            <p:cTn id="58" dur="400" fill="hold"/>
                                            <p:tgtEl>
                                              <p:spTgt spid="49"/>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600"/>
                                      </p:stCondLst>
                                      <p:childTnLst>
                                        <p:set>
                                          <p:cBhvr>
                                            <p:cTn id="60" dur="1" fill="hold">
                                              <p:stCondLst>
                                                <p:cond delay="0"/>
                                              </p:stCondLst>
                                            </p:cTn>
                                            <p:tgtEl>
                                              <p:spTgt spid="50"/>
                                            </p:tgtEl>
                                            <p:attrNameLst>
                                              <p:attrName>style.visibility</p:attrName>
                                            </p:attrNameLst>
                                          </p:cBhvr>
                                          <p:to>
                                            <p:strVal val="visible"/>
                                          </p:to>
                                        </p:set>
                                        <p:anim calcmode="lin" valueType="num">
                                          <p:cBhvr additive="base">
                                            <p:cTn id="61" dur="400" fill="hold"/>
                                            <p:tgtEl>
                                              <p:spTgt spid="50"/>
                                            </p:tgtEl>
                                            <p:attrNameLst>
                                              <p:attrName>ppt_x</p:attrName>
                                            </p:attrNameLst>
                                          </p:cBhvr>
                                          <p:tavLst>
                                            <p:tav tm="0">
                                              <p:val>
                                                <p:strVal val="0-#ppt_w/2"/>
                                              </p:val>
                                            </p:tav>
                                            <p:tav tm="100000">
                                              <p:val>
                                                <p:strVal val="#ppt_x"/>
                                              </p:val>
                                            </p:tav>
                                          </p:tavLst>
                                        </p:anim>
                                        <p:anim calcmode="lin" valueType="num">
                                          <p:cBhvr additive="base">
                                            <p:cTn id="62" dur="400" fill="hold"/>
                                            <p:tgtEl>
                                              <p:spTgt spid="50"/>
                                            </p:tgtEl>
                                            <p:attrNameLst>
                                              <p:attrName>ppt_y</p:attrName>
                                            </p:attrNameLst>
                                          </p:cBhvr>
                                          <p:tavLst>
                                            <p:tav tm="0">
                                              <p:val>
                                                <p:strVal val="#ppt_y"/>
                                              </p:val>
                                            </p:tav>
                                            <p:tav tm="100000">
                                              <p:val>
                                                <p:strVal val="#ppt_y"/>
                                              </p:val>
                                            </p:tav>
                                          </p:tavLst>
                                        </p:anim>
                                      </p:childTnLst>
                                    </p:cTn>
                                  </p:par>
                                </p:childTnLst>
                              </p:cTn>
                            </p:par>
                            <p:par>
                              <p:cTn id="63" fill="hold">
                                <p:stCondLst>
                                  <p:cond delay="3000"/>
                                </p:stCondLst>
                                <p:childTnLst>
                                  <p:par>
                                    <p:cTn id="64" presetID="22" presetClass="entr" presetSubtype="8" fill="hold" nodeType="after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wipe(left)">
                                          <p:cBhvr>
                                            <p:cTn id="66" dur="300"/>
                                            <p:tgtEl>
                                              <p:spTgt spid="51"/>
                                            </p:tgtEl>
                                          </p:cBhvr>
                                        </p:animEffect>
                                      </p:childTnLst>
                                    </p:cTn>
                                  </p:par>
                                  <p:par>
                                    <p:cTn id="67" presetID="22" presetClass="entr" presetSubtype="8" fill="hold" nodeType="withEffect">
                                      <p:stCondLst>
                                        <p:cond delay="100"/>
                                      </p:stCondLst>
                                      <p:childTnLst>
                                        <p:set>
                                          <p:cBhvr>
                                            <p:cTn id="68" dur="1" fill="hold">
                                              <p:stCondLst>
                                                <p:cond delay="0"/>
                                              </p:stCondLst>
                                            </p:cTn>
                                            <p:tgtEl>
                                              <p:spTgt spid="54"/>
                                            </p:tgtEl>
                                            <p:attrNameLst>
                                              <p:attrName>style.visibility</p:attrName>
                                            </p:attrNameLst>
                                          </p:cBhvr>
                                          <p:to>
                                            <p:strVal val="visible"/>
                                          </p:to>
                                        </p:set>
                                        <p:animEffect transition="in" filter="wipe(left)">
                                          <p:cBhvr>
                                            <p:cTn id="69" dur="300"/>
                                            <p:tgtEl>
                                              <p:spTgt spid="54"/>
                                            </p:tgtEl>
                                          </p:cBhvr>
                                        </p:animEffect>
                                      </p:childTnLst>
                                    </p:cTn>
                                  </p:par>
                                  <p:par>
                                    <p:cTn id="70" presetID="22" presetClass="entr" presetSubtype="8" fill="hold" nodeType="withEffect">
                                      <p:stCondLst>
                                        <p:cond delay="200"/>
                                      </p:stCondLst>
                                      <p:childTnLst>
                                        <p:set>
                                          <p:cBhvr>
                                            <p:cTn id="71" dur="1" fill="hold">
                                              <p:stCondLst>
                                                <p:cond delay="0"/>
                                              </p:stCondLst>
                                            </p:cTn>
                                            <p:tgtEl>
                                              <p:spTgt spid="53"/>
                                            </p:tgtEl>
                                            <p:attrNameLst>
                                              <p:attrName>style.visibility</p:attrName>
                                            </p:attrNameLst>
                                          </p:cBhvr>
                                          <p:to>
                                            <p:strVal val="visible"/>
                                          </p:to>
                                        </p:set>
                                        <p:animEffect transition="in" filter="wipe(left)">
                                          <p:cBhvr>
                                            <p:cTn id="72" dur="300"/>
                                            <p:tgtEl>
                                              <p:spTgt spid="53"/>
                                            </p:tgtEl>
                                          </p:cBhvr>
                                        </p:animEffect>
                                      </p:childTnLst>
                                    </p:cTn>
                                  </p:par>
                                  <p:par>
                                    <p:cTn id="73" presetID="22" presetClass="entr" presetSubtype="8" fill="hold" nodeType="withEffect">
                                      <p:stCondLst>
                                        <p:cond delay="300"/>
                                      </p:stCondLst>
                                      <p:childTnLst>
                                        <p:set>
                                          <p:cBhvr>
                                            <p:cTn id="74" dur="1" fill="hold">
                                              <p:stCondLst>
                                                <p:cond delay="0"/>
                                              </p:stCondLst>
                                            </p:cTn>
                                            <p:tgtEl>
                                              <p:spTgt spid="52"/>
                                            </p:tgtEl>
                                            <p:attrNameLst>
                                              <p:attrName>style.visibility</p:attrName>
                                            </p:attrNameLst>
                                          </p:cBhvr>
                                          <p:to>
                                            <p:strVal val="visible"/>
                                          </p:to>
                                        </p:set>
                                        <p:animEffect transition="in" filter="wipe(left)">
                                          <p:cBhvr>
                                            <p:cTn id="75" dur="300"/>
                                            <p:tgtEl>
                                              <p:spTgt spid="52"/>
                                            </p:tgtEl>
                                          </p:cBhvr>
                                        </p:animEffect>
                                      </p:childTnLst>
                                    </p:cTn>
                                  </p:par>
                                </p:childTnLst>
                              </p:cTn>
                            </p:par>
                            <p:par>
                              <p:cTn id="76" fill="hold">
                                <p:stCondLst>
                                  <p:cond delay="3500"/>
                                </p:stCondLst>
                                <p:childTnLst>
                                  <p:par>
                                    <p:cTn id="77" presetID="2" presetClass="entr" presetSubtype="2" fill="hold" grpId="0" nodeType="afterEffect">
                                      <p:stCondLst>
                                        <p:cond delay="0"/>
                                      </p:stCondLst>
                                      <p:childTnLst>
                                        <p:set>
                                          <p:cBhvr>
                                            <p:cTn id="78" dur="1" fill="hold">
                                              <p:stCondLst>
                                                <p:cond delay="0"/>
                                              </p:stCondLst>
                                            </p:cTn>
                                            <p:tgtEl>
                                              <p:spTgt spid="55"/>
                                            </p:tgtEl>
                                            <p:attrNameLst>
                                              <p:attrName>style.visibility</p:attrName>
                                            </p:attrNameLst>
                                          </p:cBhvr>
                                          <p:to>
                                            <p:strVal val="visible"/>
                                          </p:to>
                                        </p:set>
                                        <p:anim calcmode="lin" valueType="num">
                                          <p:cBhvr additive="base">
                                            <p:cTn id="79" dur="300" fill="hold"/>
                                            <p:tgtEl>
                                              <p:spTgt spid="55"/>
                                            </p:tgtEl>
                                            <p:attrNameLst>
                                              <p:attrName>ppt_x</p:attrName>
                                            </p:attrNameLst>
                                          </p:cBhvr>
                                          <p:tavLst>
                                            <p:tav tm="0">
                                              <p:val>
                                                <p:strVal val="1+#ppt_w/2"/>
                                              </p:val>
                                            </p:tav>
                                            <p:tav tm="100000">
                                              <p:val>
                                                <p:strVal val="#ppt_x"/>
                                              </p:val>
                                            </p:tav>
                                          </p:tavLst>
                                        </p:anim>
                                        <p:anim calcmode="lin" valueType="num">
                                          <p:cBhvr additive="base">
                                            <p:cTn id="80" dur="300" fill="hold"/>
                                            <p:tgtEl>
                                              <p:spTgt spid="55"/>
                                            </p:tgtEl>
                                            <p:attrNameLst>
                                              <p:attrName>ppt_y</p:attrName>
                                            </p:attrNameLst>
                                          </p:cBhvr>
                                          <p:tavLst>
                                            <p:tav tm="0">
                                              <p:val>
                                                <p:strVal val="#ppt_y"/>
                                              </p:val>
                                            </p:tav>
                                            <p:tav tm="100000">
                                              <p:val>
                                                <p:strVal val="#ppt_y"/>
                                              </p:val>
                                            </p:tav>
                                          </p:tavLst>
                                        </p:anim>
                                      </p:childTnLst>
                                    </p:cTn>
                                  </p:par>
                                </p:childTnLst>
                              </p:cTn>
                            </p:par>
                            <p:par>
                              <p:cTn id="81" fill="hold">
                                <p:stCondLst>
                                  <p:cond delay="4000"/>
                                </p:stCondLst>
                                <p:childTnLst>
                                  <p:par>
                                    <p:cTn id="82" presetID="2" presetClass="entr" presetSubtype="2" fill="hold" grpId="0" nodeType="afterEffect">
                                      <p:stCondLst>
                                        <p:cond delay="0"/>
                                      </p:stCondLst>
                                      <p:childTnLst>
                                        <p:set>
                                          <p:cBhvr>
                                            <p:cTn id="83" dur="1" fill="hold">
                                              <p:stCondLst>
                                                <p:cond delay="0"/>
                                              </p:stCondLst>
                                            </p:cTn>
                                            <p:tgtEl>
                                              <p:spTgt spid="56"/>
                                            </p:tgtEl>
                                            <p:attrNameLst>
                                              <p:attrName>style.visibility</p:attrName>
                                            </p:attrNameLst>
                                          </p:cBhvr>
                                          <p:to>
                                            <p:strVal val="visible"/>
                                          </p:to>
                                        </p:set>
                                        <p:anim calcmode="lin" valueType="num">
                                          <p:cBhvr additive="base">
                                            <p:cTn id="84" dur="300" fill="hold"/>
                                            <p:tgtEl>
                                              <p:spTgt spid="56"/>
                                            </p:tgtEl>
                                            <p:attrNameLst>
                                              <p:attrName>ppt_x</p:attrName>
                                            </p:attrNameLst>
                                          </p:cBhvr>
                                          <p:tavLst>
                                            <p:tav tm="0">
                                              <p:val>
                                                <p:strVal val="1+#ppt_w/2"/>
                                              </p:val>
                                            </p:tav>
                                            <p:tav tm="100000">
                                              <p:val>
                                                <p:strVal val="#ppt_x"/>
                                              </p:val>
                                            </p:tav>
                                          </p:tavLst>
                                        </p:anim>
                                        <p:anim calcmode="lin" valueType="num">
                                          <p:cBhvr additive="base">
                                            <p:cTn id="85" dur="300" fill="hold"/>
                                            <p:tgtEl>
                                              <p:spTgt spid="56"/>
                                            </p:tgtEl>
                                            <p:attrNameLst>
                                              <p:attrName>ppt_y</p:attrName>
                                            </p:attrNameLst>
                                          </p:cBhvr>
                                          <p:tavLst>
                                            <p:tav tm="0">
                                              <p:val>
                                                <p:strVal val="#ppt_y"/>
                                              </p:val>
                                            </p:tav>
                                            <p:tav tm="100000">
                                              <p:val>
                                                <p:strVal val="#ppt_y"/>
                                              </p:val>
                                            </p:tav>
                                          </p:tavLst>
                                        </p:anim>
                                      </p:childTnLst>
                                    </p:cTn>
                                  </p:par>
                                </p:childTnLst>
                              </p:cTn>
                            </p:par>
                            <p:par>
                              <p:cTn id="86" fill="hold">
                                <p:stCondLst>
                                  <p:cond delay="4500"/>
                                </p:stCondLst>
                                <p:childTnLst>
                                  <p:par>
                                    <p:cTn id="87" presetID="2" presetClass="entr" presetSubtype="2" fill="hold" grpId="0" nodeType="afterEffect">
                                      <p:stCondLst>
                                        <p:cond delay="0"/>
                                      </p:stCondLst>
                                      <p:childTnLst>
                                        <p:set>
                                          <p:cBhvr>
                                            <p:cTn id="88" dur="1" fill="hold">
                                              <p:stCondLst>
                                                <p:cond delay="0"/>
                                              </p:stCondLst>
                                            </p:cTn>
                                            <p:tgtEl>
                                              <p:spTgt spid="57"/>
                                            </p:tgtEl>
                                            <p:attrNameLst>
                                              <p:attrName>style.visibility</p:attrName>
                                            </p:attrNameLst>
                                          </p:cBhvr>
                                          <p:to>
                                            <p:strVal val="visible"/>
                                          </p:to>
                                        </p:set>
                                        <p:anim calcmode="lin" valueType="num">
                                          <p:cBhvr additive="base">
                                            <p:cTn id="89" dur="300" fill="hold"/>
                                            <p:tgtEl>
                                              <p:spTgt spid="57"/>
                                            </p:tgtEl>
                                            <p:attrNameLst>
                                              <p:attrName>ppt_x</p:attrName>
                                            </p:attrNameLst>
                                          </p:cBhvr>
                                          <p:tavLst>
                                            <p:tav tm="0">
                                              <p:val>
                                                <p:strVal val="1+#ppt_w/2"/>
                                              </p:val>
                                            </p:tav>
                                            <p:tav tm="100000">
                                              <p:val>
                                                <p:strVal val="#ppt_x"/>
                                              </p:val>
                                            </p:tav>
                                          </p:tavLst>
                                        </p:anim>
                                        <p:anim calcmode="lin" valueType="num">
                                          <p:cBhvr additive="base">
                                            <p:cTn id="90" dur="300" fill="hold"/>
                                            <p:tgtEl>
                                              <p:spTgt spid="57"/>
                                            </p:tgtEl>
                                            <p:attrNameLst>
                                              <p:attrName>ppt_y</p:attrName>
                                            </p:attrNameLst>
                                          </p:cBhvr>
                                          <p:tavLst>
                                            <p:tav tm="0">
                                              <p:val>
                                                <p:strVal val="#ppt_y"/>
                                              </p:val>
                                            </p:tav>
                                            <p:tav tm="100000">
                                              <p:val>
                                                <p:strVal val="#ppt_y"/>
                                              </p:val>
                                            </p:tav>
                                          </p:tavLst>
                                        </p:anim>
                                      </p:childTnLst>
                                    </p:cTn>
                                  </p:par>
                                </p:childTnLst>
                              </p:cTn>
                            </p:par>
                            <p:par>
                              <p:cTn id="91" fill="hold">
                                <p:stCondLst>
                                  <p:cond delay="5000"/>
                                </p:stCondLst>
                                <p:childTnLst>
                                  <p:par>
                                    <p:cTn id="92" presetID="2" presetClass="entr" presetSubtype="2" fill="hold" grpId="0" nodeType="afterEffect">
                                      <p:stCondLst>
                                        <p:cond delay="0"/>
                                      </p:stCondLst>
                                      <p:childTnLst>
                                        <p:set>
                                          <p:cBhvr>
                                            <p:cTn id="93" dur="1" fill="hold">
                                              <p:stCondLst>
                                                <p:cond delay="0"/>
                                              </p:stCondLst>
                                            </p:cTn>
                                            <p:tgtEl>
                                              <p:spTgt spid="58"/>
                                            </p:tgtEl>
                                            <p:attrNameLst>
                                              <p:attrName>style.visibility</p:attrName>
                                            </p:attrNameLst>
                                          </p:cBhvr>
                                          <p:to>
                                            <p:strVal val="visible"/>
                                          </p:to>
                                        </p:set>
                                        <p:anim calcmode="lin" valueType="num">
                                          <p:cBhvr additive="base">
                                            <p:cTn id="94" dur="300" fill="hold"/>
                                            <p:tgtEl>
                                              <p:spTgt spid="58"/>
                                            </p:tgtEl>
                                            <p:attrNameLst>
                                              <p:attrName>ppt_x</p:attrName>
                                            </p:attrNameLst>
                                          </p:cBhvr>
                                          <p:tavLst>
                                            <p:tav tm="0">
                                              <p:val>
                                                <p:strVal val="1+#ppt_w/2"/>
                                              </p:val>
                                            </p:tav>
                                            <p:tav tm="100000">
                                              <p:val>
                                                <p:strVal val="#ppt_x"/>
                                              </p:val>
                                            </p:tav>
                                          </p:tavLst>
                                        </p:anim>
                                        <p:anim calcmode="lin" valueType="num">
                                          <p:cBhvr additive="base">
                                            <p:cTn id="95" dur="3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43" grpId="0" animBg="1"/>
          <p:bldP spid="44" grpId="0" animBg="1"/>
          <p:bldP spid="45" grpId="0" animBg="1"/>
          <p:bldP spid="46" grpId="0" animBg="1"/>
          <p:bldP spid="47" grpId="0"/>
          <p:bldP spid="48" grpId="0"/>
          <p:bldP spid="49" grpId="0"/>
          <p:bldP spid="50" grpId="0"/>
          <p:bldP spid="55" grpId="0"/>
          <p:bldP spid="56" grpId="0"/>
          <p:bldP spid="57" grpId="0"/>
          <p:bldP spid="5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9255599" y="1557700"/>
            <a:ext cx="2052483" cy="1771148"/>
          </a:xfrm>
          <a:prstGeom prst="rect">
            <a:avLst/>
          </a:prstGeom>
        </p:spPr>
        <p:txBody>
          <a:bodyPr wrap="square" lIns="128987" tIns="64495" rIns="128987" bIns="64495">
            <a:spAutoFit/>
          </a:bodyPr>
          <a:lstStyle/>
          <a:p>
            <a:pPr>
              <a:defRPr/>
            </a:pPr>
            <a:r>
              <a:rPr lang="en-US" altLang="zh-CN" sz="10665" kern="0" dirty="0" smtClean="0">
                <a:solidFill>
                  <a:srgbClr val="226032"/>
                </a:solidFill>
                <a:effectLst>
                  <a:glow rad="63500">
                    <a:schemeClr val="bg1">
                      <a:lumMod val="65000"/>
                      <a:alpha val="40000"/>
                    </a:schemeClr>
                  </a:glow>
                </a:effectLst>
                <a:latin typeface="Impact" panose="020B0806030902050204" pitchFamily="34" charset="0"/>
              </a:rPr>
              <a:t>03</a:t>
            </a:r>
            <a:endParaRPr lang="zh-CN" altLang="en-US" sz="10665" kern="0" dirty="0">
              <a:solidFill>
                <a:srgbClr val="226032"/>
              </a:solidFill>
              <a:effectLst>
                <a:glow rad="63500">
                  <a:schemeClr val="bg1">
                    <a:lumMod val="65000"/>
                    <a:alpha val="40000"/>
                  </a:schemeClr>
                </a:glow>
              </a:effectLst>
              <a:latin typeface="Impact" panose="020B0806030902050204" pitchFamily="34" charset="0"/>
            </a:endParaRPr>
          </a:p>
        </p:txBody>
      </p:sp>
      <p:sp>
        <p:nvSpPr>
          <p:cNvPr id="7" name="TextBox 21"/>
          <p:cNvSpPr txBox="1"/>
          <p:nvPr/>
        </p:nvSpPr>
        <p:spPr>
          <a:xfrm>
            <a:off x="5192523" y="2299539"/>
            <a:ext cx="3812932" cy="697015"/>
          </a:xfrm>
          <a:prstGeom prst="rect">
            <a:avLst/>
          </a:prstGeom>
          <a:noFill/>
        </p:spPr>
        <p:txBody>
          <a:bodyPr wrap="square" lIns="121549" tIns="60752" rIns="121549" bIns="60752" rtlCol="0">
            <a:spAutoFit/>
          </a:bodyPr>
          <a:lstStyle/>
          <a:p>
            <a:pPr algn="dist" eaLnBrk="1" hangingPunct="1"/>
            <a:r>
              <a:rPr lang="zh-CN" altLang="en-US" sz="3730" b="1" dirty="0" smtClean="0">
                <a:solidFill>
                  <a:srgbClr val="226032"/>
                </a:solidFill>
                <a:latin typeface="微软雅黑" panose="020B0503020204020204" pitchFamily="34" charset="-122"/>
                <a:ea typeface="微软雅黑" panose="020B0503020204020204" pitchFamily="34" charset="-122"/>
              </a:rPr>
              <a:t>成功项目展示</a:t>
            </a:r>
            <a:endParaRPr lang="zh-CN" altLang="en-US" sz="3730" b="1" dirty="0">
              <a:solidFill>
                <a:srgbClr val="226032"/>
              </a:solidFill>
              <a:latin typeface="微软雅黑" panose="020B0503020204020204" pitchFamily="34" charset="-122"/>
              <a:ea typeface="微软雅黑" panose="020B0503020204020204" pitchFamily="34" charset="-122"/>
            </a:endParaRPr>
          </a:p>
        </p:txBody>
      </p:sp>
      <p:sp>
        <p:nvSpPr>
          <p:cNvPr id="8" name="矩形 7"/>
          <p:cNvSpPr/>
          <p:nvPr/>
        </p:nvSpPr>
        <p:spPr>
          <a:xfrm>
            <a:off x="6712151" y="1791695"/>
            <a:ext cx="2543448" cy="684119"/>
          </a:xfrm>
          <a:prstGeom prst="rect">
            <a:avLst/>
          </a:prstGeom>
        </p:spPr>
        <p:txBody>
          <a:bodyPr wrap="square" lIns="128987" tIns="64495" rIns="128987" bIns="64495">
            <a:spAutoFit/>
          </a:bodyPr>
          <a:lstStyle/>
          <a:p>
            <a:pPr>
              <a:defRPr/>
            </a:pPr>
            <a:r>
              <a:rPr lang="en-US" altLang="zh-CN" sz="3600" kern="0" dirty="0">
                <a:solidFill>
                  <a:srgbClr val="226032"/>
                </a:solidFill>
                <a:effectLst>
                  <a:glow rad="63500">
                    <a:schemeClr val="bg1">
                      <a:lumMod val="65000"/>
                      <a:alpha val="40000"/>
                    </a:schemeClr>
                  </a:glow>
                </a:effectLst>
                <a:latin typeface="Impact" panose="020B0806030902050204" pitchFamily="34" charset="0"/>
              </a:rPr>
              <a:t>PowerPoint</a:t>
            </a:r>
            <a:endParaRPr lang="zh-CN" altLang="en-US" sz="3600" kern="0" dirty="0">
              <a:solidFill>
                <a:srgbClr val="226032"/>
              </a:solidFill>
              <a:effectLst>
                <a:glow rad="63500">
                  <a:schemeClr val="bg1">
                    <a:lumMod val="65000"/>
                    <a:alpha val="40000"/>
                  </a:schemeClr>
                </a:glow>
              </a:effectLst>
              <a:latin typeface="Impact" panose="020B0806030902050204" pitchFamily="34" charset="0"/>
            </a:endParaRPr>
          </a:p>
        </p:txBody>
      </p:sp>
      <p:sp>
        <p:nvSpPr>
          <p:cNvPr id="9" name="Text Box 40"/>
          <p:cNvSpPr txBox="1">
            <a:spLocks noChangeArrowheads="1"/>
          </p:cNvSpPr>
          <p:nvPr/>
        </p:nvSpPr>
        <p:spPr bwMode="gray">
          <a:xfrm>
            <a:off x="5173759" y="3026049"/>
            <a:ext cx="4032114" cy="633763"/>
          </a:xfrm>
          <a:prstGeom prst="rect">
            <a:avLst/>
          </a:prstGeom>
          <a:noFill/>
          <a:ln w="9525">
            <a:noFill/>
            <a:miter lim="800000"/>
          </a:ln>
        </p:spPr>
        <p:txBody>
          <a:bodyPr wrap="square">
            <a:spAutoFit/>
          </a:bodyPr>
          <a:lstStyle/>
          <a:p>
            <a:pPr lvl="0" algn="r">
              <a:lnSpc>
                <a:spcPct val="120000"/>
              </a:lnSpc>
              <a:defRPr/>
            </a:pPr>
            <a:r>
              <a:rPr lang="zh-CN" altLang="en-US" sz="1465" kern="0" dirty="0">
                <a:solidFill>
                  <a:srgbClr val="226032"/>
                </a:solidFill>
                <a:latin typeface="微软雅黑" panose="020B0503020204020204" pitchFamily="34" charset="-122"/>
                <a:ea typeface="微软雅黑" panose="020B0503020204020204" pitchFamily="34" charset="-122"/>
              </a:rPr>
              <a:t>在此单击此处输入文字单击此处输入文字单击此处输入文字单击此处输入文字单击此处输入</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type="lt">
                                    <p:tmPct val="18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par>
                          <p:cTn id="9" fill="hold">
                            <p:stCondLst>
                              <p:cond delay="589"/>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1089"/>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1589"/>
                            </p:stCondLst>
                            <p:childTnLst>
                              <p:par>
                                <p:cTn id="18" presetID="42"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750"/>
                                        <p:tgtEl>
                                          <p:spTgt spid="9"/>
                                        </p:tgtEl>
                                      </p:cBhvr>
                                    </p:animEffect>
                                    <p:anim calcmode="lin" valueType="num">
                                      <p:cBhvr>
                                        <p:cTn id="21" dur="750" fill="hold"/>
                                        <p:tgtEl>
                                          <p:spTgt spid="9"/>
                                        </p:tgtEl>
                                        <p:attrNameLst>
                                          <p:attrName>ppt_x</p:attrName>
                                        </p:attrNameLst>
                                      </p:cBhvr>
                                      <p:tavLst>
                                        <p:tav tm="0">
                                          <p:val>
                                            <p:strVal val="#ppt_x"/>
                                          </p:val>
                                        </p:tav>
                                        <p:tav tm="100000">
                                          <p:val>
                                            <p:strVal val="#ppt_x"/>
                                          </p:val>
                                        </p:tav>
                                      </p:tavLst>
                                    </p:anim>
                                    <p:anim calcmode="lin" valueType="num">
                                      <p:cBhvr>
                                        <p:cTn id="22"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接连接符 77"/>
          <p:cNvCxnSpPr/>
          <p:nvPr/>
        </p:nvCxnSpPr>
        <p:spPr>
          <a:xfrm>
            <a:off x="2414736" y="1949867"/>
            <a:ext cx="0" cy="3312584"/>
          </a:xfrm>
          <a:prstGeom prst="line">
            <a:avLst/>
          </a:prstGeom>
          <a:noFill/>
          <a:ln w="6350" cap="flat" cmpd="sng" algn="ctr">
            <a:solidFill>
              <a:schemeClr val="tx1">
                <a:lumMod val="50000"/>
                <a:lumOff val="50000"/>
              </a:schemeClr>
            </a:solidFill>
            <a:prstDash val="dash"/>
            <a:miter lim="800000"/>
          </a:ln>
          <a:effectLst/>
        </p:spPr>
      </p:cxnSp>
      <p:cxnSp>
        <p:nvCxnSpPr>
          <p:cNvPr id="79" name="直接连接符 78"/>
          <p:cNvCxnSpPr/>
          <p:nvPr/>
        </p:nvCxnSpPr>
        <p:spPr>
          <a:xfrm>
            <a:off x="3549121" y="1949867"/>
            <a:ext cx="0" cy="3312584"/>
          </a:xfrm>
          <a:prstGeom prst="line">
            <a:avLst/>
          </a:prstGeom>
          <a:noFill/>
          <a:ln w="6350" cap="flat" cmpd="sng" algn="ctr">
            <a:solidFill>
              <a:schemeClr val="tx1">
                <a:lumMod val="50000"/>
                <a:lumOff val="50000"/>
              </a:schemeClr>
            </a:solidFill>
            <a:prstDash val="dash"/>
            <a:miter lim="800000"/>
          </a:ln>
          <a:effectLst/>
        </p:spPr>
      </p:cxnSp>
      <p:cxnSp>
        <p:nvCxnSpPr>
          <p:cNvPr id="80" name="直接连接符 79"/>
          <p:cNvCxnSpPr/>
          <p:nvPr/>
        </p:nvCxnSpPr>
        <p:spPr>
          <a:xfrm>
            <a:off x="4683507" y="1949867"/>
            <a:ext cx="0" cy="3312584"/>
          </a:xfrm>
          <a:prstGeom prst="line">
            <a:avLst/>
          </a:prstGeom>
          <a:noFill/>
          <a:ln w="6350" cap="flat" cmpd="sng" algn="ctr">
            <a:solidFill>
              <a:schemeClr val="tx1">
                <a:lumMod val="50000"/>
                <a:lumOff val="50000"/>
              </a:schemeClr>
            </a:solidFill>
            <a:prstDash val="dash"/>
            <a:miter lim="800000"/>
          </a:ln>
          <a:effectLst/>
        </p:spPr>
      </p:cxnSp>
      <p:cxnSp>
        <p:nvCxnSpPr>
          <p:cNvPr id="81" name="直接连接符 80"/>
          <p:cNvCxnSpPr/>
          <p:nvPr/>
        </p:nvCxnSpPr>
        <p:spPr>
          <a:xfrm>
            <a:off x="5817893" y="1949867"/>
            <a:ext cx="0" cy="3312584"/>
          </a:xfrm>
          <a:prstGeom prst="line">
            <a:avLst/>
          </a:prstGeom>
          <a:noFill/>
          <a:ln w="6350" cap="flat" cmpd="sng" algn="ctr">
            <a:solidFill>
              <a:schemeClr val="tx1">
                <a:lumMod val="50000"/>
                <a:lumOff val="50000"/>
              </a:schemeClr>
            </a:solidFill>
            <a:prstDash val="dash"/>
            <a:miter lim="800000"/>
          </a:ln>
          <a:effectLst/>
        </p:spPr>
      </p:cxnSp>
      <p:sp>
        <p:nvSpPr>
          <p:cNvPr id="82" name="同侧圆角矩形 81"/>
          <p:cNvSpPr/>
          <p:nvPr/>
        </p:nvSpPr>
        <p:spPr>
          <a:xfrm rot="5400000">
            <a:off x="3569207" y="448155"/>
            <a:ext cx="347133" cy="4988333"/>
          </a:xfrm>
          <a:prstGeom prst="round2SameRect">
            <a:avLst>
              <a:gd name="adj1" fmla="val 50000"/>
              <a:gd name="adj2" fmla="val 0"/>
            </a:avLst>
          </a:prstGeom>
          <a:solidFill>
            <a:schemeClr val="accent1"/>
          </a:solidFill>
          <a:ln w="12700" cap="flat" cmpd="sng" algn="ctr">
            <a:noFill/>
            <a:prstDash val="solid"/>
            <a:miter lim="800000"/>
          </a:ln>
          <a:effectLst>
            <a:outerShdw blurRad="50800" dist="38100" dir="2700000" algn="tl" rotWithShape="0">
              <a:prstClr val="black">
                <a:alpha val="40000"/>
              </a:prstClr>
            </a:outerShdw>
          </a:effectLst>
        </p:spPr>
        <p:txBody>
          <a:bodyPr lIns="121908" tIns="60954" rIns="121908" bIns="60954" anchor="ctr"/>
          <a:lstStyle/>
          <a:p>
            <a:pPr algn="ctr" defTabSz="1218565">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83" name="同侧圆角矩形 82"/>
          <p:cNvSpPr/>
          <p:nvPr/>
        </p:nvSpPr>
        <p:spPr>
          <a:xfrm rot="5400000">
            <a:off x="3189314" y="1441615"/>
            <a:ext cx="345016" cy="4226432"/>
          </a:xfrm>
          <a:prstGeom prst="round2SameRect">
            <a:avLst>
              <a:gd name="adj1" fmla="val 50000"/>
              <a:gd name="adj2" fmla="val 0"/>
            </a:avLst>
          </a:prstGeom>
          <a:solidFill>
            <a:schemeClr val="accent2"/>
          </a:solidFill>
          <a:ln w="12700" cap="flat" cmpd="sng" algn="ctr">
            <a:noFill/>
            <a:prstDash val="solid"/>
            <a:miter lim="800000"/>
          </a:ln>
          <a:effectLst>
            <a:outerShdw blurRad="50800" dist="38100" dir="2700000" algn="tl" rotWithShape="0">
              <a:prstClr val="black">
                <a:alpha val="40000"/>
              </a:prstClr>
            </a:outerShdw>
          </a:effectLst>
        </p:spPr>
        <p:txBody>
          <a:bodyPr lIns="121908" tIns="60954" rIns="121908" bIns="60954" anchor="ctr"/>
          <a:lstStyle/>
          <a:p>
            <a:pPr algn="ctr" defTabSz="1218565">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84" name="同侧圆角矩形 83"/>
          <p:cNvSpPr/>
          <p:nvPr/>
        </p:nvSpPr>
        <p:spPr>
          <a:xfrm rot="5400000">
            <a:off x="2767094" y="2475287"/>
            <a:ext cx="345016" cy="3381993"/>
          </a:xfrm>
          <a:prstGeom prst="round2SameRect">
            <a:avLst>
              <a:gd name="adj1" fmla="val 50000"/>
              <a:gd name="adj2" fmla="val 0"/>
            </a:avLst>
          </a:prstGeom>
          <a:solidFill>
            <a:schemeClr val="accent3"/>
          </a:solidFill>
          <a:ln w="12700" cap="flat" cmpd="sng" algn="ctr">
            <a:noFill/>
            <a:prstDash val="solid"/>
            <a:miter lim="800000"/>
          </a:ln>
          <a:effectLst>
            <a:outerShdw blurRad="50800" dist="38100" dir="2700000" algn="tl" rotWithShape="0">
              <a:prstClr val="black">
                <a:alpha val="40000"/>
              </a:prstClr>
            </a:outerShdw>
          </a:effectLst>
        </p:spPr>
        <p:txBody>
          <a:bodyPr lIns="121908" tIns="60954" rIns="121908" bIns="60954" anchor="ctr"/>
          <a:lstStyle/>
          <a:p>
            <a:pPr algn="ctr" defTabSz="1218565">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85" name="同侧圆角矩形 84"/>
          <p:cNvSpPr/>
          <p:nvPr/>
        </p:nvSpPr>
        <p:spPr>
          <a:xfrm rot="5400000">
            <a:off x="2322652" y="3531180"/>
            <a:ext cx="345017" cy="2493109"/>
          </a:xfrm>
          <a:prstGeom prst="round2SameRect">
            <a:avLst>
              <a:gd name="adj1" fmla="val 50000"/>
              <a:gd name="adj2" fmla="val 0"/>
            </a:avLst>
          </a:prstGeom>
          <a:solidFill>
            <a:schemeClr val="accent4"/>
          </a:solidFill>
          <a:ln w="12700" cap="flat" cmpd="sng" algn="ctr">
            <a:noFill/>
            <a:prstDash val="solid"/>
            <a:miter lim="800000"/>
          </a:ln>
          <a:effectLst>
            <a:outerShdw blurRad="50800" dist="38100" dir="2700000" algn="tl" rotWithShape="0">
              <a:prstClr val="black">
                <a:alpha val="40000"/>
              </a:prstClr>
            </a:outerShdw>
          </a:effectLst>
        </p:spPr>
        <p:txBody>
          <a:bodyPr lIns="121908" tIns="60954" rIns="121908" bIns="60954" anchor="ctr"/>
          <a:lstStyle/>
          <a:p>
            <a:pPr algn="ctr" defTabSz="1218565">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86" name="同侧圆角矩形 85"/>
          <p:cNvSpPr/>
          <p:nvPr/>
        </p:nvSpPr>
        <p:spPr>
          <a:xfrm rot="5400000">
            <a:off x="3953331" y="-549541"/>
            <a:ext cx="347133" cy="5756584"/>
          </a:xfrm>
          <a:prstGeom prst="round2SameRect">
            <a:avLst>
              <a:gd name="adj1" fmla="val 50000"/>
              <a:gd name="adj2" fmla="val 0"/>
            </a:avLst>
          </a:prstGeom>
          <a:solidFill>
            <a:schemeClr val="tx2"/>
          </a:solidFill>
          <a:ln w="12700" cap="flat" cmpd="sng" algn="ctr">
            <a:noFill/>
            <a:prstDash val="solid"/>
            <a:miter lim="800000"/>
          </a:ln>
          <a:effectLst>
            <a:outerShdw blurRad="50800" dist="38100" dir="2700000" algn="tl" rotWithShape="0">
              <a:prstClr val="black">
                <a:alpha val="40000"/>
              </a:prstClr>
            </a:outerShdw>
          </a:effectLst>
        </p:spPr>
        <p:txBody>
          <a:bodyPr lIns="121908" tIns="60954" rIns="121908" bIns="60954" anchor="ctr"/>
          <a:lstStyle/>
          <a:p>
            <a:pPr algn="ctr" defTabSz="1218565">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87" name="任意多边形 86"/>
          <p:cNvSpPr/>
          <p:nvPr/>
        </p:nvSpPr>
        <p:spPr>
          <a:xfrm>
            <a:off x="738555" y="2155185"/>
            <a:ext cx="372485" cy="347133"/>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solidFill>
            <a:schemeClr val="tx2"/>
          </a:solidFill>
          <a:ln w="12700" cap="flat" cmpd="sng" algn="ctr">
            <a:noFill/>
            <a:prstDash val="solid"/>
            <a:miter lim="800000"/>
          </a:ln>
          <a:effectLst>
            <a:outerShdw blurRad="50800" dist="38100" dir="2700000" algn="tl" rotWithShape="0">
              <a:prstClr val="black">
                <a:alpha val="40000"/>
              </a:prstClr>
            </a:outerShdw>
          </a:effectLst>
        </p:spPr>
        <p:txBody>
          <a:bodyPr lIns="121908" tIns="60954" rIns="121908" bIns="60954" anchor="ctr"/>
          <a:lstStyle/>
          <a:p>
            <a:pPr algn="ctr" defTabSz="1218565">
              <a:defRPr/>
            </a:pPr>
            <a:r>
              <a:rPr lang="en-US" altLang="zh-CN" sz="2400" kern="0" dirty="0">
                <a:solidFill>
                  <a:srgbClr val="FFFFFF"/>
                </a:solidFill>
                <a:latin typeface="Calibri" panose="020F0502020204030204"/>
                <a:ea typeface="幼圆" panose="02010509060101010101" charset="-122"/>
              </a:rPr>
              <a:t>A</a:t>
            </a:r>
            <a:endParaRPr lang="zh-CN" altLang="en-US" sz="2400" kern="0" dirty="0">
              <a:solidFill>
                <a:srgbClr val="FFFFFF"/>
              </a:solidFill>
              <a:latin typeface="Calibri" panose="020F0502020204030204"/>
              <a:ea typeface="幼圆" panose="02010509060101010101" charset="-122"/>
            </a:endParaRPr>
          </a:p>
        </p:txBody>
      </p:sp>
      <p:sp>
        <p:nvSpPr>
          <p:cNvPr id="88" name="任意多边形 87"/>
          <p:cNvSpPr/>
          <p:nvPr/>
        </p:nvSpPr>
        <p:spPr>
          <a:xfrm>
            <a:off x="738555" y="2763992"/>
            <a:ext cx="372485" cy="347133"/>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solidFill>
            <a:schemeClr val="accent1"/>
          </a:solidFill>
          <a:ln w="12700" cap="flat" cmpd="sng" algn="ctr">
            <a:noFill/>
            <a:prstDash val="solid"/>
            <a:miter lim="800000"/>
          </a:ln>
          <a:effectLst>
            <a:outerShdw blurRad="50800" dist="38100" dir="2700000" algn="tl" rotWithShape="0">
              <a:prstClr val="black">
                <a:alpha val="40000"/>
              </a:prstClr>
            </a:outerShdw>
          </a:effectLst>
        </p:spPr>
        <p:txBody>
          <a:bodyPr lIns="121908" tIns="60954" rIns="121908" bIns="60954" anchor="ctr"/>
          <a:lstStyle/>
          <a:p>
            <a:pPr algn="ctr" defTabSz="1218565">
              <a:defRPr/>
            </a:pPr>
            <a:r>
              <a:rPr lang="en-US" altLang="zh-CN" sz="2400" kern="0">
                <a:solidFill>
                  <a:srgbClr val="FFFFFF"/>
                </a:solidFill>
                <a:latin typeface="Calibri" panose="020F0502020204030204"/>
                <a:ea typeface="幼圆" panose="02010509060101010101" charset="-122"/>
              </a:rPr>
              <a:t>B</a:t>
            </a:r>
            <a:endParaRPr lang="zh-CN" altLang="en-US" sz="2400" kern="0">
              <a:solidFill>
                <a:srgbClr val="FFFFFF"/>
              </a:solidFill>
              <a:latin typeface="Calibri" panose="020F0502020204030204"/>
              <a:ea typeface="幼圆" panose="02010509060101010101" charset="-122"/>
            </a:endParaRPr>
          </a:p>
        </p:txBody>
      </p:sp>
      <p:sp>
        <p:nvSpPr>
          <p:cNvPr id="89" name="任意多边形 88"/>
          <p:cNvSpPr/>
          <p:nvPr/>
        </p:nvSpPr>
        <p:spPr>
          <a:xfrm>
            <a:off x="738555" y="3372799"/>
            <a:ext cx="372485" cy="347133"/>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solidFill>
            <a:schemeClr val="accent2"/>
          </a:solidFill>
          <a:ln w="12700" cap="flat" cmpd="sng" algn="ctr">
            <a:noFill/>
            <a:prstDash val="solid"/>
            <a:miter lim="800000"/>
          </a:ln>
          <a:effectLst>
            <a:outerShdw blurRad="50800" dist="38100" dir="2700000" algn="tl" rotWithShape="0">
              <a:prstClr val="black">
                <a:alpha val="40000"/>
              </a:prstClr>
            </a:outerShdw>
          </a:effectLst>
        </p:spPr>
        <p:txBody>
          <a:bodyPr lIns="121908" tIns="60954" rIns="121908" bIns="60954" anchor="ctr"/>
          <a:lstStyle/>
          <a:p>
            <a:pPr algn="ctr" defTabSz="1218565">
              <a:defRPr/>
            </a:pPr>
            <a:r>
              <a:rPr lang="en-US" altLang="zh-CN" sz="2400" kern="0">
                <a:solidFill>
                  <a:srgbClr val="FFFFFF"/>
                </a:solidFill>
                <a:latin typeface="Calibri" panose="020F0502020204030204"/>
                <a:ea typeface="幼圆" panose="02010509060101010101" charset="-122"/>
              </a:rPr>
              <a:t>C</a:t>
            </a:r>
            <a:endParaRPr lang="zh-CN" altLang="en-US" sz="2400" kern="0">
              <a:solidFill>
                <a:srgbClr val="FFFFFF"/>
              </a:solidFill>
              <a:latin typeface="Calibri" panose="020F0502020204030204"/>
              <a:ea typeface="幼圆" panose="02010509060101010101" charset="-122"/>
            </a:endParaRPr>
          </a:p>
        </p:txBody>
      </p:sp>
      <p:sp>
        <p:nvSpPr>
          <p:cNvPr id="90" name="任意多边形 89"/>
          <p:cNvSpPr/>
          <p:nvPr/>
        </p:nvSpPr>
        <p:spPr>
          <a:xfrm>
            <a:off x="738555" y="3981605"/>
            <a:ext cx="372485" cy="347133"/>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solidFill>
            <a:schemeClr val="accent3"/>
          </a:solidFill>
          <a:ln w="12700" cap="flat" cmpd="sng" algn="ctr">
            <a:noFill/>
            <a:prstDash val="solid"/>
            <a:miter lim="800000"/>
          </a:ln>
          <a:effectLst>
            <a:outerShdw blurRad="50800" dist="38100" dir="2700000" algn="tl" rotWithShape="0">
              <a:prstClr val="black">
                <a:alpha val="40000"/>
              </a:prstClr>
            </a:outerShdw>
          </a:effectLst>
        </p:spPr>
        <p:txBody>
          <a:bodyPr lIns="121908" tIns="60954" rIns="121908" bIns="60954" anchor="ctr"/>
          <a:lstStyle/>
          <a:p>
            <a:pPr algn="ctr" defTabSz="1218565">
              <a:defRPr/>
            </a:pPr>
            <a:r>
              <a:rPr lang="en-US" altLang="zh-CN" sz="2400" kern="0" dirty="0">
                <a:solidFill>
                  <a:srgbClr val="FFFFFF"/>
                </a:solidFill>
                <a:latin typeface="Calibri" panose="020F0502020204030204"/>
                <a:ea typeface="幼圆" panose="02010509060101010101" charset="-122"/>
              </a:rPr>
              <a:t>D</a:t>
            </a:r>
            <a:endParaRPr lang="zh-CN" altLang="en-US" sz="2400" kern="0" dirty="0">
              <a:solidFill>
                <a:srgbClr val="FFFFFF"/>
              </a:solidFill>
              <a:latin typeface="Calibri" panose="020F0502020204030204"/>
              <a:ea typeface="幼圆" panose="02010509060101010101" charset="-122"/>
            </a:endParaRPr>
          </a:p>
        </p:txBody>
      </p:sp>
      <p:sp>
        <p:nvSpPr>
          <p:cNvPr id="91" name="任意多边形 90"/>
          <p:cNvSpPr/>
          <p:nvPr/>
        </p:nvSpPr>
        <p:spPr>
          <a:xfrm>
            <a:off x="738555" y="4590409"/>
            <a:ext cx="372485" cy="347133"/>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solidFill>
            <a:schemeClr val="accent4"/>
          </a:solidFill>
          <a:ln w="12700" cap="flat" cmpd="sng" algn="ctr">
            <a:noFill/>
            <a:prstDash val="solid"/>
            <a:miter lim="800000"/>
          </a:ln>
          <a:effectLst>
            <a:outerShdw blurRad="50800" dist="38100" dir="2700000" algn="tl" rotWithShape="0">
              <a:prstClr val="black">
                <a:alpha val="40000"/>
              </a:prstClr>
            </a:outerShdw>
          </a:effectLst>
        </p:spPr>
        <p:txBody>
          <a:bodyPr lIns="121908" tIns="60954" rIns="121908" bIns="60954" anchor="ctr"/>
          <a:lstStyle/>
          <a:p>
            <a:pPr algn="ctr" defTabSz="1218565">
              <a:defRPr/>
            </a:pPr>
            <a:r>
              <a:rPr lang="en-US" altLang="zh-CN" sz="2400" kern="0">
                <a:solidFill>
                  <a:srgbClr val="FFFFFF"/>
                </a:solidFill>
                <a:latin typeface="Calibri" panose="020F0502020204030204"/>
                <a:ea typeface="幼圆" panose="02010509060101010101" charset="-122"/>
              </a:rPr>
              <a:t>E</a:t>
            </a:r>
            <a:endParaRPr lang="zh-CN" altLang="en-US" sz="2400" kern="0">
              <a:solidFill>
                <a:srgbClr val="FFFFFF"/>
              </a:solidFill>
              <a:latin typeface="Calibri" panose="020F0502020204030204"/>
              <a:ea typeface="幼圆" panose="02010509060101010101" charset="-122"/>
            </a:endParaRPr>
          </a:p>
        </p:txBody>
      </p:sp>
      <p:sp>
        <p:nvSpPr>
          <p:cNvPr id="92" name="文本框 54"/>
          <p:cNvSpPr txBox="1">
            <a:spLocks noChangeArrowheads="1"/>
          </p:cNvSpPr>
          <p:nvPr/>
        </p:nvSpPr>
        <p:spPr bwMode="auto">
          <a:xfrm>
            <a:off x="7257039" y="2095918"/>
            <a:ext cx="1159782" cy="491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08" tIns="60954" rIns="121908" bIns="60954"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r" eaLnBrk="1" hangingPunct="1"/>
            <a:r>
              <a:rPr lang="en-US" altLang="zh-CN" sz="2700" dirty="0">
                <a:solidFill>
                  <a:schemeClr val="tx1">
                    <a:lumMod val="65000"/>
                    <a:lumOff val="35000"/>
                  </a:schemeClr>
                </a:solidFill>
                <a:latin typeface="Impact" panose="020B0806030902050204" pitchFamily="34" charset="0"/>
                <a:ea typeface="华文细黑" panose="02010600040101010101" pitchFamily="2" charset="-122"/>
              </a:rPr>
              <a:t>100%</a:t>
            </a:r>
            <a:endParaRPr lang="zh-CN" altLang="en-US" sz="2700" dirty="0">
              <a:solidFill>
                <a:schemeClr val="tx1">
                  <a:lumMod val="65000"/>
                  <a:lumOff val="35000"/>
                </a:schemeClr>
              </a:solidFill>
              <a:latin typeface="Impact" panose="020B0806030902050204" pitchFamily="34" charset="0"/>
              <a:ea typeface="华文细黑" panose="02010600040101010101" pitchFamily="2" charset="-122"/>
            </a:endParaRPr>
          </a:p>
        </p:txBody>
      </p:sp>
      <p:sp>
        <p:nvSpPr>
          <p:cNvPr id="93" name="文本框 55"/>
          <p:cNvSpPr txBox="1">
            <a:spLocks noChangeArrowheads="1"/>
          </p:cNvSpPr>
          <p:nvPr/>
        </p:nvSpPr>
        <p:spPr bwMode="auto">
          <a:xfrm>
            <a:off x="7257039" y="2704725"/>
            <a:ext cx="1159782" cy="491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08" tIns="60954" rIns="121908" bIns="60954"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r"/>
            <a:r>
              <a:rPr lang="en-US" altLang="zh-CN" sz="2700" dirty="0">
                <a:solidFill>
                  <a:schemeClr val="tx1">
                    <a:lumMod val="65000"/>
                    <a:lumOff val="35000"/>
                  </a:schemeClr>
                </a:solidFill>
                <a:latin typeface="Impact" panose="020B0806030902050204" pitchFamily="34" charset="0"/>
                <a:ea typeface="华文细黑" panose="02010600040101010101" pitchFamily="2" charset="-122"/>
              </a:rPr>
              <a:t>88%</a:t>
            </a:r>
            <a:endParaRPr lang="zh-CN" altLang="en-US" sz="2700" dirty="0">
              <a:solidFill>
                <a:schemeClr val="tx1">
                  <a:lumMod val="65000"/>
                  <a:lumOff val="35000"/>
                </a:schemeClr>
              </a:solidFill>
              <a:latin typeface="Impact" panose="020B0806030902050204" pitchFamily="34" charset="0"/>
              <a:ea typeface="华文细黑" panose="02010600040101010101" pitchFamily="2" charset="-122"/>
            </a:endParaRPr>
          </a:p>
        </p:txBody>
      </p:sp>
      <p:sp>
        <p:nvSpPr>
          <p:cNvPr id="94" name="文本框 56"/>
          <p:cNvSpPr txBox="1">
            <a:spLocks noChangeArrowheads="1"/>
          </p:cNvSpPr>
          <p:nvPr/>
        </p:nvSpPr>
        <p:spPr bwMode="auto">
          <a:xfrm>
            <a:off x="7257039" y="3313532"/>
            <a:ext cx="1159782" cy="491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08" tIns="60954" rIns="121908" bIns="60954"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r"/>
            <a:r>
              <a:rPr lang="en-US" altLang="zh-CN" sz="2700" dirty="0">
                <a:solidFill>
                  <a:schemeClr val="tx1">
                    <a:lumMod val="65000"/>
                    <a:lumOff val="35000"/>
                  </a:schemeClr>
                </a:solidFill>
                <a:latin typeface="Impact" panose="020B0806030902050204" pitchFamily="34" charset="0"/>
                <a:ea typeface="华文细黑" panose="02010600040101010101" pitchFamily="2" charset="-122"/>
              </a:rPr>
              <a:t>75%</a:t>
            </a:r>
            <a:endParaRPr lang="zh-CN" altLang="en-US" sz="2700" dirty="0">
              <a:solidFill>
                <a:schemeClr val="tx1">
                  <a:lumMod val="65000"/>
                  <a:lumOff val="35000"/>
                </a:schemeClr>
              </a:solidFill>
              <a:latin typeface="Impact" panose="020B0806030902050204" pitchFamily="34" charset="0"/>
              <a:ea typeface="华文细黑" panose="02010600040101010101" pitchFamily="2" charset="-122"/>
            </a:endParaRPr>
          </a:p>
        </p:txBody>
      </p:sp>
      <p:sp>
        <p:nvSpPr>
          <p:cNvPr id="95" name="文本框 57"/>
          <p:cNvSpPr txBox="1">
            <a:spLocks noChangeArrowheads="1"/>
          </p:cNvSpPr>
          <p:nvPr/>
        </p:nvSpPr>
        <p:spPr bwMode="auto">
          <a:xfrm>
            <a:off x="7257039" y="3922338"/>
            <a:ext cx="1159782" cy="491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08" tIns="60954" rIns="121908" bIns="60954"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r"/>
            <a:r>
              <a:rPr lang="en-US" altLang="zh-CN" sz="2700" dirty="0">
                <a:solidFill>
                  <a:schemeClr val="tx1">
                    <a:lumMod val="65000"/>
                    <a:lumOff val="35000"/>
                  </a:schemeClr>
                </a:solidFill>
                <a:latin typeface="Impact" panose="020B0806030902050204" pitchFamily="34" charset="0"/>
                <a:ea typeface="华文细黑" panose="02010600040101010101" pitchFamily="2" charset="-122"/>
              </a:rPr>
              <a:t>58%</a:t>
            </a:r>
            <a:endParaRPr lang="zh-CN" altLang="en-US" sz="2700" dirty="0">
              <a:solidFill>
                <a:schemeClr val="tx1">
                  <a:lumMod val="65000"/>
                  <a:lumOff val="35000"/>
                </a:schemeClr>
              </a:solidFill>
              <a:latin typeface="Impact" panose="020B0806030902050204" pitchFamily="34" charset="0"/>
              <a:ea typeface="华文细黑" panose="02010600040101010101" pitchFamily="2" charset="-122"/>
            </a:endParaRPr>
          </a:p>
        </p:txBody>
      </p:sp>
      <p:sp>
        <p:nvSpPr>
          <p:cNvPr id="96" name="文本框 58"/>
          <p:cNvSpPr txBox="1">
            <a:spLocks noChangeArrowheads="1"/>
          </p:cNvSpPr>
          <p:nvPr/>
        </p:nvSpPr>
        <p:spPr bwMode="auto">
          <a:xfrm>
            <a:off x="7257039" y="4531142"/>
            <a:ext cx="1159782" cy="491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08" tIns="60954" rIns="121908" bIns="60954"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r"/>
            <a:r>
              <a:rPr lang="en-US" altLang="zh-CN" sz="2700" dirty="0">
                <a:solidFill>
                  <a:schemeClr val="tx1">
                    <a:lumMod val="65000"/>
                    <a:lumOff val="35000"/>
                  </a:schemeClr>
                </a:solidFill>
                <a:latin typeface="Impact" panose="020B0806030902050204" pitchFamily="34" charset="0"/>
                <a:ea typeface="华文细黑" panose="02010600040101010101" pitchFamily="2" charset="-122"/>
              </a:rPr>
              <a:t>45%</a:t>
            </a:r>
            <a:endParaRPr lang="zh-CN" altLang="en-US" sz="2700" dirty="0">
              <a:solidFill>
                <a:schemeClr val="tx1">
                  <a:lumMod val="65000"/>
                  <a:lumOff val="35000"/>
                </a:schemeClr>
              </a:solidFill>
              <a:latin typeface="Impact" panose="020B0806030902050204" pitchFamily="34" charset="0"/>
              <a:ea typeface="华文细黑" panose="02010600040101010101" pitchFamily="2" charset="-122"/>
            </a:endParaRPr>
          </a:p>
        </p:txBody>
      </p:sp>
      <p:sp>
        <p:nvSpPr>
          <p:cNvPr id="97" name="矩形 96"/>
          <p:cNvSpPr/>
          <p:nvPr/>
        </p:nvSpPr>
        <p:spPr>
          <a:xfrm>
            <a:off x="738555" y="5262452"/>
            <a:ext cx="7678267" cy="60959"/>
          </a:xfrm>
          <a:prstGeom prst="rect">
            <a:avLst/>
          </a:prstGeom>
          <a:solidFill>
            <a:schemeClr val="accent4"/>
          </a:solidFill>
          <a:ln w="12700" cap="flat" cmpd="sng" algn="ctr">
            <a:noFill/>
            <a:prstDash val="solid"/>
            <a:miter lim="800000"/>
          </a:ln>
          <a:effectLst>
            <a:outerShdw blurRad="50800" dist="38100" dir="2700000" algn="tl" rotWithShape="0">
              <a:prstClr val="black">
                <a:alpha val="40000"/>
              </a:prstClr>
            </a:outerShdw>
          </a:effectLst>
        </p:spPr>
        <p:txBody>
          <a:bodyPr lIns="121908" tIns="60954" rIns="121908" bIns="60954" anchor="ctr"/>
          <a:lstStyle/>
          <a:p>
            <a:pPr algn="ctr"/>
            <a:endParaRPr lang="zh-CN" altLang="en-US" kern="0">
              <a:solidFill>
                <a:srgbClr val="FFFFFF"/>
              </a:solidFill>
              <a:latin typeface="微软雅黑" panose="020B0503020204020204" pitchFamily="34" charset="-122"/>
              <a:ea typeface="微软雅黑" panose="020B0503020204020204" pitchFamily="34" charset="-122"/>
            </a:endParaRPr>
          </a:p>
        </p:txBody>
      </p:sp>
      <p:sp>
        <p:nvSpPr>
          <p:cNvPr id="98" name="矩形 97"/>
          <p:cNvSpPr>
            <a:spLocks noChangeArrowheads="1"/>
          </p:cNvSpPr>
          <p:nvPr/>
        </p:nvSpPr>
        <p:spPr bwMode="auto">
          <a:xfrm>
            <a:off x="720103" y="5502261"/>
            <a:ext cx="7696718" cy="815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p>
            <a:pPr algn="just" defTabSz="1218565">
              <a:lnSpc>
                <a:spcPts val="2665"/>
              </a:lnSpc>
              <a:defRPr/>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请在此处输入您的文本，或者复制您的文本粘贴到此处请在此处请在此处输入您的文本，或者复制您的文本粘贴请在此处输入您的文本，</a:t>
            </a:r>
            <a:endParaRPr lang="zh-CN" altLang="en-US" sz="1600" kern="0" dirty="0">
              <a:latin typeface="微软雅黑" panose="020B0503020204020204" pitchFamily="34" charset="-122"/>
              <a:ea typeface="微软雅黑" panose="020B0503020204020204" pitchFamily="34" charset="-122"/>
            </a:endParaRPr>
          </a:p>
        </p:txBody>
      </p:sp>
      <p:sp>
        <p:nvSpPr>
          <p:cNvPr id="99" name="矩形 98"/>
          <p:cNvSpPr/>
          <p:nvPr/>
        </p:nvSpPr>
        <p:spPr>
          <a:xfrm>
            <a:off x="8608818" y="1988842"/>
            <a:ext cx="2767082" cy="4213401"/>
          </a:xfrm>
          <a:prstGeom prst="rect">
            <a:avLst/>
          </a:prstGeom>
          <a:blipFill>
            <a:blip r:embed="rId4" cstate="print"/>
            <a:stretch>
              <a:fillRect/>
            </a:stretch>
          </a:blipFill>
          <a:ln w="254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wipe(down)">
                                      <p:cBhvr>
                                        <p:cTn id="11" dur="500"/>
                                        <p:tgtEl>
                                          <p:spTgt spid="78"/>
                                        </p:tgtEl>
                                      </p:cBhvr>
                                    </p:animEffect>
                                  </p:childTnLst>
                                </p:cTn>
                              </p:par>
                              <p:par>
                                <p:cTn id="12" presetID="22" presetClass="entr" presetSubtype="4" fill="hold" nodeType="withEffect">
                                  <p:stCondLst>
                                    <p:cond delay="200"/>
                                  </p:stCondLst>
                                  <p:childTnLst>
                                    <p:set>
                                      <p:cBhvr>
                                        <p:cTn id="13" dur="1" fill="hold">
                                          <p:stCondLst>
                                            <p:cond delay="0"/>
                                          </p:stCondLst>
                                        </p:cTn>
                                        <p:tgtEl>
                                          <p:spTgt spid="79"/>
                                        </p:tgtEl>
                                        <p:attrNameLst>
                                          <p:attrName>style.visibility</p:attrName>
                                        </p:attrNameLst>
                                      </p:cBhvr>
                                      <p:to>
                                        <p:strVal val="visible"/>
                                      </p:to>
                                    </p:set>
                                    <p:animEffect transition="in" filter="wipe(down)">
                                      <p:cBhvr>
                                        <p:cTn id="14" dur="500"/>
                                        <p:tgtEl>
                                          <p:spTgt spid="79"/>
                                        </p:tgtEl>
                                      </p:cBhvr>
                                    </p:animEffect>
                                  </p:childTnLst>
                                </p:cTn>
                              </p:par>
                              <p:par>
                                <p:cTn id="15" presetID="22" presetClass="entr" presetSubtype="4" fill="hold" nodeType="withEffect">
                                  <p:stCondLst>
                                    <p:cond delay="400"/>
                                  </p:stCondLst>
                                  <p:childTnLst>
                                    <p:set>
                                      <p:cBhvr>
                                        <p:cTn id="16" dur="1" fill="hold">
                                          <p:stCondLst>
                                            <p:cond delay="0"/>
                                          </p:stCondLst>
                                        </p:cTn>
                                        <p:tgtEl>
                                          <p:spTgt spid="80"/>
                                        </p:tgtEl>
                                        <p:attrNameLst>
                                          <p:attrName>style.visibility</p:attrName>
                                        </p:attrNameLst>
                                      </p:cBhvr>
                                      <p:to>
                                        <p:strVal val="visible"/>
                                      </p:to>
                                    </p:set>
                                    <p:animEffect transition="in" filter="wipe(down)">
                                      <p:cBhvr>
                                        <p:cTn id="17" dur="500"/>
                                        <p:tgtEl>
                                          <p:spTgt spid="80"/>
                                        </p:tgtEl>
                                      </p:cBhvr>
                                    </p:animEffect>
                                  </p:childTnLst>
                                </p:cTn>
                              </p:par>
                              <p:par>
                                <p:cTn id="18" presetID="22" presetClass="entr" presetSubtype="4" fill="hold" nodeType="withEffect">
                                  <p:stCondLst>
                                    <p:cond delay="600"/>
                                  </p:stCondLst>
                                  <p:childTnLst>
                                    <p:set>
                                      <p:cBhvr>
                                        <p:cTn id="19" dur="1" fill="hold">
                                          <p:stCondLst>
                                            <p:cond delay="0"/>
                                          </p:stCondLst>
                                        </p:cTn>
                                        <p:tgtEl>
                                          <p:spTgt spid="81"/>
                                        </p:tgtEl>
                                        <p:attrNameLst>
                                          <p:attrName>style.visibility</p:attrName>
                                        </p:attrNameLst>
                                      </p:cBhvr>
                                      <p:to>
                                        <p:strVal val="visible"/>
                                      </p:to>
                                    </p:set>
                                    <p:animEffect transition="in" filter="wipe(down)">
                                      <p:cBhvr>
                                        <p:cTn id="20" dur="500"/>
                                        <p:tgtEl>
                                          <p:spTgt spid="81"/>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87"/>
                                        </p:tgtEl>
                                        <p:attrNameLst>
                                          <p:attrName>style.visibility</p:attrName>
                                        </p:attrNameLst>
                                      </p:cBhvr>
                                      <p:to>
                                        <p:strVal val="visible"/>
                                      </p:to>
                                    </p:set>
                                    <p:anim calcmode="lin" valueType="num">
                                      <p:cBhvr>
                                        <p:cTn id="24" dur="200" fill="hold"/>
                                        <p:tgtEl>
                                          <p:spTgt spid="87"/>
                                        </p:tgtEl>
                                        <p:attrNameLst>
                                          <p:attrName>ppt_w</p:attrName>
                                        </p:attrNameLst>
                                      </p:cBhvr>
                                      <p:tavLst>
                                        <p:tav tm="0">
                                          <p:val>
                                            <p:fltVal val="0"/>
                                          </p:val>
                                        </p:tav>
                                        <p:tav tm="100000">
                                          <p:val>
                                            <p:strVal val="#ppt_w"/>
                                          </p:val>
                                        </p:tav>
                                      </p:tavLst>
                                    </p:anim>
                                    <p:anim calcmode="lin" valueType="num">
                                      <p:cBhvr>
                                        <p:cTn id="25" dur="200" fill="hold"/>
                                        <p:tgtEl>
                                          <p:spTgt spid="87"/>
                                        </p:tgtEl>
                                        <p:attrNameLst>
                                          <p:attrName>ppt_h</p:attrName>
                                        </p:attrNameLst>
                                      </p:cBhvr>
                                      <p:tavLst>
                                        <p:tav tm="0">
                                          <p:val>
                                            <p:fltVal val="0"/>
                                          </p:val>
                                        </p:tav>
                                        <p:tav tm="100000">
                                          <p:val>
                                            <p:strVal val="#ppt_h"/>
                                          </p:val>
                                        </p:tav>
                                      </p:tavLst>
                                    </p:anim>
                                    <p:animEffect transition="in" filter="fade">
                                      <p:cBhvr>
                                        <p:cTn id="26" dur="200"/>
                                        <p:tgtEl>
                                          <p:spTgt spid="87"/>
                                        </p:tgtEl>
                                      </p:cBhvr>
                                    </p:animEffect>
                                  </p:childTnLst>
                                </p:cTn>
                              </p:par>
                              <p:par>
                                <p:cTn id="27" presetID="6" presetClass="emph" presetSubtype="0" autoRev="1" fill="hold" grpId="1" nodeType="withEffect">
                                  <p:stCondLst>
                                    <p:cond delay="150"/>
                                  </p:stCondLst>
                                  <p:childTnLst>
                                    <p:animScale>
                                      <p:cBhvr>
                                        <p:cTn id="28" dur="100" fill="hold"/>
                                        <p:tgtEl>
                                          <p:spTgt spid="87"/>
                                        </p:tgtEl>
                                      </p:cBhvr>
                                      <p:by x="130000" y="130000"/>
                                    </p:animScale>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wipe(left)">
                                      <p:cBhvr>
                                        <p:cTn id="32" dur="500"/>
                                        <p:tgtEl>
                                          <p:spTgt spid="86"/>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92"/>
                                        </p:tgtEl>
                                        <p:attrNameLst>
                                          <p:attrName>style.visibility</p:attrName>
                                        </p:attrNameLst>
                                      </p:cBhvr>
                                      <p:to>
                                        <p:strVal val="visible"/>
                                      </p:to>
                                    </p:set>
                                    <p:anim calcmode="lin" valueType="num">
                                      <p:cBhvr>
                                        <p:cTn id="36" dur="200" fill="hold"/>
                                        <p:tgtEl>
                                          <p:spTgt spid="92"/>
                                        </p:tgtEl>
                                        <p:attrNameLst>
                                          <p:attrName>ppt_w</p:attrName>
                                        </p:attrNameLst>
                                      </p:cBhvr>
                                      <p:tavLst>
                                        <p:tav tm="0">
                                          <p:val>
                                            <p:fltVal val="0"/>
                                          </p:val>
                                        </p:tav>
                                        <p:tav tm="100000">
                                          <p:val>
                                            <p:strVal val="#ppt_w"/>
                                          </p:val>
                                        </p:tav>
                                      </p:tavLst>
                                    </p:anim>
                                    <p:anim calcmode="lin" valueType="num">
                                      <p:cBhvr>
                                        <p:cTn id="37" dur="200" fill="hold"/>
                                        <p:tgtEl>
                                          <p:spTgt spid="92"/>
                                        </p:tgtEl>
                                        <p:attrNameLst>
                                          <p:attrName>ppt_h</p:attrName>
                                        </p:attrNameLst>
                                      </p:cBhvr>
                                      <p:tavLst>
                                        <p:tav tm="0">
                                          <p:val>
                                            <p:fltVal val="0"/>
                                          </p:val>
                                        </p:tav>
                                        <p:tav tm="100000">
                                          <p:val>
                                            <p:strVal val="#ppt_h"/>
                                          </p:val>
                                        </p:tav>
                                      </p:tavLst>
                                    </p:anim>
                                    <p:animEffect transition="in" filter="fade">
                                      <p:cBhvr>
                                        <p:cTn id="38" dur="200"/>
                                        <p:tgtEl>
                                          <p:spTgt spid="92"/>
                                        </p:tgtEl>
                                      </p:cBhvr>
                                    </p:animEffect>
                                  </p:childTnLst>
                                </p:cTn>
                              </p:par>
                              <p:par>
                                <p:cTn id="39" presetID="6" presetClass="emph" presetSubtype="0" autoRev="1" fill="hold" grpId="1" nodeType="withEffect">
                                  <p:stCondLst>
                                    <p:cond delay="150"/>
                                  </p:stCondLst>
                                  <p:childTnLst>
                                    <p:animScale>
                                      <p:cBhvr>
                                        <p:cTn id="40" dur="100" fill="hold"/>
                                        <p:tgtEl>
                                          <p:spTgt spid="92"/>
                                        </p:tgtEl>
                                      </p:cBhvr>
                                      <p:by x="130000" y="130000"/>
                                    </p:animScale>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88"/>
                                        </p:tgtEl>
                                        <p:attrNameLst>
                                          <p:attrName>style.visibility</p:attrName>
                                        </p:attrNameLst>
                                      </p:cBhvr>
                                      <p:to>
                                        <p:strVal val="visible"/>
                                      </p:to>
                                    </p:set>
                                    <p:anim calcmode="lin" valueType="num">
                                      <p:cBhvr>
                                        <p:cTn id="44" dur="200" fill="hold"/>
                                        <p:tgtEl>
                                          <p:spTgt spid="88"/>
                                        </p:tgtEl>
                                        <p:attrNameLst>
                                          <p:attrName>ppt_w</p:attrName>
                                        </p:attrNameLst>
                                      </p:cBhvr>
                                      <p:tavLst>
                                        <p:tav tm="0">
                                          <p:val>
                                            <p:fltVal val="0"/>
                                          </p:val>
                                        </p:tav>
                                        <p:tav tm="100000">
                                          <p:val>
                                            <p:strVal val="#ppt_w"/>
                                          </p:val>
                                        </p:tav>
                                      </p:tavLst>
                                    </p:anim>
                                    <p:anim calcmode="lin" valueType="num">
                                      <p:cBhvr>
                                        <p:cTn id="45" dur="200" fill="hold"/>
                                        <p:tgtEl>
                                          <p:spTgt spid="88"/>
                                        </p:tgtEl>
                                        <p:attrNameLst>
                                          <p:attrName>ppt_h</p:attrName>
                                        </p:attrNameLst>
                                      </p:cBhvr>
                                      <p:tavLst>
                                        <p:tav tm="0">
                                          <p:val>
                                            <p:fltVal val="0"/>
                                          </p:val>
                                        </p:tav>
                                        <p:tav tm="100000">
                                          <p:val>
                                            <p:strVal val="#ppt_h"/>
                                          </p:val>
                                        </p:tav>
                                      </p:tavLst>
                                    </p:anim>
                                    <p:animEffect transition="in" filter="fade">
                                      <p:cBhvr>
                                        <p:cTn id="46" dur="200"/>
                                        <p:tgtEl>
                                          <p:spTgt spid="88"/>
                                        </p:tgtEl>
                                      </p:cBhvr>
                                    </p:animEffect>
                                  </p:childTnLst>
                                </p:cTn>
                              </p:par>
                              <p:par>
                                <p:cTn id="47" presetID="6" presetClass="emph" presetSubtype="0" autoRev="1" fill="hold" grpId="1" nodeType="withEffect">
                                  <p:stCondLst>
                                    <p:cond delay="150"/>
                                  </p:stCondLst>
                                  <p:childTnLst>
                                    <p:animScale>
                                      <p:cBhvr>
                                        <p:cTn id="48" dur="100" fill="hold"/>
                                        <p:tgtEl>
                                          <p:spTgt spid="88"/>
                                        </p:tgtEl>
                                      </p:cBhvr>
                                      <p:by x="130000" y="130000"/>
                                    </p:animScale>
                                  </p:childTnLst>
                                </p:cTn>
                              </p:par>
                            </p:childTnLst>
                          </p:cTn>
                        </p:par>
                        <p:par>
                          <p:cTn id="49" fill="hold">
                            <p:stCondLst>
                              <p:cond delay="3000"/>
                            </p:stCondLst>
                            <p:childTnLst>
                              <p:par>
                                <p:cTn id="50" presetID="22" presetClass="entr" presetSubtype="8" fill="hold" grpId="0" nodeType="after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wipe(left)">
                                      <p:cBhvr>
                                        <p:cTn id="52" dur="500"/>
                                        <p:tgtEl>
                                          <p:spTgt spid="82"/>
                                        </p:tgtEl>
                                      </p:cBhvr>
                                    </p:animEffect>
                                  </p:childTnLst>
                                </p:cTn>
                              </p:par>
                            </p:childTnLst>
                          </p:cTn>
                        </p:par>
                        <p:par>
                          <p:cTn id="53" fill="hold">
                            <p:stCondLst>
                              <p:cond delay="3500"/>
                            </p:stCondLst>
                            <p:childTnLst>
                              <p:par>
                                <p:cTn id="54" presetID="53" presetClass="entr" presetSubtype="16" fill="hold" grpId="0" nodeType="afterEffect">
                                  <p:stCondLst>
                                    <p:cond delay="0"/>
                                  </p:stCondLst>
                                  <p:childTnLst>
                                    <p:set>
                                      <p:cBhvr>
                                        <p:cTn id="55" dur="1" fill="hold">
                                          <p:stCondLst>
                                            <p:cond delay="0"/>
                                          </p:stCondLst>
                                        </p:cTn>
                                        <p:tgtEl>
                                          <p:spTgt spid="93"/>
                                        </p:tgtEl>
                                        <p:attrNameLst>
                                          <p:attrName>style.visibility</p:attrName>
                                        </p:attrNameLst>
                                      </p:cBhvr>
                                      <p:to>
                                        <p:strVal val="visible"/>
                                      </p:to>
                                    </p:set>
                                    <p:anim calcmode="lin" valueType="num">
                                      <p:cBhvr>
                                        <p:cTn id="56" dur="200" fill="hold"/>
                                        <p:tgtEl>
                                          <p:spTgt spid="93"/>
                                        </p:tgtEl>
                                        <p:attrNameLst>
                                          <p:attrName>ppt_w</p:attrName>
                                        </p:attrNameLst>
                                      </p:cBhvr>
                                      <p:tavLst>
                                        <p:tav tm="0">
                                          <p:val>
                                            <p:fltVal val="0"/>
                                          </p:val>
                                        </p:tav>
                                        <p:tav tm="100000">
                                          <p:val>
                                            <p:strVal val="#ppt_w"/>
                                          </p:val>
                                        </p:tav>
                                      </p:tavLst>
                                    </p:anim>
                                    <p:anim calcmode="lin" valueType="num">
                                      <p:cBhvr>
                                        <p:cTn id="57" dur="200" fill="hold"/>
                                        <p:tgtEl>
                                          <p:spTgt spid="93"/>
                                        </p:tgtEl>
                                        <p:attrNameLst>
                                          <p:attrName>ppt_h</p:attrName>
                                        </p:attrNameLst>
                                      </p:cBhvr>
                                      <p:tavLst>
                                        <p:tav tm="0">
                                          <p:val>
                                            <p:fltVal val="0"/>
                                          </p:val>
                                        </p:tav>
                                        <p:tav tm="100000">
                                          <p:val>
                                            <p:strVal val="#ppt_h"/>
                                          </p:val>
                                        </p:tav>
                                      </p:tavLst>
                                    </p:anim>
                                    <p:animEffect transition="in" filter="fade">
                                      <p:cBhvr>
                                        <p:cTn id="58" dur="200"/>
                                        <p:tgtEl>
                                          <p:spTgt spid="93"/>
                                        </p:tgtEl>
                                      </p:cBhvr>
                                    </p:animEffect>
                                  </p:childTnLst>
                                </p:cTn>
                              </p:par>
                              <p:par>
                                <p:cTn id="59" presetID="6" presetClass="emph" presetSubtype="0" autoRev="1" fill="hold" grpId="1" nodeType="withEffect">
                                  <p:stCondLst>
                                    <p:cond delay="150"/>
                                  </p:stCondLst>
                                  <p:childTnLst>
                                    <p:animScale>
                                      <p:cBhvr>
                                        <p:cTn id="60" dur="100" fill="hold"/>
                                        <p:tgtEl>
                                          <p:spTgt spid="93"/>
                                        </p:tgtEl>
                                      </p:cBhvr>
                                      <p:by x="130000" y="130000"/>
                                    </p:animScale>
                                  </p:childTnLst>
                                </p:cTn>
                              </p:par>
                            </p:childTnLst>
                          </p:cTn>
                        </p:par>
                        <p:par>
                          <p:cTn id="61" fill="hold">
                            <p:stCondLst>
                              <p:cond delay="4000"/>
                            </p:stCondLst>
                            <p:childTnLst>
                              <p:par>
                                <p:cTn id="62" presetID="53" presetClass="entr" presetSubtype="16" fill="hold" grpId="0" nodeType="afterEffect">
                                  <p:stCondLst>
                                    <p:cond delay="0"/>
                                  </p:stCondLst>
                                  <p:childTnLst>
                                    <p:set>
                                      <p:cBhvr>
                                        <p:cTn id="63" dur="1" fill="hold">
                                          <p:stCondLst>
                                            <p:cond delay="0"/>
                                          </p:stCondLst>
                                        </p:cTn>
                                        <p:tgtEl>
                                          <p:spTgt spid="89"/>
                                        </p:tgtEl>
                                        <p:attrNameLst>
                                          <p:attrName>style.visibility</p:attrName>
                                        </p:attrNameLst>
                                      </p:cBhvr>
                                      <p:to>
                                        <p:strVal val="visible"/>
                                      </p:to>
                                    </p:set>
                                    <p:anim calcmode="lin" valueType="num">
                                      <p:cBhvr>
                                        <p:cTn id="64" dur="200" fill="hold"/>
                                        <p:tgtEl>
                                          <p:spTgt spid="89"/>
                                        </p:tgtEl>
                                        <p:attrNameLst>
                                          <p:attrName>ppt_w</p:attrName>
                                        </p:attrNameLst>
                                      </p:cBhvr>
                                      <p:tavLst>
                                        <p:tav tm="0">
                                          <p:val>
                                            <p:fltVal val="0"/>
                                          </p:val>
                                        </p:tav>
                                        <p:tav tm="100000">
                                          <p:val>
                                            <p:strVal val="#ppt_w"/>
                                          </p:val>
                                        </p:tav>
                                      </p:tavLst>
                                    </p:anim>
                                    <p:anim calcmode="lin" valueType="num">
                                      <p:cBhvr>
                                        <p:cTn id="65" dur="200" fill="hold"/>
                                        <p:tgtEl>
                                          <p:spTgt spid="89"/>
                                        </p:tgtEl>
                                        <p:attrNameLst>
                                          <p:attrName>ppt_h</p:attrName>
                                        </p:attrNameLst>
                                      </p:cBhvr>
                                      <p:tavLst>
                                        <p:tav tm="0">
                                          <p:val>
                                            <p:fltVal val="0"/>
                                          </p:val>
                                        </p:tav>
                                        <p:tav tm="100000">
                                          <p:val>
                                            <p:strVal val="#ppt_h"/>
                                          </p:val>
                                        </p:tav>
                                      </p:tavLst>
                                    </p:anim>
                                    <p:animEffect transition="in" filter="fade">
                                      <p:cBhvr>
                                        <p:cTn id="66" dur="200"/>
                                        <p:tgtEl>
                                          <p:spTgt spid="89"/>
                                        </p:tgtEl>
                                      </p:cBhvr>
                                    </p:animEffect>
                                  </p:childTnLst>
                                </p:cTn>
                              </p:par>
                              <p:par>
                                <p:cTn id="67" presetID="6" presetClass="emph" presetSubtype="0" autoRev="1" fill="hold" grpId="1" nodeType="withEffect">
                                  <p:stCondLst>
                                    <p:cond delay="150"/>
                                  </p:stCondLst>
                                  <p:childTnLst>
                                    <p:animScale>
                                      <p:cBhvr>
                                        <p:cTn id="68" dur="100" fill="hold"/>
                                        <p:tgtEl>
                                          <p:spTgt spid="89"/>
                                        </p:tgtEl>
                                      </p:cBhvr>
                                      <p:by x="130000" y="130000"/>
                                    </p:animScale>
                                  </p:childTnLst>
                                </p:cTn>
                              </p:par>
                            </p:childTnLst>
                          </p:cTn>
                        </p:par>
                        <p:par>
                          <p:cTn id="69" fill="hold">
                            <p:stCondLst>
                              <p:cond delay="4500"/>
                            </p:stCondLst>
                            <p:childTnLst>
                              <p:par>
                                <p:cTn id="70" presetID="22" presetClass="entr" presetSubtype="8" fill="hold" grpId="0" nodeType="afterEffect">
                                  <p:stCondLst>
                                    <p:cond delay="0"/>
                                  </p:stCondLst>
                                  <p:childTnLst>
                                    <p:set>
                                      <p:cBhvr>
                                        <p:cTn id="71" dur="1" fill="hold">
                                          <p:stCondLst>
                                            <p:cond delay="0"/>
                                          </p:stCondLst>
                                        </p:cTn>
                                        <p:tgtEl>
                                          <p:spTgt spid="83"/>
                                        </p:tgtEl>
                                        <p:attrNameLst>
                                          <p:attrName>style.visibility</p:attrName>
                                        </p:attrNameLst>
                                      </p:cBhvr>
                                      <p:to>
                                        <p:strVal val="visible"/>
                                      </p:to>
                                    </p:set>
                                    <p:animEffect transition="in" filter="wipe(left)">
                                      <p:cBhvr>
                                        <p:cTn id="72" dur="500"/>
                                        <p:tgtEl>
                                          <p:spTgt spid="83"/>
                                        </p:tgtEl>
                                      </p:cBhvr>
                                    </p:animEffect>
                                  </p:childTnLst>
                                </p:cTn>
                              </p:par>
                            </p:childTnLst>
                          </p:cTn>
                        </p:par>
                        <p:par>
                          <p:cTn id="73" fill="hold">
                            <p:stCondLst>
                              <p:cond delay="5000"/>
                            </p:stCondLst>
                            <p:childTnLst>
                              <p:par>
                                <p:cTn id="74" presetID="53" presetClass="entr" presetSubtype="16" fill="hold" grpId="0" nodeType="afterEffect">
                                  <p:stCondLst>
                                    <p:cond delay="0"/>
                                  </p:stCondLst>
                                  <p:childTnLst>
                                    <p:set>
                                      <p:cBhvr>
                                        <p:cTn id="75" dur="1" fill="hold">
                                          <p:stCondLst>
                                            <p:cond delay="0"/>
                                          </p:stCondLst>
                                        </p:cTn>
                                        <p:tgtEl>
                                          <p:spTgt spid="94"/>
                                        </p:tgtEl>
                                        <p:attrNameLst>
                                          <p:attrName>style.visibility</p:attrName>
                                        </p:attrNameLst>
                                      </p:cBhvr>
                                      <p:to>
                                        <p:strVal val="visible"/>
                                      </p:to>
                                    </p:set>
                                    <p:anim calcmode="lin" valueType="num">
                                      <p:cBhvr>
                                        <p:cTn id="76" dur="200" fill="hold"/>
                                        <p:tgtEl>
                                          <p:spTgt spid="94"/>
                                        </p:tgtEl>
                                        <p:attrNameLst>
                                          <p:attrName>ppt_w</p:attrName>
                                        </p:attrNameLst>
                                      </p:cBhvr>
                                      <p:tavLst>
                                        <p:tav tm="0">
                                          <p:val>
                                            <p:fltVal val="0"/>
                                          </p:val>
                                        </p:tav>
                                        <p:tav tm="100000">
                                          <p:val>
                                            <p:strVal val="#ppt_w"/>
                                          </p:val>
                                        </p:tav>
                                      </p:tavLst>
                                    </p:anim>
                                    <p:anim calcmode="lin" valueType="num">
                                      <p:cBhvr>
                                        <p:cTn id="77" dur="200" fill="hold"/>
                                        <p:tgtEl>
                                          <p:spTgt spid="94"/>
                                        </p:tgtEl>
                                        <p:attrNameLst>
                                          <p:attrName>ppt_h</p:attrName>
                                        </p:attrNameLst>
                                      </p:cBhvr>
                                      <p:tavLst>
                                        <p:tav tm="0">
                                          <p:val>
                                            <p:fltVal val="0"/>
                                          </p:val>
                                        </p:tav>
                                        <p:tav tm="100000">
                                          <p:val>
                                            <p:strVal val="#ppt_h"/>
                                          </p:val>
                                        </p:tav>
                                      </p:tavLst>
                                    </p:anim>
                                    <p:animEffect transition="in" filter="fade">
                                      <p:cBhvr>
                                        <p:cTn id="78" dur="200"/>
                                        <p:tgtEl>
                                          <p:spTgt spid="94"/>
                                        </p:tgtEl>
                                      </p:cBhvr>
                                    </p:animEffect>
                                  </p:childTnLst>
                                </p:cTn>
                              </p:par>
                              <p:par>
                                <p:cTn id="79" presetID="6" presetClass="emph" presetSubtype="0" autoRev="1" fill="hold" grpId="1" nodeType="withEffect">
                                  <p:stCondLst>
                                    <p:cond delay="150"/>
                                  </p:stCondLst>
                                  <p:childTnLst>
                                    <p:animScale>
                                      <p:cBhvr>
                                        <p:cTn id="80" dur="100" fill="hold"/>
                                        <p:tgtEl>
                                          <p:spTgt spid="94"/>
                                        </p:tgtEl>
                                      </p:cBhvr>
                                      <p:by x="130000" y="130000"/>
                                    </p:animScale>
                                  </p:childTnLst>
                                </p:cTn>
                              </p:par>
                            </p:childTnLst>
                          </p:cTn>
                        </p:par>
                        <p:par>
                          <p:cTn id="81" fill="hold">
                            <p:stCondLst>
                              <p:cond delay="5500"/>
                            </p:stCondLst>
                            <p:childTnLst>
                              <p:par>
                                <p:cTn id="82" presetID="53" presetClass="entr" presetSubtype="16" fill="hold" grpId="0" nodeType="afterEffect">
                                  <p:stCondLst>
                                    <p:cond delay="0"/>
                                  </p:stCondLst>
                                  <p:childTnLst>
                                    <p:set>
                                      <p:cBhvr>
                                        <p:cTn id="83" dur="1" fill="hold">
                                          <p:stCondLst>
                                            <p:cond delay="0"/>
                                          </p:stCondLst>
                                        </p:cTn>
                                        <p:tgtEl>
                                          <p:spTgt spid="90"/>
                                        </p:tgtEl>
                                        <p:attrNameLst>
                                          <p:attrName>style.visibility</p:attrName>
                                        </p:attrNameLst>
                                      </p:cBhvr>
                                      <p:to>
                                        <p:strVal val="visible"/>
                                      </p:to>
                                    </p:set>
                                    <p:anim calcmode="lin" valueType="num">
                                      <p:cBhvr>
                                        <p:cTn id="84" dur="200" fill="hold"/>
                                        <p:tgtEl>
                                          <p:spTgt spid="90"/>
                                        </p:tgtEl>
                                        <p:attrNameLst>
                                          <p:attrName>ppt_w</p:attrName>
                                        </p:attrNameLst>
                                      </p:cBhvr>
                                      <p:tavLst>
                                        <p:tav tm="0">
                                          <p:val>
                                            <p:fltVal val="0"/>
                                          </p:val>
                                        </p:tav>
                                        <p:tav tm="100000">
                                          <p:val>
                                            <p:strVal val="#ppt_w"/>
                                          </p:val>
                                        </p:tav>
                                      </p:tavLst>
                                    </p:anim>
                                    <p:anim calcmode="lin" valueType="num">
                                      <p:cBhvr>
                                        <p:cTn id="85" dur="200" fill="hold"/>
                                        <p:tgtEl>
                                          <p:spTgt spid="90"/>
                                        </p:tgtEl>
                                        <p:attrNameLst>
                                          <p:attrName>ppt_h</p:attrName>
                                        </p:attrNameLst>
                                      </p:cBhvr>
                                      <p:tavLst>
                                        <p:tav tm="0">
                                          <p:val>
                                            <p:fltVal val="0"/>
                                          </p:val>
                                        </p:tav>
                                        <p:tav tm="100000">
                                          <p:val>
                                            <p:strVal val="#ppt_h"/>
                                          </p:val>
                                        </p:tav>
                                      </p:tavLst>
                                    </p:anim>
                                    <p:animEffect transition="in" filter="fade">
                                      <p:cBhvr>
                                        <p:cTn id="86" dur="200"/>
                                        <p:tgtEl>
                                          <p:spTgt spid="90"/>
                                        </p:tgtEl>
                                      </p:cBhvr>
                                    </p:animEffect>
                                  </p:childTnLst>
                                </p:cTn>
                              </p:par>
                              <p:par>
                                <p:cTn id="87" presetID="6" presetClass="emph" presetSubtype="0" autoRev="1" fill="hold" grpId="1" nodeType="withEffect">
                                  <p:stCondLst>
                                    <p:cond delay="150"/>
                                  </p:stCondLst>
                                  <p:childTnLst>
                                    <p:animScale>
                                      <p:cBhvr>
                                        <p:cTn id="88" dur="100" fill="hold"/>
                                        <p:tgtEl>
                                          <p:spTgt spid="90"/>
                                        </p:tgtEl>
                                      </p:cBhvr>
                                      <p:by x="130000" y="130000"/>
                                    </p:animScale>
                                  </p:childTnLst>
                                </p:cTn>
                              </p:par>
                            </p:childTnLst>
                          </p:cTn>
                        </p:par>
                        <p:par>
                          <p:cTn id="89" fill="hold">
                            <p:stCondLst>
                              <p:cond delay="6000"/>
                            </p:stCondLst>
                            <p:childTnLst>
                              <p:par>
                                <p:cTn id="90" presetID="22" presetClass="entr" presetSubtype="8" fill="hold" grpId="0" nodeType="afterEffect">
                                  <p:stCondLst>
                                    <p:cond delay="0"/>
                                  </p:stCondLst>
                                  <p:childTnLst>
                                    <p:set>
                                      <p:cBhvr>
                                        <p:cTn id="91" dur="1" fill="hold">
                                          <p:stCondLst>
                                            <p:cond delay="0"/>
                                          </p:stCondLst>
                                        </p:cTn>
                                        <p:tgtEl>
                                          <p:spTgt spid="84"/>
                                        </p:tgtEl>
                                        <p:attrNameLst>
                                          <p:attrName>style.visibility</p:attrName>
                                        </p:attrNameLst>
                                      </p:cBhvr>
                                      <p:to>
                                        <p:strVal val="visible"/>
                                      </p:to>
                                    </p:set>
                                    <p:animEffect transition="in" filter="wipe(left)">
                                      <p:cBhvr>
                                        <p:cTn id="92" dur="500"/>
                                        <p:tgtEl>
                                          <p:spTgt spid="84"/>
                                        </p:tgtEl>
                                      </p:cBhvr>
                                    </p:animEffect>
                                  </p:childTnLst>
                                </p:cTn>
                              </p:par>
                            </p:childTnLst>
                          </p:cTn>
                        </p:par>
                        <p:par>
                          <p:cTn id="93" fill="hold">
                            <p:stCondLst>
                              <p:cond delay="6500"/>
                            </p:stCondLst>
                            <p:childTnLst>
                              <p:par>
                                <p:cTn id="94" presetID="53" presetClass="entr" presetSubtype="16" fill="hold" grpId="0" nodeType="afterEffect">
                                  <p:stCondLst>
                                    <p:cond delay="0"/>
                                  </p:stCondLst>
                                  <p:childTnLst>
                                    <p:set>
                                      <p:cBhvr>
                                        <p:cTn id="95" dur="1" fill="hold">
                                          <p:stCondLst>
                                            <p:cond delay="0"/>
                                          </p:stCondLst>
                                        </p:cTn>
                                        <p:tgtEl>
                                          <p:spTgt spid="95"/>
                                        </p:tgtEl>
                                        <p:attrNameLst>
                                          <p:attrName>style.visibility</p:attrName>
                                        </p:attrNameLst>
                                      </p:cBhvr>
                                      <p:to>
                                        <p:strVal val="visible"/>
                                      </p:to>
                                    </p:set>
                                    <p:anim calcmode="lin" valueType="num">
                                      <p:cBhvr>
                                        <p:cTn id="96" dur="200" fill="hold"/>
                                        <p:tgtEl>
                                          <p:spTgt spid="95"/>
                                        </p:tgtEl>
                                        <p:attrNameLst>
                                          <p:attrName>ppt_w</p:attrName>
                                        </p:attrNameLst>
                                      </p:cBhvr>
                                      <p:tavLst>
                                        <p:tav tm="0">
                                          <p:val>
                                            <p:fltVal val="0"/>
                                          </p:val>
                                        </p:tav>
                                        <p:tav tm="100000">
                                          <p:val>
                                            <p:strVal val="#ppt_w"/>
                                          </p:val>
                                        </p:tav>
                                      </p:tavLst>
                                    </p:anim>
                                    <p:anim calcmode="lin" valueType="num">
                                      <p:cBhvr>
                                        <p:cTn id="97" dur="200" fill="hold"/>
                                        <p:tgtEl>
                                          <p:spTgt spid="95"/>
                                        </p:tgtEl>
                                        <p:attrNameLst>
                                          <p:attrName>ppt_h</p:attrName>
                                        </p:attrNameLst>
                                      </p:cBhvr>
                                      <p:tavLst>
                                        <p:tav tm="0">
                                          <p:val>
                                            <p:fltVal val="0"/>
                                          </p:val>
                                        </p:tav>
                                        <p:tav tm="100000">
                                          <p:val>
                                            <p:strVal val="#ppt_h"/>
                                          </p:val>
                                        </p:tav>
                                      </p:tavLst>
                                    </p:anim>
                                    <p:animEffect transition="in" filter="fade">
                                      <p:cBhvr>
                                        <p:cTn id="98" dur="200"/>
                                        <p:tgtEl>
                                          <p:spTgt spid="95"/>
                                        </p:tgtEl>
                                      </p:cBhvr>
                                    </p:animEffect>
                                  </p:childTnLst>
                                </p:cTn>
                              </p:par>
                              <p:par>
                                <p:cTn id="99" presetID="6" presetClass="emph" presetSubtype="0" autoRev="1" fill="hold" grpId="1" nodeType="withEffect">
                                  <p:stCondLst>
                                    <p:cond delay="150"/>
                                  </p:stCondLst>
                                  <p:childTnLst>
                                    <p:animScale>
                                      <p:cBhvr>
                                        <p:cTn id="100" dur="100" fill="hold"/>
                                        <p:tgtEl>
                                          <p:spTgt spid="95"/>
                                        </p:tgtEl>
                                      </p:cBhvr>
                                      <p:by x="130000" y="130000"/>
                                    </p:animScale>
                                  </p:childTnLst>
                                </p:cTn>
                              </p:par>
                            </p:childTnLst>
                          </p:cTn>
                        </p:par>
                        <p:par>
                          <p:cTn id="101" fill="hold">
                            <p:stCondLst>
                              <p:cond delay="7000"/>
                            </p:stCondLst>
                            <p:childTnLst>
                              <p:par>
                                <p:cTn id="102" presetID="53" presetClass="entr" presetSubtype="16" fill="hold" grpId="0" nodeType="afterEffect">
                                  <p:stCondLst>
                                    <p:cond delay="0"/>
                                  </p:stCondLst>
                                  <p:childTnLst>
                                    <p:set>
                                      <p:cBhvr>
                                        <p:cTn id="103" dur="1" fill="hold">
                                          <p:stCondLst>
                                            <p:cond delay="0"/>
                                          </p:stCondLst>
                                        </p:cTn>
                                        <p:tgtEl>
                                          <p:spTgt spid="91"/>
                                        </p:tgtEl>
                                        <p:attrNameLst>
                                          <p:attrName>style.visibility</p:attrName>
                                        </p:attrNameLst>
                                      </p:cBhvr>
                                      <p:to>
                                        <p:strVal val="visible"/>
                                      </p:to>
                                    </p:set>
                                    <p:anim calcmode="lin" valueType="num">
                                      <p:cBhvr>
                                        <p:cTn id="104" dur="200" fill="hold"/>
                                        <p:tgtEl>
                                          <p:spTgt spid="91"/>
                                        </p:tgtEl>
                                        <p:attrNameLst>
                                          <p:attrName>ppt_w</p:attrName>
                                        </p:attrNameLst>
                                      </p:cBhvr>
                                      <p:tavLst>
                                        <p:tav tm="0">
                                          <p:val>
                                            <p:fltVal val="0"/>
                                          </p:val>
                                        </p:tav>
                                        <p:tav tm="100000">
                                          <p:val>
                                            <p:strVal val="#ppt_w"/>
                                          </p:val>
                                        </p:tav>
                                      </p:tavLst>
                                    </p:anim>
                                    <p:anim calcmode="lin" valueType="num">
                                      <p:cBhvr>
                                        <p:cTn id="105" dur="200" fill="hold"/>
                                        <p:tgtEl>
                                          <p:spTgt spid="91"/>
                                        </p:tgtEl>
                                        <p:attrNameLst>
                                          <p:attrName>ppt_h</p:attrName>
                                        </p:attrNameLst>
                                      </p:cBhvr>
                                      <p:tavLst>
                                        <p:tav tm="0">
                                          <p:val>
                                            <p:fltVal val="0"/>
                                          </p:val>
                                        </p:tav>
                                        <p:tav tm="100000">
                                          <p:val>
                                            <p:strVal val="#ppt_h"/>
                                          </p:val>
                                        </p:tav>
                                      </p:tavLst>
                                    </p:anim>
                                    <p:animEffect transition="in" filter="fade">
                                      <p:cBhvr>
                                        <p:cTn id="106" dur="200"/>
                                        <p:tgtEl>
                                          <p:spTgt spid="91"/>
                                        </p:tgtEl>
                                      </p:cBhvr>
                                    </p:animEffect>
                                  </p:childTnLst>
                                </p:cTn>
                              </p:par>
                              <p:par>
                                <p:cTn id="107" presetID="6" presetClass="emph" presetSubtype="0" autoRev="1" fill="hold" grpId="1" nodeType="withEffect">
                                  <p:stCondLst>
                                    <p:cond delay="150"/>
                                  </p:stCondLst>
                                  <p:childTnLst>
                                    <p:animScale>
                                      <p:cBhvr>
                                        <p:cTn id="108" dur="100" fill="hold"/>
                                        <p:tgtEl>
                                          <p:spTgt spid="91"/>
                                        </p:tgtEl>
                                      </p:cBhvr>
                                      <p:by x="130000" y="130000"/>
                                    </p:animScale>
                                  </p:childTnLst>
                                </p:cTn>
                              </p:par>
                            </p:childTnLst>
                          </p:cTn>
                        </p:par>
                        <p:par>
                          <p:cTn id="109" fill="hold">
                            <p:stCondLst>
                              <p:cond delay="7500"/>
                            </p:stCondLst>
                            <p:childTnLst>
                              <p:par>
                                <p:cTn id="110" presetID="22" presetClass="entr" presetSubtype="8" fill="hold" grpId="0" nodeType="afterEffect">
                                  <p:stCondLst>
                                    <p:cond delay="0"/>
                                  </p:stCondLst>
                                  <p:childTnLst>
                                    <p:set>
                                      <p:cBhvr>
                                        <p:cTn id="111" dur="1" fill="hold">
                                          <p:stCondLst>
                                            <p:cond delay="0"/>
                                          </p:stCondLst>
                                        </p:cTn>
                                        <p:tgtEl>
                                          <p:spTgt spid="85"/>
                                        </p:tgtEl>
                                        <p:attrNameLst>
                                          <p:attrName>style.visibility</p:attrName>
                                        </p:attrNameLst>
                                      </p:cBhvr>
                                      <p:to>
                                        <p:strVal val="visible"/>
                                      </p:to>
                                    </p:set>
                                    <p:animEffect transition="in" filter="wipe(left)">
                                      <p:cBhvr>
                                        <p:cTn id="112" dur="500"/>
                                        <p:tgtEl>
                                          <p:spTgt spid="85"/>
                                        </p:tgtEl>
                                      </p:cBhvr>
                                    </p:animEffect>
                                  </p:childTnLst>
                                </p:cTn>
                              </p:par>
                            </p:childTnLst>
                          </p:cTn>
                        </p:par>
                        <p:par>
                          <p:cTn id="113" fill="hold">
                            <p:stCondLst>
                              <p:cond delay="8000"/>
                            </p:stCondLst>
                            <p:childTnLst>
                              <p:par>
                                <p:cTn id="114" presetID="53" presetClass="entr" presetSubtype="16" fill="hold" grpId="0" nodeType="afterEffect">
                                  <p:stCondLst>
                                    <p:cond delay="0"/>
                                  </p:stCondLst>
                                  <p:childTnLst>
                                    <p:set>
                                      <p:cBhvr>
                                        <p:cTn id="115" dur="1" fill="hold">
                                          <p:stCondLst>
                                            <p:cond delay="0"/>
                                          </p:stCondLst>
                                        </p:cTn>
                                        <p:tgtEl>
                                          <p:spTgt spid="96"/>
                                        </p:tgtEl>
                                        <p:attrNameLst>
                                          <p:attrName>style.visibility</p:attrName>
                                        </p:attrNameLst>
                                      </p:cBhvr>
                                      <p:to>
                                        <p:strVal val="visible"/>
                                      </p:to>
                                    </p:set>
                                    <p:anim calcmode="lin" valueType="num">
                                      <p:cBhvr>
                                        <p:cTn id="116" dur="200" fill="hold"/>
                                        <p:tgtEl>
                                          <p:spTgt spid="96"/>
                                        </p:tgtEl>
                                        <p:attrNameLst>
                                          <p:attrName>ppt_w</p:attrName>
                                        </p:attrNameLst>
                                      </p:cBhvr>
                                      <p:tavLst>
                                        <p:tav tm="0">
                                          <p:val>
                                            <p:fltVal val="0"/>
                                          </p:val>
                                        </p:tav>
                                        <p:tav tm="100000">
                                          <p:val>
                                            <p:strVal val="#ppt_w"/>
                                          </p:val>
                                        </p:tav>
                                      </p:tavLst>
                                    </p:anim>
                                    <p:anim calcmode="lin" valueType="num">
                                      <p:cBhvr>
                                        <p:cTn id="117" dur="200" fill="hold"/>
                                        <p:tgtEl>
                                          <p:spTgt spid="96"/>
                                        </p:tgtEl>
                                        <p:attrNameLst>
                                          <p:attrName>ppt_h</p:attrName>
                                        </p:attrNameLst>
                                      </p:cBhvr>
                                      <p:tavLst>
                                        <p:tav tm="0">
                                          <p:val>
                                            <p:fltVal val="0"/>
                                          </p:val>
                                        </p:tav>
                                        <p:tav tm="100000">
                                          <p:val>
                                            <p:strVal val="#ppt_h"/>
                                          </p:val>
                                        </p:tav>
                                      </p:tavLst>
                                    </p:anim>
                                    <p:animEffect transition="in" filter="fade">
                                      <p:cBhvr>
                                        <p:cTn id="118" dur="200"/>
                                        <p:tgtEl>
                                          <p:spTgt spid="96"/>
                                        </p:tgtEl>
                                      </p:cBhvr>
                                    </p:animEffect>
                                  </p:childTnLst>
                                </p:cTn>
                              </p:par>
                              <p:par>
                                <p:cTn id="119" presetID="6" presetClass="emph" presetSubtype="0" autoRev="1" fill="hold" grpId="1" nodeType="withEffect">
                                  <p:stCondLst>
                                    <p:cond delay="150"/>
                                  </p:stCondLst>
                                  <p:childTnLst>
                                    <p:animScale>
                                      <p:cBhvr>
                                        <p:cTn id="120" dur="100" fill="hold"/>
                                        <p:tgtEl>
                                          <p:spTgt spid="96"/>
                                        </p:tgtEl>
                                      </p:cBhvr>
                                      <p:by x="130000" y="130000"/>
                                    </p:animScale>
                                  </p:childTnLst>
                                </p:cTn>
                              </p:par>
                            </p:childTnLst>
                          </p:cTn>
                        </p:par>
                        <p:par>
                          <p:cTn id="121" fill="hold">
                            <p:stCondLst>
                              <p:cond delay="8500"/>
                            </p:stCondLst>
                            <p:childTnLst>
                              <p:par>
                                <p:cTn id="122" presetID="53" presetClass="entr" presetSubtype="16" fill="hold" grpId="0" nodeType="afterEffect">
                                  <p:stCondLst>
                                    <p:cond delay="0"/>
                                  </p:stCondLst>
                                  <p:childTnLst>
                                    <p:set>
                                      <p:cBhvr>
                                        <p:cTn id="123" dur="1" fill="hold">
                                          <p:stCondLst>
                                            <p:cond delay="0"/>
                                          </p:stCondLst>
                                        </p:cTn>
                                        <p:tgtEl>
                                          <p:spTgt spid="98"/>
                                        </p:tgtEl>
                                        <p:attrNameLst>
                                          <p:attrName>style.visibility</p:attrName>
                                        </p:attrNameLst>
                                      </p:cBhvr>
                                      <p:to>
                                        <p:strVal val="visible"/>
                                      </p:to>
                                    </p:set>
                                    <p:anim calcmode="lin" valueType="num">
                                      <p:cBhvr>
                                        <p:cTn id="124" dur="800" fill="hold"/>
                                        <p:tgtEl>
                                          <p:spTgt spid="98"/>
                                        </p:tgtEl>
                                        <p:attrNameLst>
                                          <p:attrName>ppt_w</p:attrName>
                                        </p:attrNameLst>
                                      </p:cBhvr>
                                      <p:tavLst>
                                        <p:tav tm="0">
                                          <p:val>
                                            <p:fltVal val="0"/>
                                          </p:val>
                                        </p:tav>
                                        <p:tav tm="100000">
                                          <p:val>
                                            <p:strVal val="#ppt_w"/>
                                          </p:val>
                                        </p:tav>
                                      </p:tavLst>
                                    </p:anim>
                                    <p:anim calcmode="lin" valueType="num">
                                      <p:cBhvr>
                                        <p:cTn id="125" dur="800" fill="hold"/>
                                        <p:tgtEl>
                                          <p:spTgt spid="98"/>
                                        </p:tgtEl>
                                        <p:attrNameLst>
                                          <p:attrName>ppt_h</p:attrName>
                                        </p:attrNameLst>
                                      </p:cBhvr>
                                      <p:tavLst>
                                        <p:tav tm="0">
                                          <p:val>
                                            <p:fltVal val="0"/>
                                          </p:val>
                                        </p:tav>
                                        <p:tav tm="100000">
                                          <p:val>
                                            <p:strVal val="#ppt_h"/>
                                          </p:val>
                                        </p:tav>
                                      </p:tavLst>
                                    </p:anim>
                                    <p:animEffect transition="in" filter="fade">
                                      <p:cBhvr>
                                        <p:cTn id="126" dur="800"/>
                                        <p:tgtEl>
                                          <p:spTgt spid="98"/>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99"/>
                                        </p:tgtEl>
                                        <p:attrNameLst>
                                          <p:attrName>style.visibility</p:attrName>
                                        </p:attrNameLst>
                                      </p:cBhvr>
                                      <p:to>
                                        <p:strVal val="visible"/>
                                      </p:to>
                                    </p:set>
                                    <p:animEffect transition="in" filter="fade">
                                      <p:cBhvr>
                                        <p:cTn id="129"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86" grpId="0"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p:bldP spid="92" grpId="1"/>
      <p:bldP spid="93" grpId="0"/>
      <p:bldP spid="93" grpId="1"/>
      <p:bldP spid="94" grpId="0"/>
      <p:bldP spid="94" grpId="1"/>
      <p:bldP spid="95" grpId="0"/>
      <p:bldP spid="95" grpId="1"/>
      <p:bldP spid="96" grpId="0"/>
      <p:bldP spid="96" grpId="1"/>
      <p:bldP spid="97" grpId="0" animBg="1"/>
      <p:bldP spid="98" grpId="0"/>
      <p:bldP spid="9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空心弧 1"/>
          <p:cNvSpPr/>
          <p:nvPr/>
        </p:nvSpPr>
        <p:spPr>
          <a:xfrm>
            <a:off x="2351449" y="231994"/>
            <a:ext cx="4420017" cy="6057500"/>
          </a:xfrm>
          <a:prstGeom prst="blockArc">
            <a:avLst>
              <a:gd name="adj1" fmla="val 17676490"/>
              <a:gd name="adj2" fmla="val 4051999"/>
              <a:gd name="adj3" fmla="val 474"/>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ea typeface="微软雅黑" panose="020B0503020204020204" pitchFamily="34" charset="-122"/>
            </a:endParaRPr>
          </a:p>
        </p:txBody>
      </p:sp>
      <p:sp>
        <p:nvSpPr>
          <p:cNvPr id="3" name="椭圆 2"/>
          <p:cNvSpPr/>
          <p:nvPr/>
        </p:nvSpPr>
        <p:spPr>
          <a:xfrm>
            <a:off x="5875557" y="992747"/>
            <a:ext cx="633957" cy="6340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3200" b="1">
                <a:latin typeface="微软雅黑" panose="020B0503020204020204" pitchFamily="34" charset="-122"/>
                <a:ea typeface="微软雅黑" panose="020B0503020204020204" pitchFamily="34" charset="-122"/>
              </a:rPr>
              <a:t>1</a:t>
            </a:r>
            <a:endParaRPr lang="zh-CN" altLang="en-US" sz="3200" b="1">
              <a:latin typeface="微软雅黑" panose="020B0503020204020204" pitchFamily="34" charset="-122"/>
              <a:ea typeface="微软雅黑" panose="020B0503020204020204" pitchFamily="34" charset="-122"/>
            </a:endParaRPr>
          </a:p>
        </p:txBody>
      </p:sp>
      <p:sp>
        <p:nvSpPr>
          <p:cNvPr id="4" name="矩形 3"/>
          <p:cNvSpPr/>
          <p:nvPr/>
        </p:nvSpPr>
        <p:spPr>
          <a:xfrm>
            <a:off x="6738777" y="1007564"/>
            <a:ext cx="2092856" cy="566297"/>
          </a:xfrm>
          <a:prstGeom prst="rect">
            <a:avLst/>
          </a:prstGeom>
        </p:spPr>
        <p:txBody>
          <a:bodyPr wrap="none" lIns="121908" tIns="60954" rIns="121908" bIns="60954">
            <a:spAutoFit/>
          </a:bodyPr>
          <a:lstStyle/>
          <a:p>
            <a:pPr>
              <a:lnSpc>
                <a:spcPct val="120000"/>
              </a:lnSpc>
              <a:defRPr/>
            </a:pPr>
            <a:r>
              <a:rPr lang="zh-CN" altLang="en-US" sz="2400" b="1" kern="0" dirty="0">
                <a:solidFill>
                  <a:schemeClr val="tx2"/>
                </a:solidFill>
                <a:latin typeface="微软雅黑" panose="020B0503020204020204" pitchFamily="34" charset="-122"/>
                <a:ea typeface="微软雅黑" panose="020B0503020204020204" pitchFamily="34" charset="-122"/>
              </a:rPr>
              <a:t>年度工作概述</a:t>
            </a:r>
          </a:p>
        </p:txBody>
      </p:sp>
      <p:sp>
        <p:nvSpPr>
          <p:cNvPr id="5" name="椭圆 4"/>
          <p:cNvSpPr/>
          <p:nvPr/>
        </p:nvSpPr>
        <p:spPr>
          <a:xfrm>
            <a:off x="6265359" y="1947786"/>
            <a:ext cx="633957" cy="6340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3200" b="1">
                <a:latin typeface="微软雅黑" panose="020B0503020204020204" pitchFamily="34" charset="-122"/>
                <a:ea typeface="微软雅黑" panose="020B0503020204020204" pitchFamily="34" charset="-122"/>
              </a:rPr>
              <a:t>2</a:t>
            </a:r>
            <a:endParaRPr lang="zh-CN" altLang="en-US" sz="3200" b="1">
              <a:latin typeface="微软雅黑" panose="020B0503020204020204" pitchFamily="34" charset="-122"/>
              <a:ea typeface="微软雅黑" panose="020B0503020204020204" pitchFamily="34" charset="-122"/>
            </a:endParaRPr>
          </a:p>
        </p:txBody>
      </p:sp>
      <p:sp>
        <p:nvSpPr>
          <p:cNvPr id="6" name="矩形 5"/>
          <p:cNvSpPr/>
          <p:nvPr/>
        </p:nvSpPr>
        <p:spPr>
          <a:xfrm>
            <a:off x="7128578" y="1962604"/>
            <a:ext cx="2092856" cy="566297"/>
          </a:xfrm>
          <a:prstGeom prst="rect">
            <a:avLst/>
          </a:prstGeom>
        </p:spPr>
        <p:txBody>
          <a:bodyPr wrap="none" lIns="121908" tIns="60954" rIns="121908" bIns="60954">
            <a:spAutoFit/>
          </a:bodyPr>
          <a:lstStyle/>
          <a:p>
            <a:pPr>
              <a:lnSpc>
                <a:spcPct val="120000"/>
              </a:lnSpc>
              <a:defRPr/>
            </a:pPr>
            <a:r>
              <a:rPr lang="zh-CN" altLang="en-US" sz="2400" b="1" kern="0" dirty="0">
                <a:solidFill>
                  <a:schemeClr val="tx2"/>
                </a:solidFill>
                <a:latin typeface="微软雅黑" panose="020B0503020204020204" pitchFamily="34" charset="-122"/>
                <a:ea typeface="微软雅黑" panose="020B0503020204020204" pitchFamily="34" charset="-122"/>
              </a:rPr>
              <a:t>工作完成情况</a:t>
            </a:r>
          </a:p>
        </p:txBody>
      </p:sp>
      <p:sp>
        <p:nvSpPr>
          <p:cNvPr id="7" name="椭圆 6"/>
          <p:cNvSpPr/>
          <p:nvPr/>
        </p:nvSpPr>
        <p:spPr>
          <a:xfrm>
            <a:off x="6415271" y="2921452"/>
            <a:ext cx="633957" cy="6340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3200" b="1">
                <a:latin typeface="微软雅黑" panose="020B0503020204020204" pitchFamily="34" charset="-122"/>
                <a:ea typeface="微软雅黑" panose="020B0503020204020204" pitchFamily="34" charset="-122"/>
              </a:rPr>
              <a:t>3</a:t>
            </a:r>
            <a:endParaRPr lang="zh-CN" altLang="en-US" sz="3200" b="1">
              <a:latin typeface="微软雅黑" panose="020B0503020204020204" pitchFamily="34" charset="-122"/>
              <a:ea typeface="微软雅黑" panose="020B0503020204020204" pitchFamily="34" charset="-122"/>
            </a:endParaRPr>
          </a:p>
        </p:txBody>
      </p:sp>
      <p:sp>
        <p:nvSpPr>
          <p:cNvPr id="8" name="矩形 7"/>
          <p:cNvSpPr/>
          <p:nvPr/>
        </p:nvSpPr>
        <p:spPr>
          <a:xfrm>
            <a:off x="7259441" y="2936270"/>
            <a:ext cx="2092856" cy="566297"/>
          </a:xfrm>
          <a:prstGeom prst="rect">
            <a:avLst/>
          </a:prstGeom>
        </p:spPr>
        <p:txBody>
          <a:bodyPr wrap="none" lIns="121908" tIns="60954" rIns="121908" bIns="60954">
            <a:spAutoFit/>
          </a:bodyPr>
          <a:lstStyle/>
          <a:p>
            <a:pPr>
              <a:lnSpc>
                <a:spcPct val="120000"/>
              </a:lnSpc>
              <a:defRPr/>
            </a:pPr>
            <a:r>
              <a:rPr lang="zh-CN" altLang="en-US" sz="2400" b="1" kern="0" dirty="0">
                <a:solidFill>
                  <a:schemeClr val="tx2"/>
                </a:solidFill>
                <a:latin typeface="微软雅黑" panose="020B0503020204020204" pitchFamily="34" charset="-122"/>
                <a:ea typeface="微软雅黑" panose="020B0503020204020204" pitchFamily="34" charset="-122"/>
              </a:rPr>
              <a:t>成功项目展示</a:t>
            </a:r>
          </a:p>
        </p:txBody>
      </p:sp>
      <p:sp>
        <p:nvSpPr>
          <p:cNvPr id="9" name="椭圆 8"/>
          <p:cNvSpPr/>
          <p:nvPr/>
        </p:nvSpPr>
        <p:spPr>
          <a:xfrm>
            <a:off x="6278057" y="3911546"/>
            <a:ext cx="633957" cy="6340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3200" b="1">
                <a:latin typeface="微软雅黑" panose="020B0503020204020204" pitchFamily="34" charset="-122"/>
                <a:ea typeface="微软雅黑" panose="020B0503020204020204" pitchFamily="34" charset="-122"/>
              </a:rPr>
              <a:t>4</a:t>
            </a:r>
            <a:endParaRPr lang="zh-CN" altLang="en-US" sz="3200" b="1">
              <a:latin typeface="微软雅黑" panose="020B0503020204020204" pitchFamily="34" charset="-122"/>
              <a:ea typeface="微软雅黑" panose="020B0503020204020204" pitchFamily="34" charset="-122"/>
            </a:endParaRPr>
          </a:p>
        </p:txBody>
      </p:sp>
      <p:sp>
        <p:nvSpPr>
          <p:cNvPr id="10" name="矩形 9"/>
          <p:cNvSpPr/>
          <p:nvPr/>
        </p:nvSpPr>
        <p:spPr>
          <a:xfrm>
            <a:off x="7141277" y="3926364"/>
            <a:ext cx="2092856" cy="566297"/>
          </a:xfrm>
          <a:prstGeom prst="rect">
            <a:avLst/>
          </a:prstGeom>
        </p:spPr>
        <p:txBody>
          <a:bodyPr wrap="none" lIns="121908" tIns="60954" rIns="121908" bIns="60954">
            <a:spAutoFit/>
          </a:bodyPr>
          <a:lstStyle/>
          <a:p>
            <a:pPr>
              <a:lnSpc>
                <a:spcPct val="120000"/>
              </a:lnSpc>
              <a:defRPr/>
            </a:pPr>
            <a:r>
              <a:rPr lang="zh-CN" altLang="en-US" sz="2400" b="1" kern="0" dirty="0">
                <a:solidFill>
                  <a:schemeClr val="tx2"/>
                </a:solidFill>
                <a:latin typeface="微软雅黑" panose="020B0503020204020204" pitchFamily="34" charset="-122"/>
                <a:ea typeface="微软雅黑" panose="020B0503020204020204" pitchFamily="34" charset="-122"/>
              </a:rPr>
              <a:t>工作存在不足</a:t>
            </a:r>
          </a:p>
        </p:txBody>
      </p:sp>
      <p:sp>
        <p:nvSpPr>
          <p:cNvPr id="11" name="椭圆 10"/>
          <p:cNvSpPr/>
          <p:nvPr/>
        </p:nvSpPr>
        <p:spPr>
          <a:xfrm>
            <a:off x="5883919" y="4905868"/>
            <a:ext cx="633957" cy="6340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3200" b="1">
                <a:latin typeface="微软雅黑" panose="020B0503020204020204" pitchFamily="34" charset="-122"/>
                <a:ea typeface="微软雅黑" panose="020B0503020204020204" pitchFamily="34" charset="-122"/>
              </a:rPr>
              <a:t>5</a:t>
            </a:r>
            <a:endParaRPr lang="zh-CN" altLang="en-US" sz="3200" b="1">
              <a:latin typeface="微软雅黑" panose="020B0503020204020204" pitchFamily="34" charset="-122"/>
              <a:ea typeface="微软雅黑" panose="020B0503020204020204" pitchFamily="34" charset="-122"/>
            </a:endParaRPr>
          </a:p>
        </p:txBody>
      </p:sp>
      <p:sp>
        <p:nvSpPr>
          <p:cNvPr id="12" name="矩形 11"/>
          <p:cNvSpPr/>
          <p:nvPr/>
        </p:nvSpPr>
        <p:spPr>
          <a:xfrm>
            <a:off x="6747139" y="4920686"/>
            <a:ext cx="2092856" cy="566297"/>
          </a:xfrm>
          <a:prstGeom prst="rect">
            <a:avLst/>
          </a:prstGeom>
        </p:spPr>
        <p:txBody>
          <a:bodyPr wrap="none" lIns="121908" tIns="60954" rIns="121908" bIns="60954">
            <a:spAutoFit/>
          </a:bodyPr>
          <a:lstStyle/>
          <a:p>
            <a:pPr>
              <a:lnSpc>
                <a:spcPct val="120000"/>
              </a:lnSpc>
              <a:defRPr/>
            </a:pPr>
            <a:r>
              <a:rPr lang="zh-CN" altLang="en-US" sz="2400" b="1" kern="0" dirty="0">
                <a:solidFill>
                  <a:schemeClr val="tx2"/>
                </a:solidFill>
                <a:latin typeface="微软雅黑" panose="020B0503020204020204" pitchFamily="34" charset="-122"/>
                <a:ea typeface="微软雅黑" panose="020B0503020204020204" pitchFamily="34" charset="-122"/>
              </a:rPr>
              <a:t>明年工作计划</a:t>
            </a:r>
          </a:p>
        </p:txBody>
      </p:sp>
      <p:sp>
        <p:nvSpPr>
          <p:cNvPr id="17" name="标题 6"/>
          <p:cNvSpPr txBox="1"/>
          <p:nvPr/>
        </p:nvSpPr>
        <p:spPr>
          <a:xfrm>
            <a:off x="9891606" y="296486"/>
            <a:ext cx="2030912" cy="85563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zh-CN" sz="3600" dirty="0">
                <a:solidFill>
                  <a:srgbClr val="226032"/>
                </a:solidFill>
                <a:latin typeface="Impact MT Std" pitchFamily="34" charset="0"/>
              </a:rPr>
              <a:t>CONTENTS</a:t>
            </a:r>
          </a:p>
          <a:p>
            <a:pPr algn="r"/>
            <a:r>
              <a:rPr lang="zh-CN" altLang="en-US" sz="2400" dirty="0">
                <a:solidFill>
                  <a:srgbClr val="226032"/>
                </a:solidFill>
                <a:latin typeface="微软雅黑" panose="020B0503020204020204" pitchFamily="34" charset="-122"/>
                <a:ea typeface="微软雅黑" panose="020B0503020204020204" pitchFamily="34" charset="-122"/>
              </a:rPr>
              <a:t>目录</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16" presetClass="entr" presetSubtype="42" fill="hold" grpId="0" nodeType="withEffect">
                                  <p:stCondLst>
                                    <p:cond delay="1660"/>
                                  </p:stCondLst>
                                  <p:childTnLst>
                                    <p:set>
                                      <p:cBhvr>
                                        <p:cTn id="12" dur="1" fill="hold">
                                          <p:stCondLst>
                                            <p:cond delay="0"/>
                                          </p:stCondLst>
                                        </p:cTn>
                                        <p:tgtEl>
                                          <p:spTgt spid="2"/>
                                        </p:tgtEl>
                                        <p:attrNameLst>
                                          <p:attrName>style.visibility</p:attrName>
                                        </p:attrNameLst>
                                      </p:cBhvr>
                                      <p:to>
                                        <p:strVal val="visible"/>
                                      </p:to>
                                    </p:set>
                                    <p:animEffect transition="in" filter="barn(outHorizontal)">
                                      <p:cBhvr>
                                        <p:cTn id="13" dur="500"/>
                                        <p:tgtEl>
                                          <p:spTgt spid="2"/>
                                        </p:tgtEl>
                                      </p:cBhvr>
                                    </p:animEffect>
                                  </p:childTnLst>
                                </p:cTn>
                              </p:par>
                              <p:par>
                                <p:cTn id="14" presetID="10" presetClass="entr" presetSubtype="0" fill="hold" grpId="0" nodeType="withEffect">
                                  <p:stCondLst>
                                    <p:cond delay="21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
                                        <p:tgtEl>
                                          <p:spTgt spid="3"/>
                                        </p:tgtEl>
                                      </p:cBhvr>
                                    </p:animEffect>
                                  </p:childTnLst>
                                </p:cTn>
                              </p:par>
                              <p:par>
                                <p:cTn id="17" presetID="56" presetClass="path" presetSubtype="0" accel="50000" decel="50000" fill="hold" grpId="1" nodeType="withEffect">
                                  <p:stCondLst>
                                    <p:cond delay="2100"/>
                                  </p:stCondLst>
                                  <p:childTnLst>
                                    <p:animMotion origin="layout" path="M -0.23398 0.27801 L -2.5E-6 -2.22222E-6 " pathEditMode="relative" rAng="0" ptsTypes="AA">
                                      <p:cBhvr>
                                        <p:cTn id="18" dur="500" fill="hold"/>
                                        <p:tgtEl>
                                          <p:spTgt spid="3"/>
                                        </p:tgtEl>
                                        <p:attrNameLst>
                                          <p:attrName>ppt_x</p:attrName>
                                          <p:attrName>ppt_y</p:attrName>
                                        </p:attrNameLst>
                                      </p:cBhvr>
                                      <p:rCtr x="11693" y="-13912"/>
                                    </p:animMotion>
                                  </p:childTnLst>
                                </p:cTn>
                              </p:par>
                              <p:par>
                                <p:cTn id="19" presetID="22" presetClass="entr" presetSubtype="8" fill="hold" grpId="0" nodeType="withEffect">
                                  <p:stCondLst>
                                    <p:cond delay="250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0" presetClass="entr" presetSubtype="0" fill="hold" grpId="0" nodeType="withEffect">
                                  <p:stCondLst>
                                    <p:cond delay="275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
                                        <p:tgtEl>
                                          <p:spTgt spid="5"/>
                                        </p:tgtEl>
                                      </p:cBhvr>
                                    </p:animEffect>
                                  </p:childTnLst>
                                </p:cTn>
                              </p:par>
                              <p:par>
                                <p:cTn id="25" presetID="56" presetClass="path" presetSubtype="0" accel="50000" decel="50000" fill="hold" grpId="1" nodeType="withEffect">
                                  <p:stCondLst>
                                    <p:cond delay="2750"/>
                                  </p:stCondLst>
                                  <p:childTnLst>
                                    <p:animMotion origin="layout" path="M -0.26562 0.13773 L -3.75E-6 -2.59259E-6 " pathEditMode="relative" rAng="0" ptsTypes="AA">
                                      <p:cBhvr>
                                        <p:cTn id="26" dur="500" fill="hold"/>
                                        <p:tgtEl>
                                          <p:spTgt spid="5"/>
                                        </p:tgtEl>
                                        <p:attrNameLst>
                                          <p:attrName>ppt_x</p:attrName>
                                          <p:attrName>ppt_y</p:attrName>
                                        </p:attrNameLst>
                                      </p:cBhvr>
                                      <p:rCtr x="13281" y="-6898"/>
                                    </p:animMotion>
                                  </p:childTnLst>
                                </p:cTn>
                              </p:par>
                              <p:par>
                                <p:cTn id="27" presetID="22" presetClass="entr" presetSubtype="8" fill="hold" grpId="0" nodeType="withEffect">
                                  <p:stCondLst>
                                    <p:cond delay="325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10" presetClass="entr" presetSubtype="0" fill="hold" grpId="0" nodeType="withEffect">
                                  <p:stCondLst>
                                    <p:cond delay="35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
                                        <p:tgtEl>
                                          <p:spTgt spid="7"/>
                                        </p:tgtEl>
                                      </p:cBhvr>
                                    </p:animEffect>
                                  </p:childTnLst>
                                </p:cTn>
                              </p:par>
                              <p:par>
                                <p:cTn id="33" presetID="56" presetClass="path" presetSubtype="0" accel="50000" decel="50000" fill="hold" grpId="1" nodeType="withEffect">
                                  <p:stCondLst>
                                    <p:cond delay="3500"/>
                                  </p:stCondLst>
                                  <p:childTnLst>
                                    <p:animMotion origin="layout" path="M -0.27487 -0.00069 L -3.33333E-6 -2.22222E-6 " pathEditMode="relative" rAng="0" ptsTypes="AA">
                                      <p:cBhvr>
                                        <p:cTn id="34" dur="500" fill="hold"/>
                                        <p:tgtEl>
                                          <p:spTgt spid="7"/>
                                        </p:tgtEl>
                                        <p:attrNameLst>
                                          <p:attrName>ppt_x</p:attrName>
                                          <p:attrName>ppt_y</p:attrName>
                                        </p:attrNameLst>
                                      </p:cBhvr>
                                      <p:rCtr x="13737" y="23"/>
                                    </p:animMotion>
                                  </p:childTnLst>
                                </p:cTn>
                              </p:par>
                              <p:par>
                                <p:cTn id="35" presetID="22" presetClass="entr" presetSubtype="8" fill="hold" grpId="0" nodeType="withEffect">
                                  <p:stCondLst>
                                    <p:cond delay="400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par>
                                <p:cTn id="38" presetID="10" presetClass="entr" presetSubtype="0" fill="hold" grpId="0" nodeType="withEffect">
                                  <p:stCondLst>
                                    <p:cond delay="450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
                                        <p:tgtEl>
                                          <p:spTgt spid="9"/>
                                        </p:tgtEl>
                                      </p:cBhvr>
                                    </p:animEffect>
                                  </p:childTnLst>
                                </p:cTn>
                              </p:par>
                              <p:par>
                                <p:cTn id="41" presetID="56" presetClass="path" presetSubtype="0" accel="50000" decel="50000" fill="hold" grpId="1" nodeType="withEffect">
                                  <p:stCondLst>
                                    <p:cond delay="4500"/>
                                  </p:stCondLst>
                                  <p:childTnLst>
                                    <p:animMotion origin="layout" path="M -0.26511 -0.14514 L 4.58333E-6 4.81481E-6 " pathEditMode="relative" rAng="0" ptsTypes="AA">
                                      <p:cBhvr>
                                        <p:cTn id="42" dur="500" fill="hold"/>
                                        <p:tgtEl>
                                          <p:spTgt spid="9"/>
                                        </p:tgtEl>
                                        <p:attrNameLst>
                                          <p:attrName>ppt_x</p:attrName>
                                          <p:attrName>ppt_y</p:attrName>
                                        </p:attrNameLst>
                                      </p:cBhvr>
                                      <p:rCtr x="13255" y="7245"/>
                                    </p:animMotion>
                                  </p:childTnLst>
                                </p:cTn>
                              </p:par>
                              <p:par>
                                <p:cTn id="43" presetID="22" presetClass="entr" presetSubtype="8" fill="hold" grpId="0" nodeType="withEffect">
                                  <p:stCondLst>
                                    <p:cond delay="500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par>
                                <p:cTn id="46" presetID="10" presetClass="entr" presetSubtype="0" fill="hold" grpId="0" nodeType="withEffect">
                                  <p:stCondLst>
                                    <p:cond delay="550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
                                        <p:tgtEl>
                                          <p:spTgt spid="11"/>
                                        </p:tgtEl>
                                      </p:cBhvr>
                                    </p:animEffect>
                                  </p:childTnLst>
                                </p:cTn>
                              </p:par>
                              <p:par>
                                <p:cTn id="49" presetID="56" presetClass="path" presetSubtype="0" accel="50000" decel="50000" fill="hold" grpId="1" nodeType="withEffect">
                                  <p:stCondLst>
                                    <p:cond delay="5500"/>
                                  </p:stCondLst>
                                  <p:childTnLst>
                                    <p:animMotion origin="layout" path="M -0.23281 -0.29375 L -3.75E-6 -4.07407E-6 " pathEditMode="relative" rAng="0" ptsTypes="AA">
                                      <p:cBhvr>
                                        <p:cTn id="50" dur="500" fill="hold"/>
                                        <p:tgtEl>
                                          <p:spTgt spid="11"/>
                                        </p:tgtEl>
                                        <p:attrNameLst>
                                          <p:attrName>ppt_x</p:attrName>
                                          <p:attrName>ppt_y</p:attrName>
                                        </p:attrNameLst>
                                      </p:cBhvr>
                                      <p:rCtr x="11641" y="14676"/>
                                    </p:animMotion>
                                  </p:childTnLst>
                                </p:cTn>
                              </p:par>
                              <p:par>
                                <p:cTn id="51" presetID="22" presetClass="entr" presetSubtype="8" fill="hold" grpId="0" nodeType="withEffect">
                                  <p:stCondLst>
                                    <p:cond delay="600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p:bldP spid="5" grpId="0" animBg="1"/>
      <p:bldP spid="5" grpId="1" animBg="1"/>
      <p:bldP spid="6" grpId="0"/>
      <p:bldP spid="7" grpId="0" animBg="1"/>
      <p:bldP spid="7" grpId="1" animBg="1"/>
      <p:bldP spid="8" grpId="0"/>
      <p:bldP spid="9" grpId="0" animBg="1"/>
      <p:bldP spid="9" grpId="1" animBg="1"/>
      <p:bldP spid="10" grpId="0"/>
      <p:bldP spid="11" grpId="0" animBg="1"/>
      <p:bldP spid="11" grpId="1" animBg="1"/>
      <p:bldP spid="12"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96092" y="1972509"/>
            <a:ext cx="2015962" cy="2279772"/>
            <a:chOff x="1259632" y="1347614"/>
            <a:chExt cx="1512168" cy="1709829"/>
          </a:xfrm>
          <a:effectLst/>
        </p:grpSpPr>
        <p:sp>
          <p:nvSpPr>
            <p:cNvPr id="4" name="等腰三角形 3"/>
            <p:cNvSpPr/>
            <p:nvPr/>
          </p:nvSpPr>
          <p:spPr>
            <a:xfrm flipV="1">
              <a:off x="1259632" y="1347614"/>
              <a:ext cx="1512168" cy="1709829"/>
            </a:xfrm>
            <a:custGeom>
              <a:avLst/>
              <a:gdLst/>
              <a:ahLst/>
              <a:cxnLst/>
              <a:rect l="l" t="t" r="r" b="b"/>
              <a:pathLst>
                <a:path w="1512168" h="1709829">
                  <a:moveTo>
                    <a:pt x="756084" y="1709829"/>
                  </a:moveTo>
                  <a:cubicBezTo>
                    <a:pt x="1173658" y="1709829"/>
                    <a:pt x="1512168" y="1371319"/>
                    <a:pt x="1512168" y="953745"/>
                  </a:cubicBezTo>
                  <a:cubicBezTo>
                    <a:pt x="1512168" y="577322"/>
                    <a:pt x="1237089" y="265148"/>
                    <a:pt x="876837" y="208196"/>
                  </a:cubicBezTo>
                  <a:lnTo>
                    <a:pt x="756084" y="0"/>
                  </a:lnTo>
                  <a:lnTo>
                    <a:pt x="635331" y="208196"/>
                  </a:lnTo>
                  <a:cubicBezTo>
                    <a:pt x="275079" y="265148"/>
                    <a:pt x="0" y="577322"/>
                    <a:pt x="0" y="953745"/>
                  </a:cubicBezTo>
                  <a:cubicBezTo>
                    <a:pt x="0" y="1371319"/>
                    <a:pt x="338510" y="1709829"/>
                    <a:pt x="756084" y="1709829"/>
                  </a:cubicBezTo>
                  <a:close/>
                </a:path>
              </a:pathLst>
            </a:cu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419" b="1419"/>
            <a:stretch>
              <a:fillRect/>
            </a:stretch>
          </p:blipFill>
          <p:spPr bwMode="auto">
            <a:xfrm>
              <a:off x="1331775" y="1415527"/>
              <a:ext cx="1367882" cy="1367882"/>
            </a:xfrm>
            <a:prstGeom prst="ellipse">
              <a:avLst/>
            </a:prstGeom>
            <a:noFill/>
            <a:ln>
              <a:noFill/>
            </a:ln>
            <a:extLst>
              <a:ext uri="{909E8E84-426E-40DD-AFC4-6F175D3DCCD1}">
                <a14:hiddenFill xmlns:a14="http://schemas.microsoft.com/office/drawing/2010/main" xmlns="">
                  <a:solidFill>
                    <a:schemeClr val="accent1"/>
                  </a:solidFill>
                </a14:hiddenFill>
              </a:ext>
            </a:extLst>
          </p:spPr>
        </p:pic>
      </p:grpSp>
      <p:grpSp>
        <p:nvGrpSpPr>
          <p:cNvPr id="6" name="组合 5"/>
          <p:cNvGrpSpPr/>
          <p:nvPr/>
        </p:nvGrpSpPr>
        <p:grpSpPr>
          <a:xfrm>
            <a:off x="6351996" y="1972509"/>
            <a:ext cx="2015962" cy="2279772"/>
            <a:chOff x="4764022" y="1347614"/>
            <a:chExt cx="1512168" cy="1709829"/>
          </a:xfrm>
          <a:effectLst/>
        </p:grpSpPr>
        <p:sp>
          <p:nvSpPr>
            <p:cNvPr id="7" name="等腰三角形 3"/>
            <p:cNvSpPr/>
            <p:nvPr/>
          </p:nvSpPr>
          <p:spPr>
            <a:xfrm flipV="1">
              <a:off x="4764022" y="1347614"/>
              <a:ext cx="1512168" cy="1709829"/>
            </a:xfrm>
            <a:custGeom>
              <a:avLst/>
              <a:gdLst/>
              <a:ahLst/>
              <a:cxnLst/>
              <a:rect l="l" t="t" r="r" b="b"/>
              <a:pathLst>
                <a:path w="1512168" h="1709829">
                  <a:moveTo>
                    <a:pt x="756084" y="1709829"/>
                  </a:moveTo>
                  <a:cubicBezTo>
                    <a:pt x="1173658" y="1709829"/>
                    <a:pt x="1512168" y="1371319"/>
                    <a:pt x="1512168" y="953745"/>
                  </a:cubicBezTo>
                  <a:cubicBezTo>
                    <a:pt x="1512168" y="577322"/>
                    <a:pt x="1237089" y="265148"/>
                    <a:pt x="876837" y="208196"/>
                  </a:cubicBezTo>
                  <a:lnTo>
                    <a:pt x="756084" y="0"/>
                  </a:lnTo>
                  <a:lnTo>
                    <a:pt x="635331" y="208196"/>
                  </a:lnTo>
                  <a:cubicBezTo>
                    <a:pt x="275079" y="265148"/>
                    <a:pt x="0" y="577322"/>
                    <a:pt x="0" y="953745"/>
                  </a:cubicBezTo>
                  <a:cubicBezTo>
                    <a:pt x="0" y="1371319"/>
                    <a:pt x="338510" y="1709829"/>
                    <a:pt x="756084" y="1709829"/>
                  </a:cubicBezTo>
                  <a:close/>
                </a:path>
              </a:pathLst>
            </a:cu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2"/>
            <p:cNvPicPr>
              <a:picLocks noChangeAspect="1" noChangeArrowheads="1"/>
            </p:cNvPicPr>
            <p:nvPr/>
          </p:nvPicPr>
          <p:blipFill rotWithShape="1">
            <a:blip r:embed="rId4" cstate="screen"/>
            <a:srcRect/>
            <a:stretch>
              <a:fillRect/>
            </a:stretch>
          </p:blipFill>
          <p:spPr bwMode="auto">
            <a:xfrm>
              <a:off x="4811827" y="1397679"/>
              <a:ext cx="1403578" cy="1403578"/>
            </a:xfrm>
            <a:prstGeom prst="ellipse">
              <a:avLst/>
            </a:prstGeom>
            <a:noFill/>
            <a:ln>
              <a:noFill/>
            </a:ln>
            <a:extLst>
              <a:ext uri="{909E8E84-426E-40DD-AFC4-6F175D3DCCD1}">
                <a14:hiddenFill xmlns:a14="http://schemas.microsoft.com/office/drawing/2010/main" xmlns="">
                  <a:solidFill>
                    <a:schemeClr val="accent1"/>
                  </a:solidFill>
                </a14:hiddenFill>
              </a:ext>
            </a:extLst>
          </p:spPr>
        </p:pic>
      </p:grpSp>
      <p:grpSp>
        <p:nvGrpSpPr>
          <p:cNvPr id="9" name="组合 8"/>
          <p:cNvGrpSpPr/>
          <p:nvPr/>
        </p:nvGrpSpPr>
        <p:grpSpPr>
          <a:xfrm>
            <a:off x="8879947" y="1972509"/>
            <a:ext cx="2015962" cy="2279772"/>
            <a:chOff x="6516216" y="1347614"/>
            <a:chExt cx="1512168" cy="1709829"/>
          </a:xfrm>
          <a:effectLst/>
        </p:grpSpPr>
        <p:sp>
          <p:nvSpPr>
            <p:cNvPr id="10" name="等腰三角形 3"/>
            <p:cNvSpPr/>
            <p:nvPr/>
          </p:nvSpPr>
          <p:spPr>
            <a:xfrm flipV="1">
              <a:off x="6516216" y="1347614"/>
              <a:ext cx="1512168" cy="1709829"/>
            </a:xfrm>
            <a:custGeom>
              <a:avLst/>
              <a:gdLst/>
              <a:ahLst/>
              <a:cxnLst/>
              <a:rect l="l" t="t" r="r" b="b"/>
              <a:pathLst>
                <a:path w="1512168" h="1709829">
                  <a:moveTo>
                    <a:pt x="756084" y="1709829"/>
                  </a:moveTo>
                  <a:cubicBezTo>
                    <a:pt x="1173658" y="1709829"/>
                    <a:pt x="1512168" y="1371319"/>
                    <a:pt x="1512168" y="953745"/>
                  </a:cubicBezTo>
                  <a:cubicBezTo>
                    <a:pt x="1512168" y="577322"/>
                    <a:pt x="1237089" y="265148"/>
                    <a:pt x="876837" y="208196"/>
                  </a:cubicBezTo>
                  <a:lnTo>
                    <a:pt x="756084" y="0"/>
                  </a:lnTo>
                  <a:lnTo>
                    <a:pt x="635331" y="208196"/>
                  </a:lnTo>
                  <a:cubicBezTo>
                    <a:pt x="275079" y="265148"/>
                    <a:pt x="0" y="577322"/>
                    <a:pt x="0" y="953745"/>
                  </a:cubicBezTo>
                  <a:cubicBezTo>
                    <a:pt x="0" y="1371319"/>
                    <a:pt x="338510" y="1709829"/>
                    <a:pt x="756084" y="1709829"/>
                  </a:cubicBezTo>
                  <a:close/>
                </a:path>
              </a:pathLst>
            </a:cu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5"/>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3551" b="3551"/>
            <a:stretch>
              <a:fillRect/>
            </a:stretch>
          </p:blipFill>
          <p:spPr bwMode="auto">
            <a:xfrm>
              <a:off x="6561743" y="1388911"/>
              <a:ext cx="1421114" cy="1421114"/>
            </a:xfrm>
            <a:prstGeom prst="ellipse">
              <a:avLst/>
            </a:prstGeom>
            <a:noFill/>
            <a:ln>
              <a:noFill/>
            </a:ln>
            <a:extLst>
              <a:ext uri="{909E8E84-426E-40DD-AFC4-6F175D3DCCD1}">
                <a14:hiddenFill xmlns:a14="http://schemas.microsoft.com/office/drawing/2010/main" xmlns="">
                  <a:solidFill>
                    <a:schemeClr val="accent1"/>
                  </a:solidFill>
                </a14:hiddenFill>
              </a:ext>
            </a:extLst>
          </p:spPr>
        </p:pic>
      </p:grpSp>
      <p:grpSp>
        <p:nvGrpSpPr>
          <p:cNvPr id="12" name="组合 11"/>
          <p:cNvGrpSpPr/>
          <p:nvPr/>
        </p:nvGrpSpPr>
        <p:grpSpPr>
          <a:xfrm>
            <a:off x="3824044" y="1972509"/>
            <a:ext cx="2015962" cy="2279772"/>
            <a:chOff x="3011827" y="1347614"/>
            <a:chExt cx="1512168" cy="1709829"/>
          </a:xfrm>
          <a:effectLst/>
        </p:grpSpPr>
        <p:sp>
          <p:nvSpPr>
            <p:cNvPr id="13" name="等腰三角形 3"/>
            <p:cNvSpPr/>
            <p:nvPr/>
          </p:nvSpPr>
          <p:spPr>
            <a:xfrm flipV="1">
              <a:off x="3011827" y="1347614"/>
              <a:ext cx="1512168" cy="1709829"/>
            </a:xfrm>
            <a:custGeom>
              <a:avLst/>
              <a:gdLst/>
              <a:ahLst/>
              <a:cxnLst/>
              <a:rect l="l" t="t" r="r" b="b"/>
              <a:pathLst>
                <a:path w="1512168" h="1709829">
                  <a:moveTo>
                    <a:pt x="756084" y="1709829"/>
                  </a:moveTo>
                  <a:cubicBezTo>
                    <a:pt x="1173658" y="1709829"/>
                    <a:pt x="1512168" y="1371319"/>
                    <a:pt x="1512168" y="953745"/>
                  </a:cubicBezTo>
                  <a:cubicBezTo>
                    <a:pt x="1512168" y="577322"/>
                    <a:pt x="1237089" y="265148"/>
                    <a:pt x="876837" y="208196"/>
                  </a:cubicBezTo>
                  <a:lnTo>
                    <a:pt x="756084" y="0"/>
                  </a:lnTo>
                  <a:lnTo>
                    <a:pt x="635331" y="208196"/>
                  </a:lnTo>
                  <a:cubicBezTo>
                    <a:pt x="275079" y="265148"/>
                    <a:pt x="0" y="577322"/>
                    <a:pt x="0" y="953745"/>
                  </a:cubicBezTo>
                  <a:cubicBezTo>
                    <a:pt x="0" y="1371319"/>
                    <a:pt x="338510" y="1709829"/>
                    <a:pt x="756084" y="1709829"/>
                  </a:cubicBezTo>
                  <a:close/>
                </a:path>
              </a:pathLst>
            </a:cu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2"/>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r="28160"/>
            <a:stretch>
              <a:fillRect/>
            </a:stretch>
          </p:blipFill>
          <p:spPr bwMode="auto">
            <a:xfrm>
              <a:off x="3089537" y="1411492"/>
              <a:ext cx="1375952" cy="1375952"/>
            </a:xfrm>
            <a:prstGeom prst="ellipse">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15" name="组合 14"/>
          <p:cNvGrpSpPr/>
          <p:nvPr/>
        </p:nvGrpSpPr>
        <p:grpSpPr>
          <a:xfrm>
            <a:off x="1567083" y="4334896"/>
            <a:ext cx="1518363" cy="1426816"/>
            <a:chOff x="1462901" y="3119405"/>
            <a:chExt cx="1138921" cy="1070112"/>
          </a:xfrm>
        </p:grpSpPr>
        <p:sp>
          <p:nvSpPr>
            <p:cNvPr id="16" name="TextBox 15"/>
            <p:cNvSpPr txBox="1"/>
            <p:nvPr/>
          </p:nvSpPr>
          <p:spPr>
            <a:xfrm>
              <a:off x="1655286" y="3119405"/>
              <a:ext cx="754151" cy="253916"/>
            </a:xfrm>
            <a:prstGeom prst="rect">
              <a:avLst/>
            </a:prstGeom>
            <a:noFill/>
          </p:spPr>
          <p:txBody>
            <a:bodyPr wrap="none" rtlCol="0">
              <a:spAutoFit/>
            </a:bodyPr>
            <a:lstStyle/>
            <a:p>
              <a:r>
                <a:rPr lang="zh-CN" altLang="en-US" sz="1600" b="1" dirty="0">
                  <a:solidFill>
                    <a:schemeClr val="accent1"/>
                  </a:solidFill>
                </a:rPr>
                <a:t>添加姓名</a:t>
              </a:r>
            </a:p>
          </p:txBody>
        </p:sp>
        <p:sp>
          <p:nvSpPr>
            <p:cNvPr id="17" name="TextBox 16"/>
            <p:cNvSpPr txBox="1"/>
            <p:nvPr/>
          </p:nvSpPr>
          <p:spPr>
            <a:xfrm>
              <a:off x="1462901" y="3520103"/>
              <a:ext cx="1138921" cy="669414"/>
            </a:xfrm>
            <a:prstGeom prst="rect">
              <a:avLst/>
            </a:prstGeom>
            <a:noFill/>
          </p:spPr>
          <p:txBody>
            <a:bodyPr wrap="none" rtlCol="0">
              <a:spAutoFit/>
            </a:bodyPr>
            <a:lstStyle/>
            <a:p>
              <a:pPr algn="ctr"/>
              <a:r>
                <a:rPr lang="zh-CN" altLang="en-US" sz="1300" dirty="0">
                  <a:solidFill>
                    <a:schemeClr val="bg1">
                      <a:lumMod val="50000"/>
                    </a:schemeClr>
                  </a:solidFill>
                </a:rPr>
                <a:t>单击此处添加文本</a:t>
              </a:r>
              <a:endParaRPr lang="en-US" altLang="zh-CN" sz="1300" dirty="0">
                <a:solidFill>
                  <a:schemeClr val="bg1">
                    <a:lumMod val="50000"/>
                  </a:schemeClr>
                </a:solidFill>
              </a:endParaRPr>
            </a:p>
            <a:p>
              <a:pPr algn="ctr"/>
              <a:r>
                <a:rPr lang="zh-CN" altLang="en-US" sz="1300" dirty="0">
                  <a:solidFill>
                    <a:schemeClr val="bg1">
                      <a:lumMod val="50000"/>
                    </a:schemeClr>
                  </a:solidFill>
                </a:rPr>
                <a:t>单击此处添加文本</a:t>
              </a:r>
              <a:endParaRPr lang="en-US" altLang="zh-CN" sz="1300" dirty="0">
                <a:solidFill>
                  <a:schemeClr val="bg1">
                    <a:lumMod val="50000"/>
                  </a:schemeClr>
                </a:solidFill>
              </a:endParaRPr>
            </a:p>
            <a:p>
              <a:pPr algn="ctr"/>
              <a:r>
                <a:rPr lang="zh-CN" altLang="en-US" sz="1300" dirty="0">
                  <a:solidFill>
                    <a:schemeClr val="bg1">
                      <a:lumMod val="50000"/>
                    </a:schemeClr>
                  </a:solidFill>
                </a:rPr>
                <a:t>单击此处添加文本</a:t>
              </a:r>
              <a:endParaRPr lang="en-US" altLang="zh-CN" sz="1300" dirty="0">
                <a:solidFill>
                  <a:schemeClr val="bg1">
                    <a:lumMod val="50000"/>
                  </a:schemeClr>
                </a:solidFill>
              </a:endParaRPr>
            </a:p>
            <a:p>
              <a:pPr algn="ctr"/>
              <a:r>
                <a:rPr lang="zh-CN" altLang="en-US" sz="1300" dirty="0">
                  <a:solidFill>
                    <a:schemeClr val="bg1">
                      <a:lumMod val="50000"/>
                    </a:schemeClr>
                  </a:solidFill>
                </a:rPr>
                <a:t>单击此处添加文本</a:t>
              </a:r>
            </a:p>
          </p:txBody>
        </p:sp>
      </p:grpSp>
      <p:grpSp>
        <p:nvGrpSpPr>
          <p:cNvPr id="18" name="组合 17"/>
          <p:cNvGrpSpPr/>
          <p:nvPr/>
        </p:nvGrpSpPr>
        <p:grpSpPr>
          <a:xfrm>
            <a:off x="4087637" y="4334897"/>
            <a:ext cx="1518363" cy="1443075"/>
            <a:chOff x="3209547" y="3119405"/>
            <a:chExt cx="1138921" cy="1082306"/>
          </a:xfrm>
        </p:grpSpPr>
        <p:sp>
          <p:nvSpPr>
            <p:cNvPr id="19" name="TextBox 18"/>
            <p:cNvSpPr txBox="1"/>
            <p:nvPr/>
          </p:nvSpPr>
          <p:spPr>
            <a:xfrm>
              <a:off x="3401932" y="3119405"/>
              <a:ext cx="754151" cy="253915"/>
            </a:xfrm>
            <a:prstGeom prst="rect">
              <a:avLst/>
            </a:prstGeom>
            <a:noFill/>
          </p:spPr>
          <p:txBody>
            <a:bodyPr wrap="none" rtlCol="0">
              <a:spAutoFit/>
            </a:bodyPr>
            <a:lstStyle>
              <a:defPPr>
                <a:defRPr lang="zh-CN"/>
              </a:defPPr>
              <a:lvl1pPr>
                <a:defRPr sz="1600" b="1">
                  <a:solidFill>
                    <a:srgbClr val="1CCBA8"/>
                  </a:solidFill>
                </a:defRPr>
              </a:lvl1pPr>
            </a:lstStyle>
            <a:p>
              <a:r>
                <a:rPr lang="zh-CN" altLang="en-US" dirty="0">
                  <a:solidFill>
                    <a:schemeClr val="accent2"/>
                  </a:solidFill>
                </a:rPr>
                <a:t>添加姓名</a:t>
              </a:r>
            </a:p>
          </p:txBody>
        </p:sp>
        <p:sp>
          <p:nvSpPr>
            <p:cNvPr id="20" name="TextBox 19"/>
            <p:cNvSpPr txBox="1"/>
            <p:nvPr/>
          </p:nvSpPr>
          <p:spPr>
            <a:xfrm>
              <a:off x="3209547" y="3532297"/>
              <a:ext cx="1138921" cy="669414"/>
            </a:xfrm>
            <a:prstGeom prst="rect">
              <a:avLst/>
            </a:prstGeom>
            <a:noFill/>
          </p:spPr>
          <p:txBody>
            <a:bodyPr wrap="none" rtlCol="0">
              <a:spAutoFit/>
            </a:bodyPr>
            <a:lstStyle/>
            <a:p>
              <a:pPr algn="ctr"/>
              <a:r>
                <a:rPr lang="zh-CN" altLang="en-US" sz="1300" dirty="0">
                  <a:solidFill>
                    <a:schemeClr val="bg1">
                      <a:lumMod val="50000"/>
                    </a:schemeClr>
                  </a:solidFill>
                </a:rPr>
                <a:t>单击此处添加文本</a:t>
              </a:r>
              <a:endParaRPr lang="en-US" altLang="zh-CN" sz="1300" dirty="0">
                <a:solidFill>
                  <a:schemeClr val="bg1">
                    <a:lumMod val="50000"/>
                  </a:schemeClr>
                </a:solidFill>
              </a:endParaRPr>
            </a:p>
            <a:p>
              <a:pPr algn="ctr"/>
              <a:r>
                <a:rPr lang="zh-CN" altLang="en-US" sz="1300" dirty="0">
                  <a:solidFill>
                    <a:schemeClr val="bg1">
                      <a:lumMod val="50000"/>
                    </a:schemeClr>
                  </a:solidFill>
                </a:rPr>
                <a:t>单击此处添加文本</a:t>
              </a:r>
              <a:endParaRPr lang="en-US" altLang="zh-CN" sz="1300" dirty="0">
                <a:solidFill>
                  <a:schemeClr val="bg1">
                    <a:lumMod val="50000"/>
                  </a:schemeClr>
                </a:solidFill>
              </a:endParaRPr>
            </a:p>
            <a:p>
              <a:pPr algn="ctr"/>
              <a:r>
                <a:rPr lang="zh-CN" altLang="en-US" sz="1300" dirty="0">
                  <a:solidFill>
                    <a:schemeClr val="bg1">
                      <a:lumMod val="50000"/>
                    </a:schemeClr>
                  </a:solidFill>
                </a:rPr>
                <a:t>单击此处添加文本</a:t>
              </a:r>
              <a:endParaRPr lang="en-US" altLang="zh-CN" sz="1300" dirty="0">
                <a:solidFill>
                  <a:schemeClr val="bg1">
                    <a:lumMod val="50000"/>
                  </a:schemeClr>
                </a:solidFill>
              </a:endParaRPr>
            </a:p>
            <a:p>
              <a:pPr algn="ctr"/>
              <a:r>
                <a:rPr lang="zh-CN" altLang="en-US" sz="1300" dirty="0">
                  <a:solidFill>
                    <a:schemeClr val="bg1">
                      <a:lumMod val="50000"/>
                    </a:schemeClr>
                  </a:solidFill>
                </a:rPr>
                <a:t>单击此处添加文本</a:t>
              </a:r>
            </a:p>
          </p:txBody>
        </p:sp>
      </p:grpSp>
      <p:grpSp>
        <p:nvGrpSpPr>
          <p:cNvPr id="21" name="组合 20"/>
          <p:cNvGrpSpPr/>
          <p:nvPr/>
        </p:nvGrpSpPr>
        <p:grpSpPr>
          <a:xfrm>
            <a:off x="6608190" y="4334897"/>
            <a:ext cx="1518363" cy="1443075"/>
            <a:chOff x="4956193" y="3119405"/>
            <a:chExt cx="1138921" cy="1082306"/>
          </a:xfrm>
        </p:grpSpPr>
        <p:sp>
          <p:nvSpPr>
            <p:cNvPr id="22" name="TextBox 21"/>
            <p:cNvSpPr txBox="1"/>
            <p:nvPr/>
          </p:nvSpPr>
          <p:spPr>
            <a:xfrm>
              <a:off x="5148578" y="3119405"/>
              <a:ext cx="754151" cy="253915"/>
            </a:xfrm>
            <a:prstGeom prst="rect">
              <a:avLst/>
            </a:prstGeom>
            <a:noFill/>
          </p:spPr>
          <p:txBody>
            <a:bodyPr wrap="none" rtlCol="0">
              <a:spAutoFit/>
            </a:bodyPr>
            <a:lstStyle>
              <a:defPPr>
                <a:defRPr lang="zh-CN"/>
              </a:defPPr>
              <a:lvl1pPr>
                <a:defRPr sz="1600" b="1">
                  <a:solidFill>
                    <a:srgbClr val="1CCBA8"/>
                  </a:solidFill>
                </a:defRPr>
              </a:lvl1pPr>
            </a:lstStyle>
            <a:p>
              <a:r>
                <a:rPr lang="zh-CN" altLang="en-US" dirty="0">
                  <a:solidFill>
                    <a:schemeClr val="accent3"/>
                  </a:solidFill>
                </a:rPr>
                <a:t>添加姓名</a:t>
              </a:r>
            </a:p>
          </p:txBody>
        </p:sp>
        <p:sp>
          <p:nvSpPr>
            <p:cNvPr id="23" name="TextBox 22"/>
            <p:cNvSpPr txBox="1"/>
            <p:nvPr/>
          </p:nvSpPr>
          <p:spPr>
            <a:xfrm>
              <a:off x="4956193" y="3532297"/>
              <a:ext cx="1138921" cy="669414"/>
            </a:xfrm>
            <a:prstGeom prst="rect">
              <a:avLst/>
            </a:prstGeom>
            <a:noFill/>
          </p:spPr>
          <p:txBody>
            <a:bodyPr wrap="none" rtlCol="0">
              <a:spAutoFit/>
            </a:bodyPr>
            <a:lstStyle/>
            <a:p>
              <a:pPr algn="ctr"/>
              <a:r>
                <a:rPr lang="zh-CN" altLang="en-US" sz="1300" dirty="0">
                  <a:solidFill>
                    <a:schemeClr val="bg1">
                      <a:lumMod val="50000"/>
                    </a:schemeClr>
                  </a:solidFill>
                </a:rPr>
                <a:t>单击此处添加文本</a:t>
              </a:r>
              <a:endParaRPr lang="en-US" altLang="zh-CN" sz="1300" dirty="0">
                <a:solidFill>
                  <a:schemeClr val="bg1">
                    <a:lumMod val="50000"/>
                  </a:schemeClr>
                </a:solidFill>
              </a:endParaRPr>
            </a:p>
            <a:p>
              <a:pPr algn="ctr"/>
              <a:r>
                <a:rPr lang="zh-CN" altLang="en-US" sz="1300" dirty="0">
                  <a:solidFill>
                    <a:schemeClr val="bg1">
                      <a:lumMod val="50000"/>
                    </a:schemeClr>
                  </a:solidFill>
                </a:rPr>
                <a:t>单击此处添加文本</a:t>
              </a:r>
              <a:endParaRPr lang="en-US" altLang="zh-CN" sz="1300" dirty="0">
                <a:solidFill>
                  <a:schemeClr val="bg1">
                    <a:lumMod val="50000"/>
                  </a:schemeClr>
                </a:solidFill>
              </a:endParaRPr>
            </a:p>
            <a:p>
              <a:pPr algn="ctr"/>
              <a:r>
                <a:rPr lang="zh-CN" altLang="en-US" sz="1300" dirty="0">
                  <a:solidFill>
                    <a:schemeClr val="bg1">
                      <a:lumMod val="50000"/>
                    </a:schemeClr>
                  </a:solidFill>
                </a:rPr>
                <a:t>单击此处添加文本</a:t>
              </a:r>
              <a:endParaRPr lang="en-US" altLang="zh-CN" sz="1300" dirty="0">
                <a:solidFill>
                  <a:schemeClr val="bg1">
                    <a:lumMod val="50000"/>
                  </a:schemeClr>
                </a:solidFill>
              </a:endParaRPr>
            </a:p>
            <a:p>
              <a:pPr algn="ctr"/>
              <a:r>
                <a:rPr lang="zh-CN" altLang="en-US" sz="1300" dirty="0">
                  <a:solidFill>
                    <a:schemeClr val="bg1">
                      <a:lumMod val="50000"/>
                    </a:schemeClr>
                  </a:solidFill>
                </a:rPr>
                <a:t>单击此处添加文本</a:t>
              </a:r>
            </a:p>
          </p:txBody>
        </p:sp>
      </p:grpSp>
      <p:grpSp>
        <p:nvGrpSpPr>
          <p:cNvPr id="24" name="组合 23"/>
          <p:cNvGrpSpPr/>
          <p:nvPr/>
        </p:nvGrpSpPr>
        <p:grpSpPr>
          <a:xfrm>
            <a:off x="9128742" y="4334897"/>
            <a:ext cx="1518363" cy="1443075"/>
            <a:chOff x="6702838" y="3119405"/>
            <a:chExt cx="1138921" cy="1082306"/>
          </a:xfrm>
        </p:grpSpPr>
        <p:sp>
          <p:nvSpPr>
            <p:cNvPr id="25" name="TextBox 24"/>
            <p:cNvSpPr txBox="1"/>
            <p:nvPr/>
          </p:nvSpPr>
          <p:spPr>
            <a:xfrm>
              <a:off x="6895223" y="3119405"/>
              <a:ext cx="754151" cy="253915"/>
            </a:xfrm>
            <a:prstGeom prst="rect">
              <a:avLst/>
            </a:prstGeom>
            <a:noFill/>
          </p:spPr>
          <p:txBody>
            <a:bodyPr wrap="none" rtlCol="0">
              <a:spAutoFit/>
            </a:bodyPr>
            <a:lstStyle>
              <a:defPPr>
                <a:defRPr lang="zh-CN"/>
              </a:defPPr>
              <a:lvl1pPr>
                <a:defRPr sz="1600" b="1">
                  <a:solidFill>
                    <a:srgbClr val="1CCBA8"/>
                  </a:solidFill>
                </a:defRPr>
              </a:lvl1pPr>
            </a:lstStyle>
            <a:p>
              <a:r>
                <a:rPr lang="zh-CN" altLang="en-US" dirty="0">
                  <a:solidFill>
                    <a:schemeClr val="accent4"/>
                  </a:solidFill>
                </a:rPr>
                <a:t>添加姓名</a:t>
              </a:r>
            </a:p>
          </p:txBody>
        </p:sp>
        <p:sp>
          <p:nvSpPr>
            <p:cNvPr id="26" name="TextBox 25"/>
            <p:cNvSpPr txBox="1"/>
            <p:nvPr/>
          </p:nvSpPr>
          <p:spPr>
            <a:xfrm>
              <a:off x="6702838" y="3532297"/>
              <a:ext cx="1138921" cy="669414"/>
            </a:xfrm>
            <a:prstGeom prst="rect">
              <a:avLst/>
            </a:prstGeom>
            <a:noFill/>
          </p:spPr>
          <p:txBody>
            <a:bodyPr wrap="none" rtlCol="0">
              <a:spAutoFit/>
            </a:bodyPr>
            <a:lstStyle/>
            <a:p>
              <a:pPr algn="ctr"/>
              <a:r>
                <a:rPr lang="zh-CN" altLang="en-US" sz="1300" dirty="0">
                  <a:solidFill>
                    <a:schemeClr val="bg1">
                      <a:lumMod val="50000"/>
                    </a:schemeClr>
                  </a:solidFill>
                </a:rPr>
                <a:t>单击此处添加文本</a:t>
              </a:r>
              <a:endParaRPr lang="en-US" altLang="zh-CN" sz="1300" dirty="0">
                <a:solidFill>
                  <a:schemeClr val="bg1">
                    <a:lumMod val="50000"/>
                  </a:schemeClr>
                </a:solidFill>
              </a:endParaRPr>
            </a:p>
            <a:p>
              <a:pPr algn="ctr"/>
              <a:r>
                <a:rPr lang="zh-CN" altLang="en-US" sz="1300" dirty="0">
                  <a:solidFill>
                    <a:schemeClr val="bg1">
                      <a:lumMod val="50000"/>
                    </a:schemeClr>
                  </a:solidFill>
                </a:rPr>
                <a:t>单击此处添加文本</a:t>
              </a:r>
              <a:endParaRPr lang="en-US" altLang="zh-CN" sz="1300" dirty="0">
                <a:solidFill>
                  <a:schemeClr val="bg1">
                    <a:lumMod val="50000"/>
                  </a:schemeClr>
                </a:solidFill>
              </a:endParaRPr>
            </a:p>
            <a:p>
              <a:pPr algn="ctr"/>
              <a:r>
                <a:rPr lang="zh-CN" altLang="en-US" sz="1300" dirty="0">
                  <a:solidFill>
                    <a:schemeClr val="bg1">
                      <a:lumMod val="50000"/>
                    </a:schemeClr>
                  </a:solidFill>
                </a:rPr>
                <a:t>单击此处添加文本</a:t>
              </a:r>
              <a:endParaRPr lang="en-US" altLang="zh-CN" sz="1300" dirty="0">
                <a:solidFill>
                  <a:schemeClr val="bg1">
                    <a:lumMod val="50000"/>
                  </a:schemeClr>
                </a:solidFill>
              </a:endParaRPr>
            </a:p>
            <a:p>
              <a:pPr algn="ctr"/>
              <a:r>
                <a:rPr lang="zh-CN" altLang="en-US" sz="1300" dirty="0">
                  <a:solidFill>
                    <a:schemeClr val="bg1">
                      <a:lumMod val="50000"/>
                    </a:schemeClr>
                  </a:solidFill>
                </a:rPr>
                <a:t>单击此处添加文本</a:t>
              </a:r>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22" presetClass="entr" presetSubtype="1" fill="hold" nodeType="withEffect">
                                  <p:stCondLst>
                                    <p:cond delay="30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par>
                                <p:cTn id="18" presetID="47" presetClass="entr" presetSubtype="0" fill="hold"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22" presetClass="entr" presetSubtype="1" fill="hold" nodeType="withEffect">
                                  <p:stCondLst>
                                    <p:cond delay="50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par>
                                <p:cTn id="26" presetID="47" presetClass="entr" presetSubtype="0" fill="hold" nodeType="withEffect">
                                  <p:stCondLst>
                                    <p:cond delay="8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par>
                                <p:cTn id="31" presetID="22" presetClass="entr" presetSubtype="1" fill="hold" nodeType="withEffect">
                                  <p:stCondLst>
                                    <p:cond delay="80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par>
                                <p:cTn id="34" presetID="22" presetClass="entr" presetSubtype="1" fill="hold" nodeType="withEffect">
                                  <p:stCondLst>
                                    <p:cond delay="100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7"/>
          <p:cNvSpPr>
            <a:spLocks noEditPoints="1"/>
          </p:cNvSpPr>
          <p:nvPr/>
        </p:nvSpPr>
        <p:spPr bwMode="auto">
          <a:xfrm>
            <a:off x="5832978" y="2897619"/>
            <a:ext cx="620243" cy="515804"/>
          </a:xfrm>
          <a:custGeom>
            <a:avLst/>
            <a:gdLst>
              <a:gd name="T0" fmla="*/ 274 w 309"/>
              <a:gd name="T1" fmla="*/ 0 h 257"/>
              <a:gd name="T2" fmla="*/ 309 w 309"/>
              <a:gd name="T3" fmla="*/ 34 h 257"/>
              <a:gd name="T4" fmla="*/ 299 w 309"/>
              <a:gd name="T5" fmla="*/ 129 h 257"/>
              <a:gd name="T6" fmla="*/ 247 w 309"/>
              <a:gd name="T7" fmla="*/ 139 h 257"/>
              <a:gd name="T8" fmla="*/ 195 w 309"/>
              <a:gd name="T9" fmla="*/ 202 h 257"/>
              <a:gd name="T10" fmla="*/ 195 w 309"/>
              <a:gd name="T11" fmla="*/ 139 h 257"/>
              <a:gd name="T12" fmla="*/ 168 w 309"/>
              <a:gd name="T13" fmla="*/ 123 h 257"/>
              <a:gd name="T14" fmla="*/ 211 w 309"/>
              <a:gd name="T15" fmla="*/ 123 h 257"/>
              <a:gd name="T16" fmla="*/ 211 w 309"/>
              <a:gd name="T17" fmla="*/ 157 h 257"/>
              <a:gd name="T18" fmla="*/ 239 w 309"/>
              <a:gd name="T19" fmla="*/ 123 h 257"/>
              <a:gd name="T20" fmla="*/ 274 w 309"/>
              <a:gd name="T21" fmla="*/ 123 h 257"/>
              <a:gd name="T22" fmla="*/ 293 w 309"/>
              <a:gd name="T23" fmla="*/ 104 h 257"/>
              <a:gd name="T24" fmla="*/ 287 w 309"/>
              <a:gd name="T25" fmla="*/ 21 h 257"/>
              <a:gd name="T26" fmla="*/ 102 w 309"/>
              <a:gd name="T27" fmla="*/ 16 h 257"/>
              <a:gd name="T28" fmla="*/ 83 w 309"/>
              <a:gd name="T29" fmla="*/ 34 h 257"/>
              <a:gd name="T30" fmla="*/ 76 w 309"/>
              <a:gd name="T31" fmla="*/ 118 h 257"/>
              <a:gd name="T32" fmla="*/ 67 w 309"/>
              <a:gd name="T33" fmla="*/ 104 h 257"/>
              <a:gd name="T34" fmla="*/ 77 w 309"/>
              <a:gd name="T35" fmla="*/ 10 h 257"/>
              <a:gd name="T36" fmla="*/ 44 w 309"/>
              <a:gd name="T37" fmla="*/ 115 h 257"/>
              <a:gd name="T38" fmla="*/ 44 w 309"/>
              <a:gd name="T39" fmla="*/ 171 h 257"/>
              <a:gd name="T40" fmla="*/ 44 w 309"/>
              <a:gd name="T41" fmla="*/ 115 h 257"/>
              <a:gd name="T42" fmla="*/ 88 w 309"/>
              <a:gd name="T43" fmla="*/ 123 h 257"/>
              <a:gd name="T44" fmla="*/ 156 w 309"/>
              <a:gd name="T45" fmla="*/ 123 h 257"/>
              <a:gd name="T46" fmla="*/ 92 w 309"/>
              <a:gd name="T47" fmla="*/ 250 h 257"/>
              <a:gd name="T48" fmla="*/ 96 w 309"/>
              <a:gd name="T49" fmla="*/ 201 h 257"/>
              <a:gd name="T50" fmla="*/ 96 w 309"/>
              <a:gd name="T51" fmla="*/ 257 h 257"/>
              <a:gd name="T52" fmla="*/ 149 w 309"/>
              <a:gd name="T53" fmla="*/ 250 h 257"/>
              <a:gd name="T54" fmla="*/ 153 w 309"/>
              <a:gd name="T55" fmla="*/ 201 h 257"/>
              <a:gd name="T56" fmla="*/ 175 w 309"/>
              <a:gd name="T57" fmla="*/ 250 h 257"/>
              <a:gd name="T58" fmla="*/ 153 w 309"/>
              <a:gd name="T59" fmla="*/ 161 h 257"/>
              <a:gd name="T60" fmla="*/ 70 w 309"/>
              <a:gd name="T61" fmla="*/ 183 h 257"/>
              <a:gd name="T62" fmla="*/ 92 w 309"/>
              <a:gd name="T63" fmla="*/ 250 h 257"/>
              <a:gd name="T64" fmla="*/ 19 w 309"/>
              <a:gd name="T65" fmla="*/ 207 h 257"/>
              <a:gd name="T66" fmla="*/ 22 w 309"/>
              <a:gd name="T67" fmla="*/ 248 h 257"/>
              <a:gd name="T68" fmla="*/ 58 w 309"/>
              <a:gd name="T69" fmla="*/ 252 h 257"/>
              <a:gd name="T70" fmla="*/ 59 w 309"/>
              <a:gd name="T71" fmla="*/ 175 h 257"/>
              <a:gd name="T72" fmla="*/ 0 w 309"/>
              <a:gd name="T73" fmla="*/ 193 h 257"/>
              <a:gd name="T74" fmla="*/ 19 w 309"/>
              <a:gd name="T75" fmla="*/ 24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9" h="257">
                <a:moveTo>
                  <a:pt x="102" y="0"/>
                </a:moveTo>
                <a:cubicBezTo>
                  <a:pt x="274" y="0"/>
                  <a:pt x="274" y="0"/>
                  <a:pt x="274" y="0"/>
                </a:cubicBezTo>
                <a:cubicBezTo>
                  <a:pt x="284" y="0"/>
                  <a:pt x="292" y="4"/>
                  <a:pt x="299" y="10"/>
                </a:cubicBezTo>
                <a:cubicBezTo>
                  <a:pt x="305" y="16"/>
                  <a:pt x="309" y="25"/>
                  <a:pt x="309" y="34"/>
                </a:cubicBezTo>
                <a:cubicBezTo>
                  <a:pt x="309" y="104"/>
                  <a:pt x="309" y="104"/>
                  <a:pt x="309" y="104"/>
                </a:cubicBezTo>
                <a:cubicBezTo>
                  <a:pt x="309" y="114"/>
                  <a:pt x="305" y="122"/>
                  <a:pt x="299" y="129"/>
                </a:cubicBezTo>
                <a:cubicBezTo>
                  <a:pt x="292" y="135"/>
                  <a:pt x="284" y="139"/>
                  <a:pt x="274" y="139"/>
                </a:cubicBezTo>
                <a:cubicBezTo>
                  <a:pt x="247" y="139"/>
                  <a:pt x="247" y="139"/>
                  <a:pt x="247" y="139"/>
                </a:cubicBezTo>
                <a:cubicBezTo>
                  <a:pt x="210" y="184"/>
                  <a:pt x="210" y="184"/>
                  <a:pt x="210" y="184"/>
                </a:cubicBezTo>
                <a:cubicBezTo>
                  <a:pt x="195" y="202"/>
                  <a:pt x="195" y="202"/>
                  <a:pt x="195" y="202"/>
                </a:cubicBezTo>
                <a:cubicBezTo>
                  <a:pt x="195" y="179"/>
                  <a:pt x="195" y="179"/>
                  <a:pt x="195" y="179"/>
                </a:cubicBezTo>
                <a:cubicBezTo>
                  <a:pt x="195" y="139"/>
                  <a:pt x="195" y="139"/>
                  <a:pt x="195" y="139"/>
                </a:cubicBezTo>
                <a:cubicBezTo>
                  <a:pt x="165" y="139"/>
                  <a:pt x="165" y="139"/>
                  <a:pt x="165" y="139"/>
                </a:cubicBezTo>
                <a:cubicBezTo>
                  <a:pt x="167" y="134"/>
                  <a:pt x="168" y="128"/>
                  <a:pt x="168" y="123"/>
                </a:cubicBezTo>
                <a:cubicBezTo>
                  <a:pt x="203" y="123"/>
                  <a:pt x="203" y="123"/>
                  <a:pt x="203" y="123"/>
                </a:cubicBezTo>
                <a:cubicBezTo>
                  <a:pt x="211" y="123"/>
                  <a:pt x="211" y="123"/>
                  <a:pt x="211" y="123"/>
                </a:cubicBezTo>
                <a:cubicBezTo>
                  <a:pt x="211" y="131"/>
                  <a:pt x="211" y="131"/>
                  <a:pt x="211" y="131"/>
                </a:cubicBezTo>
                <a:cubicBezTo>
                  <a:pt x="211" y="157"/>
                  <a:pt x="211" y="157"/>
                  <a:pt x="211" y="157"/>
                </a:cubicBezTo>
                <a:cubicBezTo>
                  <a:pt x="237" y="126"/>
                  <a:pt x="237" y="126"/>
                  <a:pt x="237" y="126"/>
                </a:cubicBezTo>
                <a:cubicBezTo>
                  <a:pt x="239" y="123"/>
                  <a:pt x="239" y="123"/>
                  <a:pt x="239" y="123"/>
                </a:cubicBezTo>
                <a:cubicBezTo>
                  <a:pt x="243" y="123"/>
                  <a:pt x="243" y="123"/>
                  <a:pt x="243" y="123"/>
                </a:cubicBezTo>
                <a:cubicBezTo>
                  <a:pt x="274" y="123"/>
                  <a:pt x="274" y="123"/>
                  <a:pt x="274" y="123"/>
                </a:cubicBezTo>
                <a:cubicBezTo>
                  <a:pt x="279" y="123"/>
                  <a:pt x="284" y="121"/>
                  <a:pt x="287" y="117"/>
                </a:cubicBezTo>
                <a:cubicBezTo>
                  <a:pt x="291" y="114"/>
                  <a:pt x="293" y="109"/>
                  <a:pt x="293" y="104"/>
                </a:cubicBezTo>
                <a:cubicBezTo>
                  <a:pt x="293" y="34"/>
                  <a:pt x="293" y="34"/>
                  <a:pt x="293" y="34"/>
                </a:cubicBezTo>
                <a:cubicBezTo>
                  <a:pt x="293" y="29"/>
                  <a:pt x="291" y="25"/>
                  <a:pt x="287" y="21"/>
                </a:cubicBezTo>
                <a:cubicBezTo>
                  <a:pt x="284" y="18"/>
                  <a:pt x="279" y="16"/>
                  <a:pt x="274" y="16"/>
                </a:cubicBezTo>
                <a:cubicBezTo>
                  <a:pt x="102" y="16"/>
                  <a:pt x="102" y="16"/>
                  <a:pt x="102" y="16"/>
                </a:cubicBezTo>
                <a:cubicBezTo>
                  <a:pt x="96" y="16"/>
                  <a:pt x="92" y="18"/>
                  <a:pt x="88" y="21"/>
                </a:cubicBezTo>
                <a:cubicBezTo>
                  <a:pt x="85" y="25"/>
                  <a:pt x="83" y="29"/>
                  <a:pt x="83" y="34"/>
                </a:cubicBezTo>
                <a:cubicBezTo>
                  <a:pt x="83" y="97"/>
                  <a:pt x="83" y="97"/>
                  <a:pt x="83" y="97"/>
                </a:cubicBezTo>
                <a:cubicBezTo>
                  <a:pt x="79" y="104"/>
                  <a:pt x="76" y="111"/>
                  <a:pt x="76" y="118"/>
                </a:cubicBezTo>
                <a:cubicBezTo>
                  <a:pt x="73" y="115"/>
                  <a:pt x="71" y="113"/>
                  <a:pt x="68" y="110"/>
                </a:cubicBezTo>
                <a:cubicBezTo>
                  <a:pt x="67" y="108"/>
                  <a:pt x="67" y="106"/>
                  <a:pt x="67" y="104"/>
                </a:cubicBezTo>
                <a:cubicBezTo>
                  <a:pt x="67" y="34"/>
                  <a:pt x="67" y="34"/>
                  <a:pt x="67" y="34"/>
                </a:cubicBezTo>
                <a:cubicBezTo>
                  <a:pt x="67" y="25"/>
                  <a:pt x="71" y="16"/>
                  <a:pt x="77" y="10"/>
                </a:cubicBezTo>
                <a:cubicBezTo>
                  <a:pt x="83" y="4"/>
                  <a:pt x="92" y="0"/>
                  <a:pt x="102" y="0"/>
                </a:cubicBezTo>
                <a:close/>
                <a:moveTo>
                  <a:pt x="44" y="115"/>
                </a:moveTo>
                <a:cubicBezTo>
                  <a:pt x="28" y="115"/>
                  <a:pt x="15" y="127"/>
                  <a:pt x="15" y="143"/>
                </a:cubicBezTo>
                <a:cubicBezTo>
                  <a:pt x="15" y="159"/>
                  <a:pt x="28" y="171"/>
                  <a:pt x="44" y="171"/>
                </a:cubicBezTo>
                <a:cubicBezTo>
                  <a:pt x="59" y="171"/>
                  <a:pt x="72" y="159"/>
                  <a:pt x="72" y="143"/>
                </a:cubicBezTo>
                <a:cubicBezTo>
                  <a:pt x="72" y="127"/>
                  <a:pt x="59" y="115"/>
                  <a:pt x="44" y="115"/>
                </a:cubicBezTo>
                <a:close/>
                <a:moveTo>
                  <a:pt x="122" y="88"/>
                </a:moveTo>
                <a:cubicBezTo>
                  <a:pt x="103" y="88"/>
                  <a:pt x="88" y="104"/>
                  <a:pt x="88" y="123"/>
                </a:cubicBezTo>
                <a:cubicBezTo>
                  <a:pt x="88" y="141"/>
                  <a:pt x="103" y="157"/>
                  <a:pt x="122" y="157"/>
                </a:cubicBezTo>
                <a:cubicBezTo>
                  <a:pt x="141" y="157"/>
                  <a:pt x="156" y="141"/>
                  <a:pt x="156" y="123"/>
                </a:cubicBezTo>
                <a:cubicBezTo>
                  <a:pt x="156" y="104"/>
                  <a:pt x="141" y="88"/>
                  <a:pt x="122" y="88"/>
                </a:cubicBezTo>
                <a:close/>
                <a:moveTo>
                  <a:pt x="92" y="250"/>
                </a:moveTo>
                <a:cubicBezTo>
                  <a:pt x="92" y="201"/>
                  <a:pt x="92" y="201"/>
                  <a:pt x="92" y="201"/>
                </a:cubicBezTo>
                <a:cubicBezTo>
                  <a:pt x="96" y="201"/>
                  <a:pt x="96" y="201"/>
                  <a:pt x="96" y="201"/>
                </a:cubicBezTo>
                <a:cubicBezTo>
                  <a:pt x="96" y="250"/>
                  <a:pt x="96" y="250"/>
                  <a:pt x="96" y="250"/>
                </a:cubicBezTo>
                <a:cubicBezTo>
                  <a:pt x="96" y="257"/>
                  <a:pt x="96" y="257"/>
                  <a:pt x="96" y="257"/>
                </a:cubicBezTo>
                <a:cubicBezTo>
                  <a:pt x="149" y="257"/>
                  <a:pt x="149" y="257"/>
                  <a:pt x="149" y="257"/>
                </a:cubicBezTo>
                <a:cubicBezTo>
                  <a:pt x="149" y="250"/>
                  <a:pt x="149" y="250"/>
                  <a:pt x="149" y="250"/>
                </a:cubicBezTo>
                <a:cubicBezTo>
                  <a:pt x="149" y="201"/>
                  <a:pt x="149" y="201"/>
                  <a:pt x="149" y="201"/>
                </a:cubicBezTo>
                <a:cubicBezTo>
                  <a:pt x="153" y="201"/>
                  <a:pt x="153" y="201"/>
                  <a:pt x="153" y="201"/>
                </a:cubicBezTo>
                <a:cubicBezTo>
                  <a:pt x="153" y="250"/>
                  <a:pt x="153" y="250"/>
                  <a:pt x="153" y="250"/>
                </a:cubicBezTo>
                <a:cubicBezTo>
                  <a:pt x="175" y="250"/>
                  <a:pt x="175" y="250"/>
                  <a:pt x="175" y="250"/>
                </a:cubicBezTo>
                <a:cubicBezTo>
                  <a:pt x="175" y="183"/>
                  <a:pt x="175" y="183"/>
                  <a:pt x="175" y="183"/>
                </a:cubicBezTo>
                <a:cubicBezTo>
                  <a:pt x="175" y="171"/>
                  <a:pt x="165" y="161"/>
                  <a:pt x="153" y="161"/>
                </a:cubicBezTo>
                <a:cubicBezTo>
                  <a:pt x="88" y="161"/>
                  <a:pt x="157" y="161"/>
                  <a:pt x="91" y="161"/>
                </a:cubicBezTo>
                <a:cubicBezTo>
                  <a:pt x="79" y="161"/>
                  <a:pt x="70" y="171"/>
                  <a:pt x="70" y="183"/>
                </a:cubicBezTo>
                <a:cubicBezTo>
                  <a:pt x="70" y="250"/>
                  <a:pt x="70" y="250"/>
                  <a:pt x="70" y="250"/>
                </a:cubicBezTo>
                <a:cubicBezTo>
                  <a:pt x="73" y="250"/>
                  <a:pt x="82" y="250"/>
                  <a:pt x="92" y="250"/>
                </a:cubicBezTo>
                <a:close/>
                <a:moveTo>
                  <a:pt x="19" y="248"/>
                </a:moveTo>
                <a:cubicBezTo>
                  <a:pt x="19" y="207"/>
                  <a:pt x="19" y="207"/>
                  <a:pt x="19" y="207"/>
                </a:cubicBezTo>
                <a:cubicBezTo>
                  <a:pt x="22" y="207"/>
                  <a:pt x="22" y="207"/>
                  <a:pt x="22" y="207"/>
                </a:cubicBezTo>
                <a:cubicBezTo>
                  <a:pt x="22" y="248"/>
                  <a:pt x="22" y="248"/>
                  <a:pt x="22" y="248"/>
                </a:cubicBezTo>
                <a:cubicBezTo>
                  <a:pt x="22" y="252"/>
                  <a:pt x="22" y="252"/>
                  <a:pt x="22" y="252"/>
                </a:cubicBezTo>
                <a:cubicBezTo>
                  <a:pt x="58" y="252"/>
                  <a:pt x="58" y="252"/>
                  <a:pt x="58" y="252"/>
                </a:cubicBezTo>
                <a:cubicBezTo>
                  <a:pt x="58" y="183"/>
                  <a:pt x="58" y="183"/>
                  <a:pt x="58" y="183"/>
                </a:cubicBezTo>
                <a:cubicBezTo>
                  <a:pt x="58" y="180"/>
                  <a:pt x="59" y="177"/>
                  <a:pt x="59" y="175"/>
                </a:cubicBezTo>
                <a:cubicBezTo>
                  <a:pt x="18" y="175"/>
                  <a:pt x="18" y="175"/>
                  <a:pt x="18" y="175"/>
                </a:cubicBezTo>
                <a:cubicBezTo>
                  <a:pt x="8" y="175"/>
                  <a:pt x="0" y="183"/>
                  <a:pt x="0" y="193"/>
                </a:cubicBezTo>
                <a:cubicBezTo>
                  <a:pt x="0" y="248"/>
                  <a:pt x="0" y="248"/>
                  <a:pt x="0" y="248"/>
                </a:cubicBezTo>
                <a:cubicBezTo>
                  <a:pt x="4" y="248"/>
                  <a:pt x="11" y="248"/>
                  <a:pt x="19" y="248"/>
                </a:cubicBezTo>
                <a:close/>
              </a:path>
            </a:pathLst>
          </a:custGeom>
          <a:solidFill>
            <a:schemeClr val="tx2"/>
          </a:solidFill>
          <a:ln>
            <a:noFill/>
          </a:ln>
        </p:spPr>
        <p:txBody>
          <a:bodyPr vert="horz" wrap="square" lIns="121908" tIns="60954" rIns="121908" bIns="60954" numCol="1" anchor="t" anchorCtr="0" compatLnSpc="1"/>
          <a:lstStyle/>
          <a:p>
            <a:endParaRPr lang="zh-CN" altLang="en-US">
              <a:solidFill>
                <a:prstClr val="black"/>
              </a:solidFill>
            </a:endParaRPr>
          </a:p>
        </p:txBody>
      </p:sp>
      <p:sp>
        <p:nvSpPr>
          <p:cNvPr id="29" name="Freeform 47"/>
          <p:cNvSpPr>
            <a:spLocks noChangeAspect="1" noEditPoints="1"/>
          </p:cNvSpPr>
          <p:nvPr/>
        </p:nvSpPr>
        <p:spPr bwMode="auto">
          <a:xfrm>
            <a:off x="6673109" y="3780748"/>
            <a:ext cx="639085" cy="518400"/>
          </a:xfrm>
          <a:custGeom>
            <a:avLst/>
            <a:gdLst>
              <a:gd name="T0" fmla="*/ 214 w 329"/>
              <a:gd name="T1" fmla="*/ 10 h 267"/>
              <a:gd name="T2" fmla="*/ 297 w 329"/>
              <a:gd name="T3" fmla="*/ 115 h 267"/>
              <a:gd name="T4" fmla="*/ 221 w 329"/>
              <a:gd name="T5" fmla="*/ 247 h 267"/>
              <a:gd name="T6" fmla="*/ 137 w 329"/>
              <a:gd name="T7" fmla="*/ 265 h 267"/>
              <a:gd name="T8" fmla="*/ 128 w 329"/>
              <a:gd name="T9" fmla="*/ 256 h 267"/>
              <a:gd name="T10" fmla="*/ 113 w 329"/>
              <a:gd name="T11" fmla="*/ 170 h 267"/>
              <a:gd name="T12" fmla="*/ 11 w 329"/>
              <a:gd name="T13" fmla="*/ 151 h 267"/>
              <a:gd name="T14" fmla="*/ 11 w 329"/>
              <a:gd name="T15" fmla="*/ 10 h 267"/>
              <a:gd name="T16" fmla="*/ 227 w 329"/>
              <a:gd name="T17" fmla="*/ 195 h 267"/>
              <a:gd name="T18" fmla="*/ 227 w 329"/>
              <a:gd name="T19" fmla="*/ 187 h 267"/>
              <a:gd name="T20" fmla="*/ 292 w 329"/>
              <a:gd name="T21" fmla="*/ 176 h 267"/>
              <a:gd name="T22" fmla="*/ 227 w 329"/>
              <a:gd name="T23" fmla="*/ 149 h 267"/>
              <a:gd name="T24" fmla="*/ 292 w 329"/>
              <a:gd name="T25" fmla="*/ 149 h 267"/>
              <a:gd name="T26" fmla="*/ 126 w 329"/>
              <a:gd name="T27" fmla="*/ 86 h 267"/>
              <a:gd name="T28" fmla="*/ 126 w 329"/>
              <a:gd name="T29" fmla="*/ 77 h 267"/>
              <a:gd name="T30" fmla="*/ 192 w 329"/>
              <a:gd name="T31" fmla="*/ 67 h 267"/>
              <a:gd name="T32" fmla="*/ 126 w 329"/>
              <a:gd name="T33" fmla="*/ 39 h 267"/>
              <a:gd name="T34" fmla="*/ 192 w 329"/>
              <a:gd name="T35" fmla="*/ 39 h 267"/>
              <a:gd name="T36" fmla="*/ 58 w 329"/>
              <a:gd name="T37" fmla="*/ 36 h 267"/>
              <a:gd name="T38" fmla="*/ 77 w 329"/>
              <a:gd name="T39" fmla="*/ 83 h 267"/>
              <a:gd name="T40" fmla="*/ 96 w 329"/>
              <a:gd name="T41" fmla="*/ 36 h 267"/>
              <a:gd name="T42" fmla="*/ 70 w 329"/>
              <a:gd name="T43" fmla="*/ 124 h 267"/>
              <a:gd name="T44" fmla="*/ 77 w 329"/>
              <a:gd name="T45" fmla="*/ 95 h 267"/>
              <a:gd name="T46" fmla="*/ 73 w 329"/>
              <a:gd name="T47" fmla="*/ 94 h 267"/>
              <a:gd name="T48" fmla="*/ 81 w 329"/>
              <a:gd name="T49" fmla="*/ 93 h 267"/>
              <a:gd name="T50" fmla="*/ 88 w 329"/>
              <a:gd name="T51" fmla="*/ 85 h 267"/>
              <a:gd name="T52" fmla="*/ 65 w 329"/>
              <a:gd name="T53" fmla="*/ 85 h 267"/>
              <a:gd name="T54" fmla="*/ 81 w 329"/>
              <a:gd name="T55" fmla="*/ 45 h 267"/>
              <a:gd name="T56" fmla="*/ 53 w 329"/>
              <a:gd name="T57" fmla="*/ 56 h 267"/>
              <a:gd name="T58" fmla="*/ 94 w 329"/>
              <a:gd name="T59" fmla="*/ 72 h 267"/>
              <a:gd name="T60" fmla="*/ 94 w 329"/>
              <a:gd name="T61" fmla="*/ 50 h 267"/>
              <a:gd name="T62" fmla="*/ 224 w 329"/>
              <a:gd name="T63" fmla="*/ 126 h 267"/>
              <a:gd name="T64" fmla="*/ 186 w 329"/>
              <a:gd name="T65" fmla="*/ 162 h 267"/>
              <a:gd name="T66" fmla="*/ 173 w 329"/>
              <a:gd name="T67" fmla="*/ 200 h 267"/>
              <a:gd name="T68" fmla="*/ 127 w 329"/>
              <a:gd name="T69" fmla="*/ 170 h 267"/>
              <a:gd name="T70" fmla="*/ 155 w 329"/>
              <a:gd name="T71" fmla="*/ 221 h 267"/>
              <a:gd name="T72" fmla="*/ 182 w 329"/>
              <a:gd name="T73" fmla="*/ 229 h 267"/>
              <a:gd name="T74" fmla="*/ 221 w 329"/>
              <a:gd name="T75" fmla="*/ 233 h 267"/>
              <a:gd name="T76" fmla="*/ 288 w 329"/>
              <a:gd name="T77" fmla="*/ 127 h 267"/>
              <a:gd name="T78" fmla="*/ 146 w 329"/>
              <a:gd name="T79" fmla="*/ 115 h 267"/>
              <a:gd name="T80" fmla="*/ 203 w 329"/>
              <a:gd name="T81" fmla="*/ 20 h 267"/>
              <a:gd name="T82" fmla="*/ 21 w 329"/>
              <a:gd name="T83" fmla="*/ 20 h 267"/>
              <a:gd name="T84" fmla="*/ 21 w 329"/>
              <a:gd name="T85" fmla="*/ 141 h 267"/>
              <a:gd name="T86" fmla="*/ 210 w 329"/>
              <a:gd name="T87" fmla="*/ 108 h 267"/>
              <a:gd name="T88" fmla="*/ 148 w 329"/>
              <a:gd name="T89" fmla="*/ 148 h 267"/>
              <a:gd name="T90" fmla="*/ 171 w 329"/>
              <a:gd name="T91" fmla="*/ 174 h 267"/>
              <a:gd name="T92" fmla="*/ 188 w 329"/>
              <a:gd name="T93" fmla="*/ 148 h 267"/>
              <a:gd name="T94" fmla="*/ 210 w 329"/>
              <a:gd name="T95" fmla="*/ 10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9" h="267">
                <a:moveTo>
                  <a:pt x="36" y="0"/>
                </a:moveTo>
                <a:cubicBezTo>
                  <a:pt x="188" y="0"/>
                  <a:pt x="188" y="0"/>
                  <a:pt x="188" y="0"/>
                </a:cubicBezTo>
                <a:cubicBezTo>
                  <a:pt x="198" y="0"/>
                  <a:pt x="207" y="4"/>
                  <a:pt x="214" y="10"/>
                </a:cubicBezTo>
                <a:cubicBezTo>
                  <a:pt x="220" y="17"/>
                  <a:pt x="224" y="26"/>
                  <a:pt x="224" y="36"/>
                </a:cubicBezTo>
                <a:cubicBezTo>
                  <a:pt x="224" y="93"/>
                  <a:pt x="224" y="93"/>
                  <a:pt x="224" y="93"/>
                </a:cubicBezTo>
                <a:cubicBezTo>
                  <a:pt x="252" y="94"/>
                  <a:pt x="278" y="102"/>
                  <a:pt x="297" y="115"/>
                </a:cubicBezTo>
                <a:cubicBezTo>
                  <a:pt x="317" y="129"/>
                  <a:pt x="329" y="148"/>
                  <a:pt x="329" y="170"/>
                </a:cubicBezTo>
                <a:cubicBezTo>
                  <a:pt x="329" y="192"/>
                  <a:pt x="317" y="211"/>
                  <a:pt x="297" y="225"/>
                </a:cubicBezTo>
                <a:cubicBezTo>
                  <a:pt x="277" y="239"/>
                  <a:pt x="251" y="247"/>
                  <a:pt x="221" y="247"/>
                </a:cubicBezTo>
                <a:cubicBezTo>
                  <a:pt x="215" y="247"/>
                  <a:pt x="208" y="247"/>
                  <a:pt x="202" y="246"/>
                </a:cubicBezTo>
                <a:cubicBezTo>
                  <a:pt x="196" y="245"/>
                  <a:pt x="191" y="244"/>
                  <a:pt x="186" y="243"/>
                </a:cubicBezTo>
                <a:cubicBezTo>
                  <a:pt x="137" y="265"/>
                  <a:pt x="137" y="265"/>
                  <a:pt x="137" y="265"/>
                </a:cubicBezTo>
                <a:cubicBezTo>
                  <a:pt x="134" y="267"/>
                  <a:pt x="130" y="265"/>
                  <a:pt x="128" y="261"/>
                </a:cubicBezTo>
                <a:cubicBezTo>
                  <a:pt x="127" y="260"/>
                  <a:pt x="127" y="258"/>
                  <a:pt x="128" y="256"/>
                </a:cubicBezTo>
                <a:cubicBezTo>
                  <a:pt x="128" y="256"/>
                  <a:pt x="128" y="256"/>
                  <a:pt x="128" y="256"/>
                </a:cubicBezTo>
                <a:cubicBezTo>
                  <a:pt x="140" y="221"/>
                  <a:pt x="140" y="221"/>
                  <a:pt x="140" y="221"/>
                </a:cubicBezTo>
                <a:cubicBezTo>
                  <a:pt x="132" y="215"/>
                  <a:pt x="126" y="207"/>
                  <a:pt x="121" y="200"/>
                </a:cubicBezTo>
                <a:cubicBezTo>
                  <a:pt x="116" y="191"/>
                  <a:pt x="113" y="181"/>
                  <a:pt x="113" y="170"/>
                </a:cubicBezTo>
                <a:cubicBezTo>
                  <a:pt x="113" y="167"/>
                  <a:pt x="113" y="165"/>
                  <a:pt x="113" y="162"/>
                </a:cubicBezTo>
                <a:cubicBezTo>
                  <a:pt x="36" y="162"/>
                  <a:pt x="36" y="162"/>
                  <a:pt x="36" y="162"/>
                </a:cubicBezTo>
                <a:cubicBezTo>
                  <a:pt x="26" y="162"/>
                  <a:pt x="17" y="158"/>
                  <a:pt x="11" y="151"/>
                </a:cubicBezTo>
                <a:cubicBezTo>
                  <a:pt x="4" y="145"/>
                  <a:pt x="0" y="136"/>
                  <a:pt x="0" y="126"/>
                </a:cubicBezTo>
                <a:cubicBezTo>
                  <a:pt x="0" y="36"/>
                  <a:pt x="0" y="36"/>
                  <a:pt x="0" y="36"/>
                </a:cubicBezTo>
                <a:cubicBezTo>
                  <a:pt x="0" y="26"/>
                  <a:pt x="4" y="17"/>
                  <a:pt x="11" y="10"/>
                </a:cubicBezTo>
                <a:cubicBezTo>
                  <a:pt x="17" y="4"/>
                  <a:pt x="26" y="0"/>
                  <a:pt x="36" y="0"/>
                </a:cubicBezTo>
                <a:close/>
                <a:moveTo>
                  <a:pt x="227" y="187"/>
                </a:moveTo>
                <a:cubicBezTo>
                  <a:pt x="227" y="195"/>
                  <a:pt x="227" y="195"/>
                  <a:pt x="227" y="195"/>
                </a:cubicBezTo>
                <a:cubicBezTo>
                  <a:pt x="292" y="195"/>
                  <a:pt x="292" y="195"/>
                  <a:pt x="292" y="195"/>
                </a:cubicBezTo>
                <a:cubicBezTo>
                  <a:pt x="292" y="187"/>
                  <a:pt x="292" y="187"/>
                  <a:pt x="292" y="187"/>
                </a:cubicBezTo>
                <a:cubicBezTo>
                  <a:pt x="227" y="187"/>
                  <a:pt x="227" y="187"/>
                  <a:pt x="227" y="187"/>
                </a:cubicBezTo>
                <a:close/>
                <a:moveTo>
                  <a:pt x="227" y="168"/>
                </a:moveTo>
                <a:cubicBezTo>
                  <a:pt x="227" y="176"/>
                  <a:pt x="227" y="176"/>
                  <a:pt x="227" y="176"/>
                </a:cubicBezTo>
                <a:cubicBezTo>
                  <a:pt x="292" y="176"/>
                  <a:pt x="292" y="176"/>
                  <a:pt x="292" y="176"/>
                </a:cubicBezTo>
                <a:cubicBezTo>
                  <a:pt x="292" y="168"/>
                  <a:pt x="292" y="168"/>
                  <a:pt x="292" y="168"/>
                </a:cubicBezTo>
                <a:cubicBezTo>
                  <a:pt x="227" y="168"/>
                  <a:pt x="227" y="168"/>
                  <a:pt x="227" y="168"/>
                </a:cubicBezTo>
                <a:close/>
                <a:moveTo>
                  <a:pt x="227" y="149"/>
                </a:moveTo>
                <a:cubicBezTo>
                  <a:pt x="227" y="157"/>
                  <a:pt x="227" y="157"/>
                  <a:pt x="227" y="157"/>
                </a:cubicBezTo>
                <a:cubicBezTo>
                  <a:pt x="292" y="157"/>
                  <a:pt x="292" y="157"/>
                  <a:pt x="292" y="157"/>
                </a:cubicBezTo>
                <a:cubicBezTo>
                  <a:pt x="292" y="149"/>
                  <a:pt x="292" y="149"/>
                  <a:pt x="292" y="149"/>
                </a:cubicBezTo>
                <a:cubicBezTo>
                  <a:pt x="227" y="149"/>
                  <a:pt x="227" y="149"/>
                  <a:pt x="227" y="149"/>
                </a:cubicBezTo>
                <a:close/>
                <a:moveTo>
                  <a:pt x="126" y="77"/>
                </a:moveTo>
                <a:cubicBezTo>
                  <a:pt x="126" y="86"/>
                  <a:pt x="126" y="86"/>
                  <a:pt x="126" y="86"/>
                </a:cubicBezTo>
                <a:cubicBezTo>
                  <a:pt x="192" y="86"/>
                  <a:pt x="192" y="86"/>
                  <a:pt x="192" y="86"/>
                </a:cubicBezTo>
                <a:cubicBezTo>
                  <a:pt x="192" y="77"/>
                  <a:pt x="192" y="77"/>
                  <a:pt x="192" y="77"/>
                </a:cubicBezTo>
                <a:cubicBezTo>
                  <a:pt x="126" y="77"/>
                  <a:pt x="126" y="77"/>
                  <a:pt x="126" y="77"/>
                </a:cubicBezTo>
                <a:close/>
                <a:moveTo>
                  <a:pt x="126" y="58"/>
                </a:moveTo>
                <a:cubicBezTo>
                  <a:pt x="126" y="67"/>
                  <a:pt x="126" y="67"/>
                  <a:pt x="126" y="67"/>
                </a:cubicBezTo>
                <a:cubicBezTo>
                  <a:pt x="192" y="67"/>
                  <a:pt x="192" y="67"/>
                  <a:pt x="192" y="67"/>
                </a:cubicBezTo>
                <a:cubicBezTo>
                  <a:pt x="192" y="58"/>
                  <a:pt x="192" y="58"/>
                  <a:pt x="192" y="58"/>
                </a:cubicBezTo>
                <a:cubicBezTo>
                  <a:pt x="126" y="58"/>
                  <a:pt x="126" y="58"/>
                  <a:pt x="126" y="58"/>
                </a:cubicBezTo>
                <a:close/>
                <a:moveTo>
                  <a:pt x="126" y="39"/>
                </a:moveTo>
                <a:cubicBezTo>
                  <a:pt x="126" y="48"/>
                  <a:pt x="126" y="48"/>
                  <a:pt x="126" y="48"/>
                </a:cubicBezTo>
                <a:cubicBezTo>
                  <a:pt x="192" y="48"/>
                  <a:pt x="192" y="48"/>
                  <a:pt x="192" y="48"/>
                </a:cubicBezTo>
                <a:cubicBezTo>
                  <a:pt x="192" y="39"/>
                  <a:pt x="192" y="39"/>
                  <a:pt x="192" y="39"/>
                </a:cubicBezTo>
                <a:cubicBezTo>
                  <a:pt x="126" y="39"/>
                  <a:pt x="126" y="39"/>
                  <a:pt x="126" y="39"/>
                </a:cubicBezTo>
                <a:close/>
                <a:moveTo>
                  <a:pt x="77" y="28"/>
                </a:moveTo>
                <a:cubicBezTo>
                  <a:pt x="70" y="28"/>
                  <a:pt x="63" y="31"/>
                  <a:pt x="58" y="36"/>
                </a:cubicBezTo>
                <a:cubicBezTo>
                  <a:pt x="53" y="41"/>
                  <a:pt x="50" y="48"/>
                  <a:pt x="50" y="56"/>
                </a:cubicBezTo>
                <a:cubicBezTo>
                  <a:pt x="50" y="63"/>
                  <a:pt x="53" y="70"/>
                  <a:pt x="58" y="75"/>
                </a:cubicBezTo>
                <a:cubicBezTo>
                  <a:pt x="63" y="80"/>
                  <a:pt x="70" y="83"/>
                  <a:pt x="77" y="83"/>
                </a:cubicBezTo>
                <a:cubicBezTo>
                  <a:pt x="85" y="83"/>
                  <a:pt x="92" y="80"/>
                  <a:pt x="96" y="75"/>
                </a:cubicBezTo>
                <a:cubicBezTo>
                  <a:pt x="101" y="70"/>
                  <a:pt x="104" y="63"/>
                  <a:pt x="104" y="56"/>
                </a:cubicBezTo>
                <a:cubicBezTo>
                  <a:pt x="104" y="48"/>
                  <a:pt x="101" y="41"/>
                  <a:pt x="96" y="36"/>
                </a:cubicBezTo>
                <a:cubicBezTo>
                  <a:pt x="92" y="31"/>
                  <a:pt x="85" y="28"/>
                  <a:pt x="77" y="28"/>
                </a:cubicBezTo>
                <a:close/>
                <a:moveTo>
                  <a:pt x="76" y="95"/>
                </a:moveTo>
                <a:cubicBezTo>
                  <a:pt x="70" y="124"/>
                  <a:pt x="70" y="124"/>
                  <a:pt x="70" y="124"/>
                </a:cubicBezTo>
                <a:cubicBezTo>
                  <a:pt x="77" y="129"/>
                  <a:pt x="77" y="129"/>
                  <a:pt x="77" y="129"/>
                </a:cubicBezTo>
                <a:cubicBezTo>
                  <a:pt x="83" y="124"/>
                  <a:pt x="83" y="124"/>
                  <a:pt x="83" y="124"/>
                </a:cubicBezTo>
                <a:cubicBezTo>
                  <a:pt x="77" y="95"/>
                  <a:pt x="77" y="95"/>
                  <a:pt x="77" y="95"/>
                </a:cubicBezTo>
                <a:cubicBezTo>
                  <a:pt x="80" y="94"/>
                  <a:pt x="80" y="94"/>
                  <a:pt x="80" y="94"/>
                </a:cubicBezTo>
                <a:cubicBezTo>
                  <a:pt x="77" y="91"/>
                  <a:pt x="77" y="91"/>
                  <a:pt x="77" y="91"/>
                </a:cubicBezTo>
                <a:cubicBezTo>
                  <a:pt x="73" y="94"/>
                  <a:pt x="73" y="94"/>
                  <a:pt x="73" y="94"/>
                </a:cubicBezTo>
                <a:cubicBezTo>
                  <a:pt x="76" y="95"/>
                  <a:pt x="76" y="95"/>
                  <a:pt x="76" y="95"/>
                </a:cubicBezTo>
                <a:close/>
                <a:moveTo>
                  <a:pt x="88" y="85"/>
                </a:moveTo>
                <a:cubicBezTo>
                  <a:pt x="81" y="93"/>
                  <a:pt x="81" y="93"/>
                  <a:pt x="81" y="93"/>
                </a:cubicBezTo>
                <a:cubicBezTo>
                  <a:pt x="88" y="124"/>
                  <a:pt x="88" y="124"/>
                  <a:pt x="88" y="124"/>
                </a:cubicBezTo>
                <a:cubicBezTo>
                  <a:pt x="116" y="124"/>
                  <a:pt x="116" y="124"/>
                  <a:pt x="116" y="124"/>
                </a:cubicBezTo>
                <a:cubicBezTo>
                  <a:pt x="115" y="106"/>
                  <a:pt x="104" y="90"/>
                  <a:pt x="88" y="85"/>
                </a:cubicBezTo>
                <a:close/>
                <a:moveTo>
                  <a:pt x="66" y="124"/>
                </a:moveTo>
                <a:cubicBezTo>
                  <a:pt x="72" y="93"/>
                  <a:pt x="72" y="93"/>
                  <a:pt x="72" y="93"/>
                </a:cubicBezTo>
                <a:cubicBezTo>
                  <a:pt x="65" y="85"/>
                  <a:pt x="65" y="85"/>
                  <a:pt x="65" y="85"/>
                </a:cubicBezTo>
                <a:cubicBezTo>
                  <a:pt x="50" y="90"/>
                  <a:pt x="38" y="106"/>
                  <a:pt x="38" y="124"/>
                </a:cubicBezTo>
                <a:cubicBezTo>
                  <a:pt x="66" y="124"/>
                  <a:pt x="66" y="124"/>
                  <a:pt x="66" y="124"/>
                </a:cubicBezTo>
                <a:close/>
                <a:moveTo>
                  <a:pt x="81" y="45"/>
                </a:moveTo>
                <a:cubicBezTo>
                  <a:pt x="80" y="46"/>
                  <a:pt x="80" y="46"/>
                  <a:pt x="79" y="46"/>
                </a:cubicBezTo>
                <a:cubicBezTo>
                  <a:pt x="70" y="51"/>
                  <a:pt x="59" y="51"/>
                  <a:pt x="54" y="51"/>
                </a:cubicBezTo>
                <a:cubicBezTo>
                  <a:pt x="54" y="53"/>
                  <a:pt x="53" y="54"/>
                  <a:pt x="53" y="56"/>
                </a:cubicBezTo>
                <a:cubicBezTo>
                  <a:pt x="53" y="62"/>
                  <a:pt x="56" y="68"/>
                  <a:pt x="60" y="72"/>
                </a:cubicBezTo>
                <a:cubicBezTo>
                  <a:pt x="65" y="77"/>
                  <a:pt x="71" y="79"/>
                  <a:pt x="77" y="79"/>
                </a:cubicBezTo>
                <a:cubicBezTo>
                  <a:pt x="84" y="79"/>
                  <a:pt x="90" y="77"/>
                  <a:pt x="94" y="72"/>
                </a:cubicBezTo>
                <a:cubicBezTo>
                  <a:pt x="98" y="68"/>
                  <a:pt x="101" y="62"/>
                  <a:pt x="101" y="56"/>
                </a:cubicBezTo>
                <a:cubicBezTo>
                  <a:pt x="101" y="54"/>
                  <a:pt x="101" y="52"/>
                  <a:pt x="100" y="51"/>
                </a:cubicBezTo>
                <a:cubicBezTo>
                  <a:pt x="98" y="51"/>
                  <a:pt x="96" y="51"/>
                  <a:pt x="94" y="50"/>
                </a:cubicBezTo>
                <a:cubicBezTo>
                  <a:pt x="89" y="49"/>
                  <a:pt x="85" y="48"/>
                  <a:pt x="81" y="45"/>
                </a:cubicBezTo>
                <a:close/>
                <a:moveTo>
                  <a:pt x="224" y="107"/>
                </a:moveTo>
                <a:cubicBezTo>
                  <a:pt x="224" y="126"/>
                  <a:pt x="224" y="126"/>
                  <a:pt x="224" y="126"/>
                </a:cubicBezTo>
                <a:cubicBezTo>
                  <a:pt x="224" y="136"/>
                  <a:pt x="220" y="145"/>
                  <a:pt x="214" y="151"/>
                </a:cubicBezTo>
                <a:cubicBezTo>
                  <a:pt x="207" y="158"/>
                  <a:pt x="198" y="162"/>
                  <a:pt x="188" y="162"/>
                </a:cubicBezTo>
                <a:cubicBezTo>
                  <a:pt x="186" y="162"/>
                  <a:pt x="186" y="162"/>
                  <a:pt x="186" y="162"/>
                </a:cubicBezTo>
                <a:cubicBezTo>
                  <a:pt x="186" y="196"/>
                  <a:pt x="186" y="196"/>
                  <a:pt x="186" y="196"/>
                </a:cubicBezTo>
                <a:cubicBezTo>
                  <a:pt x="186" y="200"/>
                  <a:pt x="183" y="203"/>
                  <a:pt x="179" y="203"/>
                </a:cubicBezTo>
                <a:cubicBezTo>
                  <a:pt x="176" y="203"/>
                  <a:pt x="174" y="202"/>
                  <a:pt x="173" y="200"/>
                </a:cubicBezTo>
                <a:cubicBezTo>
                  <a:pt x="144" y="162"/>
                  <a:pt x="144" y="162"/>
                  <a:pt x="144" y="162"/>
                </a:cubicBezTo>
                <a:cubicBezTo>
                  <a:pt x="128" y="162"/>
                  <a:pt x="128" y="162"/>
                  <a:pt x="128" y="162"/>
                </a:cubicBezTo>
                <a:cubicBezTo>
                  <a:pt x="128" y="165"/>
                  <a:pt x="127" y="167"/>
                  <a:pt x="127" y="170"/>
                </a:cubicBezTo>
                <a:cubicBezTo>
                  <a:pt x="127" y="178"/>
                  <a:pt x="130" y="185"/>
                  <a:pt x="134" y="192"/>
                </a:cubicBezTo>
                <a:cubicBezTo>
                  <a:pt x="138" y="200"/>
                  <a:pt x="144" y="206"/>
                  <a:pt x="152" y="212"/>
                </a:cubicBezTo>
                <a:cubicBezTo>
                  <a:pt x="155" y="214"/>
                  <a:pt x="156" y="217"/>
                  <a:pt x="155" y="221"/>
                </a:cubicBezTo>
                <a:cubicBezTo>
                  <a:pt x="147" y="245"/>
                  <a:pt x="147" y="245"/>
                  <a:pt x="147" y="245"/>
                </a:cubicBezTo>
                <a:cubicBezTo>
                  <a:pt x="182" y="229"/>
                  <a:pt x="182" y="229"/>
                  <a:pt x="182" y="229"/>
                </a:cubicBezTo>
                <a:cubicBezTo>
                  <a:pt x="182" y="229"/>
                  <a:pt x="182" y="229"/>
                  <a:pt x="182" y="229"/>
                </a:cubicBezTo>
                <a:cubicBezTo>
                  <a:pt x="183" y="228"/>
                  <a:pt x="185" y="228"/>
                  <a:pt x="187" y="228"/>
                </a:cubicBezTo>
                <a:cubicBezTo>
                  <a:pt x="192" y="230"/>
                  <a:pt x="198" y="231"/>
                  <a:pt x="204" y="232"/>
                </a:cubicBezTo>
                <a:cubicBezTo>
                  <a:pt x="209" y="232"/>
                  <a:pt x="215" y="233"/>
                  <a:pt x="221" y="233"/>
                </a:cubicBezTo>
                <a:cubicBezTo>
                  <a:pt x="248" y="233"/>
                  <a:pt x="271" y="225"/>
                  <a:pt x="288" y="214"/>
                </a:cubicBezTo>
                <a:cubicBezTo>
                  <a:pt x="305" y="202"/>
                  <a:pt x="315" y="187"/>
                  <a:pt x="315" y="170"/>
                </a:cubicBezTo>
                <a:cubicBezTo>
                  <a:pt x="315" y="153"/>
                  <a:pt x="305" y="138"/>
                  <a:pt x="288" y="127"/>
                </a:cubicBezTo>
                <a:cubicBezTo>
                  <a:pt x="272" y="115"/>
                  <a:pt x="249" y="108"/>
                  <a:pt x="224" y="107"/>
                </a:cubicBezTo>
                <a:close/>
                <a:moveTo>
                  <a:pt x="118" y="148"/>
                </a:moveTo>
                <a:cubicBezTo>
                  <a:pt x="123" y="135"/>
                  <a:pt x="133" y="124"/>
                  <a:pt x="146" y="115"/>
                </a:cubicBezTo>
                <a:cubicBezTo>
                  <a:pt x="162" y="103"/>
                  <a:pt x="185" y="95"/>
                  <a:pt x="210" y="93"/>
                </a:cubicBezTo>
                <a:cubicBezTo>
                  <a:pt x="210" y="36"/>
                  <a:pt x="210" y="36"/>
                  <a:pt x="210" y="36"/>
                </a:cubicBezTo>
                <a:cubicBezTo>
                  <a:pt x="210" y="30"/>
                  <a:pt x="207" y="24"/>
                  <a:pt x="203" y="20"/>
                </a:cubicBezTo>
                <a:cubicBezTo>
                  <a:pt x="200" y="17"/>
                  <a:pt x="194" y="14"/>
                  <a:pt x="188" y="14"/>
                </a:cubicBezTo>
                <a:cubicBezTo>
                  <a:pt x="36" y="14"/>
                  <a:pt x="36" y="14"/>
                  <a:pt x="36" y="14"/>
                </a:cubicBezTo>
                <a:cubicBezTo>
                  <a:pt x="30" y="14"/>
                  <a:pt x="25" y="17"/>
                  <a:pt x="21" y="20"/>
                </a:cubicBezTo>
                <a:cubicBezTo>
                  <a:pt x="17" y="24"/>
                  <a:pt x="15" y="30"/>
                  <a:pt x="15" y="36"/>
                </a:cubicBezTo>
                <a:cubicBezTo>
                  <a:pt x="15" y="126"/>
                  <a:pt x="15" y="126"/>
                  <a:pt x="15" y="126"/>
                </a:cubicBezTo>
                <a:cubicBezTo>
                  <a:pt x="15" y="132"/>
                  <a:pt x="17" y="137"/>
                  <a:pt x="21" y="141"/>
                </a:cubicBezTo>
                <a:cubicBezTo>
                  <a:pt x="25" y="145"/>
                  <a:pt x="30" y="148"/>
                  <a:pt x="36" y="148"/>
                </a:cubicBezTo>
                <a:cubicBezTo>
                  <a:pt x="118" y="148"/>
                  <a:pt x="118" y="148"/>
                  <a:pt x="118" y="148"/>
                </a:cubicBezTo>
                <a:close/>
                <a:moveTo>
                  <a:pt x="210" y="108"/>
                </a:moveTo>
                <a:cubicBezTo>
                  <a:pt x="188" y="110"/>
                  <a:pt x="168" y="116"/>
                  <a:pt x="154" y="127"/>
                </a:cubicBezTo>
                <a:cubicBezTo>
                  <a:pt x="145" y="133"/>
                  <a:pt x="138" y="140"/>
                  <a:pt x="134" y="148"/>
                </a:cubicBezTo>
                <a:cubicBezTo>
                  <a:pt x="148" y="148"/>
                  <a:pt x="148" y="148"/>
                  <a:pt x="148" y="148"/>
                </a:cubicBezTo>
                <a:cubicBezTo>
                  <a:pt x="148" y="148"/>
                  <a:pt x="148" y="148"/>
                  <a:pt x="148" y="148"/>
                </a:cubicBezTo>
                <a:cubicBezTo>
                  <a:pt x="150" y="148"/>
                  <a:pt x="152" y="149"/>
                  <a:pt x="154" y="150"/>
                </a:cubicBezTo>
                <a:cubicBezTo>
                  <a:pt x="171" y="174"/>
                  <a:pt x="171" y="174"/>
                  <a:pt x="171" y="174"/>
                </a:cubicBezTo>
                <a:cubicBezTo>
                  <a:pt x="171" y="155"/>
                  <a:pt x="171" y="155"/>
                  <a:pt x="171" y="155"/>
                </a:cubicBezTo>
                <a:cubicBezTo>
                  <a:pt x="171" y="151"/>
                  <a:pt x="175" y="148"/>
                  <a:pt x="179" y="148"/>
                </a:cubicBezTo>
                <a:cubicBezTo>
                  <a:pt x="188" y="148"/>
                  <a:pt x="188" y="148"/>
                  <a:pt x="188" y="148"/>
                </a:cubicBezTo>
                <a:cubicBezTo>
                  <a:pt x="194" y="148"/>
                  <a:pt x="200" y="145"/>
                  <a:pt x="203" y="141"/>
                </a:cubicBezTo>
                <a:cubicBezTo>
                  <a:pt x="207" y="137"/>
                  <a:pt x="210" y="132"/>
                  <a:pt x="210" y="126"/>
                </a:cubicBezTo>
                <a:lnTo>
                  <a:pt x="210" y="108"/>
                </a:lnTo>
                <a:close/>
              </a:path>
            </a:pathLst>
          </a:custGeom>
          <a:solidFill>
            <a:schemeClr val="accent3"/>
          </a:solidFill>
          <a:ln>
            <a:noFill/>
          </a:ln>
        </p:spPr>
        <p:txBody>
          <a:bodyPr vert="horz" wrap="square" lIns="121908" tIns="60954" rIns="121908" bIns="60954" numCol="1" anchor="t" anchorCtr="0" compatLnSpc="1"/>
          <a:lstStyle/>
          <a:p>
            <a:endParaRPr lang="zh-CN" altLang="en-US">
              <a:solidFill>
                <a:prstClr val="black"/>
              </a:solidFill>
            </a:endParaRPr>
          </a:p>
        </p:txBody>
      </p:sp>
      <p:sp>
        <p:nvSpPr>
          <p:cNvPr id="30" name="Freeform 42"/>
          <p:cNvSpPr>
            <a:spLocks noChangeAspect="1" noEditPoints="1"/>
          </p:cNvSpPr>
          <p:nvPr/>
        </p:nvSpPr>
        <p:spPr bwMode="auto">
          <a:xfrm>
            <a:off x="5026595" y="3780748"/>
            <a:ext cx="405186" cy="518400"/>
          </a:xfrm>
          <a:custGeom>
            <a:avLst/>
            <a:gdLst>
              <a:gd name="T0" fmla="*/ 49 w 224"/>
              <a:gd name="T1" fmla="*/ 93 h 287"/>
              <a:gd name="T2" fmla="*/ 54 w 224"/>
              <a:gd name="T3" fmla="*/ 281 h 287"/>
              <a:gd name="T4" fmla="*/ 21 w 224"/>
              <a:gd name="T5" fmla="*/ 279 h 287"/>
              <a:gd name="T6" fmla="*/ 0 w 224"/>
              <a:gd name="T7" fmla="*/ 254 h 287"/>
              <a:gd name="T8" fmla="*/ 12 w 224"/>
              <a:gd name="T9" fmla="*/ 70 h 287"/>
              <a:gd name="T10" fmla="*/ 171 w 224"/>
              <a:gd name="T11" fmla="*/ 217 h 287"/>
              <a:gd name="T12" fmla="*/ 190 w 224"/>
              <a:gd name="T13" fmla="*/ 166 h 287"/>
              <a:gd name="T14" fmla="*/ 185 w 224"/>
              <a:gd name="T15" fmla="*/ 183 h 287"/>
              <a:gd name="T16" fmla="*/ 181 w 224"/>
              <a:gd name="T17" fmla="*/ 188 h 287"/>
              <a:gd name="T18" fmla="*/ 161 w 224"/>
              <a:gd name="T19" fmla="*/ 188 h 287"/>
              <a:gd name="T20" fmla="*/ 156 w 224"/>
              <a:gd name="T21" fmla="*/ 183 h 287"/>
              <a:gd name="T22" fmla="*/ 192 w 224"/>
              <a:gd name="T23" fmla="*/ 137 h 287"/>
              <a:gd name="T24" fmla="*/ 193 w 224"/>
              <a:gd name="T25" fmla="*/ 138 h 287"/>
              <a:gd name="T26" fmla="*/ 196 w 224"/>
              <a:gd name="T27" fmla="*/ 139 h 287"/>
              <a:gd name="T28" fmla="*/ 197 w 224"/>
              <a:gd name="T29" fmla="*/ 139 h 287"/>
              <a:gd name="T30" fmla="*/ 198 w 224"/>
              <a:gd name="T31" fmla="*/ 140 h 287"/>
              <a:gd name="T32" fmla="*/ 199 w 224"/>
              <a:gd name="T33" fmla="*/ 141 h 287"/>
              <a:gd name="T34" fmla="*/ 200 w 224"/>
              <a:gd name="T35" fmla="*/ 142 h 287"/>
              <a:gd name="T36" fmla="*/ 202 w 224"/>
              <a:gd name="T37" fmla="*/ 143 h 287"/>
              <a:gd name="T38" fmla="*/ 203 w 224"/>
              <a:gd name="T39" fmla="*/ 144 h 287"/>
              <a:gd name="T40" fmla="*/ 204 w 224"/>
              <a:gd name="T41" fmla="*/ 145 h 287"/>
              <a:gd name="T42" fmla="*/ 205 w 224"/>
              <a:gd name="T43" fmla="*/ 146 h 287"/>
              <a:gd name="T44" fmla="*/ 219 w 224"/>
              <a:gd name="T45" fmla="*/ 185 h 287"/>
              <a:gd name="T46" fmla="*/ 219 w 224"/>
              <a:gd name="T47" fmla="*/ 250 h 287"/>
              <a:gd name="T48" fmla="*/ 124 w 224"/>
              <a:gd name="T49" fmla="*/ 178 h 287"/>
              <a:gd name="T50" fmla="*/ 124 w 224"/>
              <a:gd name="T51" fmla="*/ 178 h 287"/>
              <a:gd name="T52" fmla="*/ 118 w 224"/>
              <a:gd name="T53" fmla="*/ 283 h 287"/>
              <a:gd name="T54" fmla="*/ 118 w 224"/>
              <a:gd name="T55" fmla="*/ 283 h 287"/>
              <a:gd name="T56" fmla="*/ 191 w 224"/>
              <a:gd name="T57" fmla="*/ 234 h 287"/>
              <a:gd name="T58" fmla="*/ 172 w 224"/>
              <a:gd name="T59" fmla="*/ 37 h 287"/>
              <a:gd name="T60" fmla="*/ 52 w 224"/>
              <a:gd name="T61" fmla="*/ 83 h 287"/>
              <a:gd name="T62" fmla="*/ 40 w 224"/>
              <a:gd name="T63" fmla="*/ 82 h 287"/>
              <a:gd name="T64" fmla="*/ 155 w 224"/>
              <a:gd name="T65" fmla="*/ 26 h 287"/>
              <a:gd name="T66" fmla="*/ 40 w 224"/>
              <a:gd name="T67" fmla="*/ 82 h 287"/>
              <a:gd name="T68" fmla="*/ 148 w 224"/>
              <a:gd name="T69" fmla="*/ 19 h 287"/>
              <a:gd name="T70" fmla="*/ 25 w 224"/>
              <a:gd name="T71" fmla="*/ 72 h 287"/>
              <a:gd name="T72" fmla="*/ 62 w 224"/>
              <a:gd name="T73" fmla="*/ 100 h 287"/>
              <a:gd name="T74" fmla="*/ 194 w 224"/>
              <a:gd name="T75" fmla="*/ 40 h 287"/>
              <a:gd name="T76" fmla="*/ 203 w 224"/>
              <a:gd name="T77" fmla="*/ 130 h 287"/>
              <a:gd name="T78" fmla="*/ 202 w 224"/>
              <a:gd name="T79" fmla="*/ 129 h 287"/>
              <a:gd name="T80" fmla="*/ 199 w 224"/>
              <a:gd name="T81" fmla="*/ 127 h 287"/>
              <a:gd name="T82" fmla="*/ 198 w 224"/>
              <a:gd name="T83" fmla="*/ 127 h 287"/>
              <a:gd name="T84" fmla="*/ 172 w 224"/>
              <a:gd name="T85" fmla="*/ 121 h 287"/>
              <a:gd name="T86" fmla="*/ 112 w 224"/>
              <a:gd name="T87" fmla="*/ 178 h 287"/>
              <a:gd name="T88" fmla="*/ 72 w 224"/>
              <a:gd name="T89" fmla="*/ 286 h 287"/>
              <a:gd name="T90" fmla="*/ 21 w 224"/>
              <a:gd name="T91" fmla="*/ 65 h 287"/>
              <a:gd name="T92" fmla="*/ 145 w 224"/>
              <a:gd name="T93" fmla="*/ 1 h 287"/>
              <a:gd name="T94" fmla="*/ 21 w 224"/>
              <a:gd name="T95" fmla="*/ 6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4" h="287">
                <a:moveTo>
                  <a:pt x="12" y="70"/>
                </a:moveTo>
                <a:cubicBezTo>
                  <a:pt x="16" y="77"/>
                  <a:pt x="21" y="82"/>
                  <a:pt x="27" y="86"/>
                </a:cubicBezTo>
                <a:cubicBezTo>
                  <a:pt x="33" y="90"/>
                  <a:pt x="41" y="92"/>
                  <a:pt x="49" y="93"/>
                </a:cubicBezTo>
                <a:cubicBezTo>
                  <a:pt x="52" y="94"/>
                  <a:pt x="54" y="97"/>
                  <a:pt x="54" y="100"/>
                </a:cubicBezTo>
                <a:cubicBezTo>
                  <a:pt x="54" y="100"/>
                  <a:pt x="54" y="100"/>
                  <a:pt x="54" y="100"/>
                </a:cubicBezTo>
                <a:cubicBezTo>
                  <a:pt x="54" y="281"/>
                  <a:pt x="54" y="281"/>
                  <a:pt x="54" y="281"/>
                </a:cubicBezTo>
                <a:cubicBezTo>
                  <a:pt x="54" y="285"/>
                  <a:pt x="52" y="287"/>
                  <a:pt x="48" y="287"/>
                </a:cubicBezTo>
                <a:cubicBezTo>
                  <a:pt x="47" y="287"/>
                  <a:pt x="47" y="287"/>
                  <a:pt x="47" y="287"/>
                </a:cubicBezTo>
                <a:cubicBezTo>
                  <a:pt x="38" y="286"/>
                  <a:pt x="29" y="283"/>
                  <a:pt x="21" y="279"/>
                </a:cubicBezTo>
                <a:cubicBezTo>
                  <a:pt x="13" y="274"/>
                  <a:pt x="6" y="267"/>
                  <a:pt x="1" y="257"/>
                </a:cubicBezTo>
                <a:cubicBezTo>
                  <a:pt x="0" y="256"/>
                  <a:pt x="0" y="255"/>
                  <a:pt x="0" y="254"/>
                </a:cubicBezTo>
                <a:cubicBezTo>
                  <a:pt x="0" y="254"/>
                  <a:pt x="0" y="254"/>
                  <a:pt x="0" y="254"/>
                </a:cubicBezTo>
                <a:cubicBezTo>
                  <a:pt x="0" y="73"/>
                  <a:pt x="0" y="73"/>
                  <a:pt x="0" y="73"/>
                </a:cubicBezTo>
                <a:cubicBezTo>
                  <a:pt x="0" y="70"/>
                  <a:pt x="3" y="67"/>
                  <a:pt x="6" y="67"/>
                </a:cubicBezTo>
                <a:cubicBezTo>
                  <a:pt x="9" y="67"/>
                  <a:pt x="11" y="68"/>
                  <a:pt x="12" y="70"/>
                </a:cubicBezTo>
                <a:close/>
                <a:moveTo>
                  <a:pt x="135" y="180"/>
                </a:moveTo>
                <a:cubicBezTo>
                  <a:pt x="135" y="180"/>
                  <a:pt x="135" y="180"/>
                  <a:pt x="135" y="180"/>
                </a:cubicBezTo>
                <a:cubicBezTo>
                  <a:pt x="135" y="201"/>
                  <a:pt x="151" y="217"/>
                  <a:pt x="171" y="217"/>
                </a:cubicBezTo>
                <a:cubicBezTo>
                  <a:pt x="192" y="217"/>
                  <a:pt x="208" y="201"/>
                  <a:pt x="208" y="180"/>
                </a:cubicBezTo>
                <a:cubicBezTo>
                  <a:pt x="208" y="180"/>
                  <a:pt x="208" y="180"/>
                  <a:pt x="208" y="180"/>
                </a:cubicBezTo>
                <a:cubicBezTo>
                  <a:pt x="200" y="177"/>
                  <a:pt x="194" y="172"/>
                  <a:pt x="190" y="166"/>
                </a:cubicBezTo>
                <a:cubicBezTo>
                  <a:pt x="178" y="175"/>
                  <a:pt x="162" y="180"/>
                  <a:pt x="143" y="180"/>
                </a:cubicBezTo>
                <a:cubicBezTo>
                  <a:pt x="140" y="180"/>
                  <a:pt x="137" y="180"/>
                  <a:pt x="135" y="180"/>
                </a:cubicBezTo>
                <a:close/>
                <a:moveTo>
                  <a:pt x="185" y="183"/>
                </a:moveTo>
                <a:cubicBezTo>
                  <a:pt x="188" y="183"/>
                  <a:pt x="190" y="185"/>
                  <a:pt x="190" y="188"/>
                </a:cubicBezTo>
                <a:cubicBezTo>
                  <a:pt x="190" y="191"/>
                  <a:pt x="188" y="193"/>
                  <a:pt x="185" y="193"/>
                </a:cubicBezTo>
                <a:cubicBezTo>
                  <a:pt x="183" y="193"/>
                  <a:pt x="181" y="191"/>
                  <a:pt x="181" y="188"/>
                </a:cubicBezTo>
                <a:cubicBezTo>
                  <a:pt x="181" y="185"/>
                  <a:pt x="183" y="183"/>
                  <a:pt x="185" y="183"/>
                </a:cubicBezTo>
                <a:close/>
                <a:moveTo>
                  <a:pt x="156" y="183"/>
                </a:moveTo>
                <a:cubicBezTo>
                  <a:pt x="159" y="183"/>
                  <a:pt x="161" y="185"/>
                  <a:pt x="161" y="188"/>
                </a:cubicBezTo>
                <a:cubicBezTo>
                  <a:pt x="161" y="191"/>
                  <a:pt x="159" y="193"/>
                  <a:pt x="156" y="193"/>
                </a:cubicBezTo>
                <a:cubicBezTo>
                  <a:pt x="153" y="193"/>
                  <a:pt x="151" y="191"/>
                  <a:pt x="151" y="188"/>
                </a:cubicBezTo>
                <a:cubicBezTo>
                  <a:pt x="151" y="185"/>
                  <a:pt x="153" y="183"/>
                  <a:pt x="156" y="183"/>
                </a:cubicBezTo>
                <a:close/>
                <a:moveTo>
                  <a:pt x="190" y="136"/>
                </a:moveTo>
                <a:cubicBezTo>
                  <a:pt x="190" y="136"/>
                  <a:pt x="190" y="136"/>
                  <a:pt x="190" y="136"/>
                </a:cubicBezTo>
                <a:cubicBezTo>
                  <a:pt x="191" y="136"/>
                  <a:pt x="192" y="137"/>
                  <a:pt x="192" y="137"/>
                </a:cubicBezTo>
                <a:cubicBezTo>
                  <a:pt x="193" y="137"/>
                  <a:pt x="193" y="137"/>
                  <a:pt x="193" y="137"/>
                </a:cubicBezTo>
                <a:cubicBezTo>
                  <a:pt x="193" y="137"/>
                  <a:pt x="193" y="137"/>
                  <a:pt x="193" y="137"/>
                </a:cubicBezTo>
                <a:cubicBezTo>
                  <a:pt x="193" y="138"/>
                  <a:pt x="193" y="138"/>
                  <a:pt x="193" y="138"/>
                </a:cubicBezTo>
                <a:cubicBezTo>
                  <a:pt x="194" y="138"/>
                  <a:pt x="195" y="138"/>
                  <a:pt x="195" y="138"/>
                </a:cubicBezTo>
                <a:cubicBezTo>
                  <a:pt x="195" y="138"/>
                  <a:pt x="195" y="138"/>
                  <a:pt x="195" y="138"/>
                </a:cubicBezTo>
                <a:cubicBezTo>
                  <a:pt x="195" y="139"/>
                  <a:pt x="196" y="139"/>
                  <a:pt x="196" y="139"/>
                </a:cubicBezTo>
                <a:cubicBezTo>
                  <a:pt x="196" y="139"/>
                  <a:pt x="196" y="139"/>
                  <a:pt x="196" y="139"/>
                </a:cubicBezTo>
                <a:cubicBezTo>
                  <a:pt x="196" y="139"/>
                  <a:pt x="196" y="139"/>
                  <a:pt x="197" y="139"/>
                </a:cubicBezTo>
                <a:cubicBezTo>
                  <a:pt x="197" y="139"/>
                  <a:pt x="197" y="139"/>
                  <a:pt x="197" y="139"/>
                </a:cubicBezTo>
                <a:cubicBezTo>
                  <a:pt x="197" y="140"/>
                  <a:pt x="197" y="140"/>
                  <a:pt x="197" y="140"/>
                </a:cubicBezTo>
                <a:cubicBezTo>
                  <a:pt x="198" y="140"/>
                  <a:pt x="198" y="140"/>
                  <a:pt x="198" y="140"/>
                </a:cubicBezTo>
                <a:cubicBezTo>
                  <a:pt x="198" y="140"/>
                  <a:pt x="198" y="140"/>
                  <a:pt x="198" y="140"/>
                </a:cubicBezTo>
                <a:cubicBezTo>
                  <a:pt x="198" y="141"/>
                  <a:pt x="198" y="141"/>
                  <a:pt x="198" y="141"/>
                </a:cubicBezTo>
                <a:cubicBezTo>
                  <a:pt x="199" y="141"/>
                  <a:pt x="199" y="141"/>
                  <a:pt x="199" y="141"/>
                </a:cubicBezTo>
                <a:cubicBezTo>
                  <a:pt x="199" y="141"/>
                  <a:pt x="199" y="141"/>
                  <a:pt x="199" y="141"/>
                </a:cubicBezTo>
                <a:cubicBezTo>
                  <a:pt x="199" y="141"/>
                  <a:pt x="200" y="141"/>
                  <a:pt x="200" y="141"/>
                </a:cubicBezTo>
                <a:cubicBezTo>
                  <a:pt x="200" y="142"/>
                  <a:pt x="200" y="142"/>
                  <a:pt x="200" y="142"/>
                </a:cubicBezTo>
                <a:cubicBezTo>
                  <a:pt x="200" y="142"/>
                  <a:pt x="200" y="142"/>
                  <a:pt x="200" y="142"/>
                </a:cubicBezTo>
                <a:cubicBezTo>
                  <a:pt x="201" y="142"/>
                  <a:pt x="201" y="142"/>
                  <a:pt x="201" y="142"/>
                </a:cubicBezTo>
                <a:cubicBezTo>
                  <a:pt x="201" y="142"/>
                  <a:pt x="201" y="142"/>
                  <a:pt x="201" y="143"/>
                </a:cubicBezTo>
                <a:cubicBezTo>
                  <a:pt x="202" y="143"/>
                  <a:pt x="202" y="143"/>
                  <a:pt x="202" y="143"/>
                </a:cubicBezTo>
                <a:cubicBezTo>
                  <a:pt x="202" y="143"/>
                  <a:pt x="202" y="143"/>
                  <a:pt x="202" y="143"/>
                </a:cubicBezTo>
                <a:cubicBezTo>
                  <a:pt x="202" y="143"/>
                  <a:pt x="202" y="143"/>
                  <a:pt x="202" y="143"/>
                </a:cubicBezTo>
                <a:cubicBezTo>
                  <a:pt x="203" y="144"/>
                  <a:pt x="203" y="144"/>
                  <a:pt x="203" y="144"/>
                </a:cubicBezTo>
                <a:cubicBezTo>
                  <a:pt x="203" y="144"/>
                  <a:pt x="203" y="144"/>
                  <a:pt x="203" y="144"/>
                </a:cubicBezTo>
                <a:cubicBezTo>
                  <a:pt x="203" y="144"/>
                  <a:pt x="203" y="144"/>
                  <a:pt x="203" y="144"/>
                </a:cubicBezTo>
                <a:cubicBezTo>
                  <a:pt x="204" y="145"/>
                  <a:pt x="204" y="145"/>
                  <a:pt x="204" y="145"/>
                </a:cubicBezTo>
                <a:cubicBezTo>
                  <a:pt x="204" y="145"/>
                  <a:pt x="204" y="145"/>
                  <a:pt x="204" y="145"/>
                </a:cubicBezTo>
                <a:cubicBezTo>
                  <a:pt x="204" y="145"/>
                  <a:pt x="204" y="145"/>
                  <a:pt x="204" y="145"/>
                </a:cubicBezTo>
                <a:cubicBezTo>
                  <a:pt x="205" y="146"/>
                  <a:pt x="205" y="146"/>
                  <a:pt x="205" y="146"/>
                </a:cubicBezTo>
                <a:cubicBezTo>
                  <a:pt x="205" y="146"/>
                  <a:pt x="205" y="146"/>
                  <a:pt x="205" y="146"/>
                </a:cubicBezTo>
                <a:cubicBezTo>
                  <a:pt x="214" y="154"/>
                  <a:pt x="219" y="166"/>
                  <a:pt x="219" y="180"/>
                </a:cubicBezTo>
                <a:cubicBezTo>
                  <a:pt x="219" y="181"/>
                  <a:pt x="219" y="183"/>
                  <a:pt x="219" y="185"/>
                </a:cubicBezTo>
                <a:cubicBezTo>
                  <a:pt x="219" y="185"/>
                  <a:pt x="219" y="185"/>
                  <a:pt x="219" y="185"/>
                </a:cubicBezTo>
                <a:cubicBezTo>
                  <a:pt x="219" y="185"/>
                  <a:pt x="219" y="185"/>
                  <a:pt x="219" y="185"/>
                </a:cubicBezTo>
                <a:cubicBezTo>
                  <a:pt x="219" y="250"/>
                  <a:pt x="219" y="250"/>
                  <a:pt x="219" y="250"/>
                </a:cubicBezTo>
                <a:cubicBezTo>
                  <a:pt x="200" y="215"/>
                  <a:pt x="147" y="214"/>
                  <a:pt x="124" y="24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4" y="178"/>
                  <a:pt x="124" y="178"/>
                  <a:pt x="124" y="178"/>
                </a:cubicBezTo>
                <a:cubicBezTo>
                  <a:pt x="125" y="153"/>
                  <a:pt x="146" y="132"/>
                  <a:pt x="172" y="132"/>
                </a:cubicBezTo>
                <a:cubicBezTo>
                  <a:pt x="178" y="132"/>
                  <a:pt x="184" y="134"/>
                  <a:pt x="190" y="136"/>
                </a:cubicBezTo>
                <a:close/>
                <a:moveTo>
                  <a:pt x="118" y="283"/>
                </a:moveTo>
                <a:cubicBezTo>
                  <a:pt x="168" y="283"/>
                  <a:pt x="168" y="283"/>
                  <a:pt x="168" y="283"/>
                </a:cubicBezTo>
                <a:cubicBezTo>
                  <a:pt x="150" y="234"/>
                  <a:pt x="150" y="234"/>
                  <a:pt x="150" y="234"/>
                </a:cubicBezTo>
                <a:cubicBezTo>
                  <a:pt x="132" y="243"/>
                  <a:pt x="120" y="262"/>
                  <a:pt x="118" y="283"/>
                </a:cubicBezTo>
                <a:close/>
                <a:moveTo>
                  <a:pt x="176" y="283"/>
                </a:moveTo>
                <a:cubicBezTo>
                  <a:pt x="224" y="283"/>
                  <a:pt x="224" y="283"/>
                  <a:pt x="224" y="283"/>
                </a:cubicBezTo>
                <a:cubicBezTo>
                  <a:pt x="221" y="262"/>
                  <a:pt x="210" y="243"/>
                  <a:pt x="191" y="234"/>
                </a:cubicBezTo>
                <a:cubicBezTo>
                  <a:pt x="176" y="283"/>
                  <a:pt x="176" y="283"/>
                  <a:pt x="176" y="283"/>
                </a:cubicBezTo>
                <a:close/>
                <a:moveTo>
                  <a:pt x="55" y="88"/>
                </a:moveTo>
                <a:cubicBezTo>
                  <a:pt x="172" y="37"/>
                  <a:pt x="172" y="37"/>
                  <a:pt x="172" y="37"/>
                </a:cubicBezTo>
                <a:cubicBezTo>
                  <a:pt x="174" y="37"/>
                  <a:pt x="175" y="35"/>
                  <a:pt x="174" y="34"/>
                </a:cubicBezTo>
                <a:cubicBezTo>
                  <a:pt x="173" y="32"/>
                  <a:pt x="172" y="32"/>
                  <a:pt x="170" y="32"/>
                </a:cubicBezTo>
                <a:cubicBezTo>
                  <a:pt x="52" y="83"/>
                  <a:pt x="52" y="83"/>
                  <a:pt x="52" y="83"/>
                </a:cubicBezTo>
                <a:cubicBezTo>
                  <a:pt x="51" y="83"/>
                  <a:pt x="50" y="85"/>
                  <a:pt x="51" y="87"/>
                </a:cubicBezTo>
                <a:cubicBezTo>
                  <a:pt x="51" y="88"/>
                  <a:pt x="53" y="89"/>
                  <a:pt x="55" y="88"/>
                </a:cubicBezTo>
                <a:close/>
                <a:moveTo>
                  <a:pt x="40" y="82"/>
                </a:moveTo>
                <a:cubicBezTo>
                  <a:pt x="157" y="31"/>
                  <a:pt x="157" y="31"/>
                  <a:pt x="157" y="31"/>
                </a:cubicBezTo>
                <a:cubicBezTo>
                  <a:pt x="159" y="30"/>
                  <a:pt x="160" y="29"/>
                  <a:pt x="159" y="27"/>
                </a:cubicBezTo>
                <a:cubicBezTo>
                  <a:pt x="158" y="26"/>
                  <a:pt x="157" y="25"/>
                  <a:pt x="155" y="26"/>
                </a:cubicBezTo>
                <a:cubicBezTo>
                  <a:pt x="37" y="76"/>
                  <a:pt x="37" y="76"/>
                  <a:pt x="37" y="76"/>
                </a:cubicBezTo>
                <a:cubicBezTo>
                  <a:pt x="36" y="77"/>
                  <a:pt x="35" y="79"/>
                  <a:pt x="36" y="80"/>
                </a:cubicBezTo>
                <a:cubicBezTo>
                  <a:pt x="36" y="82"/>
                  <a:pt x="38" y="82"/>
                  <a:pt x="40" y="82"/>
                </a:cubicBezTo>
                <a:close/>
                <a:moveTo>
                  <a:pt x="29" y="73"/>
                </a:moveTo>
                <a:cubicBezTo>
                  <a:pt x="147" y="23"/>
                  <a:pt x="147" y="23"/>
                  <a:pt x="147" y="23"/>
                </a:cubicBezTo>
                <a:cubicBezTo>
                  <a:pt x="148" y="22"/>
                  <a:pt x="149" y="21"/>
                  <a:pt x="148" y="19"/>
                </a:cubicBezTo>
                <a:cubicBezTo>
                  <a:pt x="148" y="18"/>
                  <a:pt x="146" y="17"/>
                  <a:pt x="145" y="18"/>
                </a:cubicBezTo>
                <a:cubicBezTo>
                  <a:pt x="27" y="68"/>
                  <a:pt x="27" y="68"/>
                  <a:pt x="27" y="68"/>
                </a:cubicBezTo>
                <a:cubicBezTo>
                  <a:pt x="25" y="69"/>
                  <a:pt x="25" y="71"/>
                  <a:pt x="25" y="72"/>
                </a:cubicBezTo>
                <a:cubicBezTo>
                  <a:pt x="26" y="73"/>
                  <a:pt x="27" y="74"/>
                  <a:pt x="29" y="73"/>
                </a:cubicBezTo>
                <a:close/>
                <a:moveTo>
                  <a:pt x="62" y="280"/>
                </a:moveTo>
                <a:cubicBezTo>
                  <a:pt x="62" y="100"/>
                  <a:pt x="62" y="100"/>
                  <a:pt x="62" y="100"/>
                </a:cubicBezTo>
                <a:cubicBezTo>
                  <a:pt x="62" y="100"/>
                  <a:pt x="62" y="100"/>
                  <a:pt x="62" y="100"/>
                </a:cubicBezTo>
                <a:cubicBezTo>
                  <a:pt x="62" y="98"/>
                  <a:pt x="64" y="95"/>
                  <a:pt x="66" y="94"/>
                </a:cubicBezTo>
                <a:cubicBezTo>
                  <a:pt x="194" y="40"/>
                  <a:pt x="194" y="40"/>
                  <a:pt x="194" y="40"/>
                </a:cubicBezTo>
                <a:cubicBezTo>
                  <a:pt x="194" y="39"/>
                  <a:pt x="195" y="39"/>
                  <a:pt x="197" y="39"/>
                </a:cubicBezTo>
                <a:cubicBezTo>
                  <a:pt x="200" y="39"/>
                  <a:pt x="203" y="42"/>
                  <a:pt x="203" y="45"/>
                </a:cubicBezTo>
                <a:cubicBezTo>
                  <a:pt x="203" y="130"/>
                  <a:pt x="203" y="130"/>
                  <a:pt x="203" y="130"/>
                </a:cubicBezTo>
                <a:cubicBezTo>
                  <a:pt x="203" y="129"/>
                  <a:pt x="203" y="129"/>
                  <a:pt x="203" y="129"/>
                </a:cubicBezTo>
                <a:cubicBezTo>
                  <a:pt x="203" y="129"/>
                  <a:pt x="202" y="129"/>
                  <a:pt x="202" y="129"/>
                </a:cubicBezTo>
                <a:cubicBezTo>
                  <a:pt x="202" y="129"/>
                  <a:pt x="202" y="129"/>
                  <a:pt x="202" y="129"/>
                </a:cubicBezTo>
                <a:cubicBezTo>
                  <a:pt x="201" y="129"/>
                  <a:pt x="201" y="128"/>
                  <a:pt x="201" y="128"/>
                </a:cubicBezTo>
                <a:cubicBezTo>
                  <a:pt x="201" y="128"/>
                  <a:pt x="201" y="128"/>
                  <a:pt x="201" y="128"/>
                </a:cubicBezTo>
                <a:cubicBezTo>
                  <a:pt x="200" y="128"/>
                  <a:pt x="200" y="128"/>
                  <a:pt x="199" y="127"/>
                </a:cubicBezTo>
                <a:cubicBezTo>
                  <a:pt x="199" y="127"/>
                  <a:pt x="199" y="127"/>
                  <a:pt x="199" y="127"/>
                </a:cubicBezTo>
                <a:cubicBezTo>
                  <a:pt x="198" y="127"/>
                  <a:pt x="198" y="127"/>
                  <a:pt x="198" y="127"/>
                </a:cubicBezTo>
                <a:cubicBezTo>
                  <a:pt x="198" y="127"/>
                  <a:pt x="198" y="127"/>
                  <a:pt x="198" y="127"/>
                </a:cubicBezTo>
                <a:cubicBezTo>
                  <a:pt x="197" y="126"/>
                  <a:pt x="196" y="126"/>
                  <a:pt x="194" y="125"/>
                </a:cubicBezTo>
                <a:cubicBezTo>
                  <a:pt x="194" y="125"/>
                  <a:pt x="194" y="125"/>
                  <a:pt x="194" y="125"/>
                </a:cubicBezTo>
                <a:cubicBezTo>
                  <a:pt x="187" y="122"/>
                  <a:pt x="179" y="121"/>
                  <a:pt x="172" y="121"/>
                </a:cubicBezTo>
                <a:cubicBezTo>
                  <a:pt x="140" y="121"/>
                  <a:pt x="114" y="146"/>
                  <a:pt x="112" y="177"/>
                </a:cubicBezTo>
                <a:cubicBezTo>
                  <a:pt x="112" y="178"/>
                  <a:pt x="112" y="178"/>
                  <a:pt x="112" y="178"/>
                </a:cubicBezTo>
                <a:cubicBezTo>
                  <a:pt x="112" y="178"/>
                  <a:pt x="112" y="178"/>
                  <a:pt x="112" y="178"/>
                </a:cubicBezTo>
                <a:cubicBezTo>
                  <a:pt x="112" y="258"/>
                  <a:pt x="112" y="258"/>
                  <a:pt x="112" y="258"/>
                </a:cubicBezTo>
                <a:cubicBezTo>
                  <a:pt x="111" y="262"/>
                  <a:pt x="109" y="266"/>
                  <a:pt x="108" y="270"/>
                </a:cubicBezTo>
                <a:cubicBezTo>
                  <a:pt x="72" y="286"/>
                  <a:pt x="72" y="286"/>
                  <a:pt x="72" y="286"/>
                </a:cubicBezTo>
                <a:cubicBezTo>
                  <a:pt x="71" y="286"/>
                  <a:pt x="70" y="286"/>
                  <a:pt x="69" y="286"/>
                </a:cubicBezTo>
                <a:cubicBezTo>
                  <a:pt x="65" y="286"/>
                  <a:pt x="62" y="284"/>
                  <a:pt x="62" y="280"/>
                </a:cubicBezTo>
                <a:close/>
                <a:moveTo>
                  <a:pt x="21" y="65"/>
                </a:moveTo>
                <a:cubicBezTo>
                  <a:pt x="18" y="66"/>
                  <a:pt x="15" y="64"/>
                  <a:pt x="14" y="62"/>
                </a:cubicBezTo>
                <a:cubicBezTo>
                  <a:pt x="13" y="60"/>
                  <a:pt x="15" y="57"/>
                  <a:pt x="17" y="56"/>
                </a:cubicBezTo>
                <a:cubicBezTo>
                  <a:pt x="145" y="1"/>
                  <a:pt x="145" y="1"/>
                  <a:pt x="145" y="1"/>
                </a:cubicBezTo>
                <a:cubicBezTo>
                  <a:pt x="147" y="0"/>
                  <a:pt x="150" y="1"/>
                  <a:pt x="151" y="3"/>
                </a:cubicBezTo>
                <a:cubicBezTo>
                  <a:pt x="152" y="6"/>
                  <a:pt x="151" y="9"/>
                  <a:pt x="149" y="10"/>
                </a:cubicBezTo>
                <a:lnTo>
                  <a:pt x="21" y="65"/>
                </a:lnTo>
                <a:close/>
              </a:path>
            </a:pathLst>
          </a:custGeom>
          <a:solidFill>
            <a:schemeClr val="accent2"/>
          </a:solidFill>
          <a:ln>
            <a:noFill/>
          </a:ln>
        </p:spPr>
        <p:txBody>
          <a:bodyPr vert="horz" wrap="square" lIns="121908" tIns="60954" rIns="121908" bIns="60954" numCol="1" anchor="t" anchorCtr="0" compatLnSpc="1"/>
          <a:lstStyle/>
          <a:p>
            <a:endParaRPr lang="zh-CN" altLang="en-US">
              <a:solidFill>
                <a:prstClr val="black"/>
              </a:solidFill>
            </a:endParaRPr>
          </a:p>
        </p:txBody>
      </p:sp>
      <p:grpSp>
        <p:nvGrpSpPr>
          <p:cNvPr id="31" name="组合 30"/>
          <p:cNvGrpSpPr>
            <a:grpSpLocks noChangeAspect="1"/>
          </p:cNvGrpSpPr>
          <p:nvPr/>
        </p:nvGrpSpPr>
        <p:grpSpPr>
          <a:xfrm>
            <a:off x="5792998" y="4597092"/>
            <a:ext cx="599495" cy="518400"/>
            <a:chOff x="5169548" y="3637977"/>
            <a:chExt cx="674520" cy="583200"/>
          </a:xfrm>
          <a:solidFill>
            <a:schemeClr val="accent1"/>
          </a:solidFill>
        </p:grpSpPr>
        <p:sp>
          <p:nvSpPr>
            <p:cNvPr id="32" name="Freeform 52"/>
            <p:cNvSpPr>
              <a:spLocks noEditPoints="1"/>
            </p:cNvSpPr>
            <p:nvPr/>
          </p:nvSpPr>
          <p:spPr bwMode="auto">
            <a:xfrm>
              <a:off x="5284736" y="3885993"/>
              <a:ext cx="456598" cy="250091"/>
            </a:xfrm>
            <a:custGeom>
              <a:avLst/>
              <a:gdLst>
                <a:gd name="T0" fmla="*/ 148 w 186"/>
                <a:gd name="T1" fmla="*/ 81 h 102"/>
                <a:gd name="T2" fmla="*/ 92 w 186"/>
                <a:gd name="T3" fmla="*/ 88 h 102"/>
                <a:gd name="T4" fmla="*/ 92 w 186"/>
                <a:gd name="T5" fmla="*/ 64 h 102"/>
                <a:gd name="T6" fmla="*/ 148 w 186"/>
                <a:gd name="T7" fmla="*/ 71 h 102"/>
                <a:gd name="T8" fmla="*/ 92 w 186"/>
                <a:gd name="T9" fmla="*/ 64 h 102"/>
                <a:gd name="T10" fmla="*/ 186 w 186"/>
                <a:gd name="T11" fmla="*/ 44 h 102"/>
                <a:gd name="T12" fmla="*/ 92 w 186"/>
                <a:gd name="T13" fmla="*/ 51 h 102"/>
                <a:gd name="T14" fmla="*/ 92 w 186"/>
                <a:gd name="T15" fmla="*/ 25 h 102"/>
                <a:gd name="T16" fmla="*/ 186 w 186"/>
                <a:gd name="T17" fmla="*/ 32 h 102"/>
                <a:gd name="T18" fmla="*/ 92 w 186"/>
                <a:gd name="T19" fmla="*/ 25 h 102"/>
                <a:gd name="T20" fmla="*/ 186 w 186"/>
                <a:gd name="T21" fmla="*/ 6 h 102"/>
                <a:gd name="T22" fmla="*/ 92 w 186"/>
                <a:gd name="T23" fmla="*/ 13 h 102"/>
                <a:gd name="T24" fmla="*/ 28 w 186"/>
                <a:gd name="T25" fmla="*/ 3 h 102"/>
                <a:gd name="T26" fmla="*/ 26 w 186"/>
                <a:gd name="T27" fmla="*/ 4 h 102"/>
                <a:gd name="T28" fmla="*/ 25 w 186"/>
                <a:gd name="T29" fmla="*/ 4 h 102"/>
                <a:gd name="T30" fmla="*/ 24 w 186"/>
                <a:gd name="T31" fmla="*/ 5 h 102"/>
                <a:gd name="T32" fmla="*/ 24 w 186"/>
                <a:gd name="T33" fmla="*/ 5 h 102"/>
                <a:gd name="T34" fmla="*/ 23 w 186"/>
                <a:gd name="T35" fmla="*/ 6 h 102"/>
                <a:gd name="T36" fmla="*/ 23 w 186"/>
                <a:gd name="T37" fmla="*/ 6 h 102"/>
                <a:gd name="T38" fmla="*/ 22 w 186"/>
                <a:gd name="T39" fmla="*/ 6 h 102"/>
                <a:gd name="T40" fmla="*/ 21 w 186"/>
                <a:gd name="T41" fmla="*/ 7 h 102"/>
                <a:gd name="T42" fmla="*/ 21 w 186"/>
                <a:gd name="T43" fmla="*/ 7 h 102"/>
                <a:gd name="T44" fmla="*/ 20 w 186"/>
                <a:gd name="T45" fmla="*/ 8 h 102"/>
                <a:gd name="T46" fmla="*/ 20 w 186"/>
                <a:gd name="T47" fmla="*/ 8 h 102"/>
                <a:gd name="T48" fmla="*/ 19 w 186"/>
                <a:gd name="T49" fmla="*/ 8 h 102"/>
                <a:gd name="T50" fmla="*/ 19 w 186"/>
                <a:gd name="T51" fmla="*/ 9 h 102"/>
                <a:gd name="T52" fmla="*/ 18 w 186"/>
                <a:gd name="T53" fmla="*/ 9 h 102"/>
                <a:gd name="T54" fmla="*/ 18 w 186"/>
                <a:gd name="T55" fmla="*/ 10 h 102"/>
                <a:gd name="T56" fmla="*/ 18 w 186"/>
                <a:gd name="T57" fmla="*/ 10 h 102"/>
                <a:gd name="T58" fmla="*/ 8 w 186"/>
                <a:gd name="T59" fmla="*/ 28 h 102"/>
                <a:gd name="T60" fmla="*/ 2 w 186"/>
                <a:gd name="T61" fmla="*/ 61 h 102"/>
                <a:gd name="T62" fmla="*/ 40 w 186"/>
                <a:gd name="T63" fmla="*/ 1 h 102"/>
                <a:gd name="T64" fmla="*/ 16 w 186"/>
                <a:gd name="T65" fmla="*/ 30 h 102"/>
                <a:gd name="T66" fmla="*/ 42 w 186"/>
                <a:gd name="T67" fmla="*/ 16 h 102"/>
                <a:gd name="T68" fmla="*/ 45 w 186"/>
                <a:gd name="T69" fmla="*/ 30 h 102"/>
                <a:gd name="T70" fmla="*/ 49 w 186"/>
                <a:gd name="T71" fmla="*/ 30 h 102"/>
                <a:gd name="T72" fmla="*/ 64 w 186"/>
                <a:gd name="T73" fmla="*/ 33 h 102"/>
                <a:gd name="T74" fmla="*/ 15 w 186"/>
                <a:gd name="T75" fmla="*/ 33 h 102"/>
                <a:gd name="T76" fmla="*/ 16 w 186"/>
                <a:gd name="T77" fmla="*/ 30 h 102"/>
                <a:gd name="T78" fmla="*/ 53 w 186"/>
                <a:gd name="T79" fmla="*/ 38 h 102"/>
                <a:gd name="T80" fmla="*/ 46 w 186"/>
                <a:gd name="T81" fmla="*/ 38 h 102"/>
                <a:gd name="T82" fmla="*/ 29 w 186"/>
                <a:gd name="T83" fmla="*/ 35 h 102"/>
                <a:gd name="T84" fmla="*/ 29 w 186"/>
                <a:gd name="T85" fmla="*/ 42 h 102"/>
                <a:gd name="T86" fmla="*/ 29 w 186"/>
                <a:gd name="T87" fmla="*/ 35 h 102"/>
                <a:gd name="T88" fmla="*/ 0 w 186"/>
                <a:gd name="T89" fmla="*/ 102 h 102"/>
                <a:gd name="T90" fmla="*/ 28 w 186"/>
                <a:gd name="T91" fmla="*/ 96 h 102"/>
                <a:gd name="T92" fmla="*/ 79 w 186"/>
                <a:gd name="T93"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6" h="102">
                  <a:moveTo>
                    <a:pt x="92" y="81"/>
                  </a:moveTo>
                  <a:cubicBezTo>
                    <a:pt x="148" y="81"/>
                    <a:pt x="148" y="81"/>
                    <a:pt x="148" y="81"/>
                  </a:cubicBezTo>
                  <a:cubicBezTo>
                    <a:pt x="148" y="88"/>
                    <a:pt x="148" y="88"/>
                    <a:pt x="148" y="88"/>
                  </a:cubicBezTo>
                  <a:cubicBezTo>
                    <a:pt x="92" y="88"/>
                    <a:pt x="92" y="88"/>
                    <a:pt x="92" y="88"/>
                  </a:cubicBezTo>
                  <a:cubicBezTo>
                    <a:pt x="92" y="81"/>
                    <a:pt x="92" y="81"/>
                    <a:pt x="92" y="81"/>
                  </a:cubicBezTo>
                  <a:close/>
                  <a:moveTo>
                    <a:pt x="92" y="64"/>
                  </a:moveTo>
                  <a:cubicBezTo>
                    <a:pt x="148" y="64"/>
                    <a:pt x="148" y="64"/>
                    <a:pt x="148" y="64"/>
                  </a:cubicBezTo>
                  <a:cubicBezTo>
                    <a:pt x="148" y="71"/>
                    <a:pt x="148" y="71"/>
                    <a:pt x="148" y="71"/>
                  </a:cubicBezTo>
                  <a:cubicBezTo>
                    <a:pt x="92" y="71"/>
                    <a:pt x="92" y="71"/>
                    <a:pt x="92" y="71"/>
                  </a:cubicBezTo>
                  <a:cubicBezTo>
                    <a:pt x="92" y="64"/>
                    <a:pt x="92" y="64"/>
                    <a:pt x="92" y="64"/>
                  </a:cubicBezTo>
                  <a:close/>
                  <a:moveTo>
                    <a:pt x="92" y="44"/>
                  </a:moveTo>
                  <a:cubicBezTo>
                    <a:pt x="186" y="44"/>
                    <a:pt x="186" y="44"/>
                    <a:pt x="186" y="44"/>
                  </a:cubicBezTo>
                  <a:cubicBezTo>
                    <a:pt x="186" y="51"/>
                    <a:pt x="186" y="51"/>
                    <a:pt x="186" y="51"/>
                  </a:cubicBezTo>
                  <a:cubicBezTo>
                    <a:pt x="92" y="51"/>
                    <a:pt x="92" y="51"/>
                    <a:pt x="92" y="51"/>
                  </a:cubicBezTo>
                  <a:cubicBezTo>
                    <a:pt x="92" y="44"/>
                    <a:pt x="92" y="44"/>
                    <a:pt x="92" y="44"/>
                  </a:cubicBezTo>
                  <a:close/>
                  <a:moveTo>
                    <a:pt x="92" y="25"/>
                  </a:moveTo>
                  <a:cubicBezTo>
                    <a:pt x="186" y="25"/>
                    <a:pt x="186" y="25"/>
                    <a:pt x="186" y="25"/>
                  </a:cubicBezTo>
                  <a:cubicBezTo>
                    <a:pt x="186" y="32"/>
                    <a:pt x="186" y="32"/>
                    <a:pt x="186" y="32"/>
                  </a:cubicBezTo>
                  <a:cubicBezTo>
                    <a:pt x="92" y="32"/>
                    <a:pt x="92" y="32"/>
                    <a:pt x="92" y="32"/>
                  </a:cubicBezTo>
                  <a:cubicBezTo>
                    <a:pt x="92" y="25"/>
                    <a:pt x="92" y="25"/>
                    <a:pt x="92" y="25"/>
                  </a:cubicBezTo>
                  <a:close/>
                  <a:moveTo>
                    <a:pt x="92" y="6"/>
                  </a:moveTo>
                  <a:cubicBezTo>
                    <a:pt x="186" y="6"/>
                    <a:pt x="186" y="6"/>
                    <a:pt x="186" y="6"/>
                  </a:cubicBezTo>
                  <a:cubicBezTo>
                    <a:pt x="186" y="13"/>
                    <a:pt x="186" y="13"/>
                    <a:pt x="186" y="13"/>
                  </a:cubicBezTo>
                  <a:cubicBezTo>
                    <a:pt x="92" y="13"/>
                    <a:pt x="92" y="13"/>
                    <a:pt x="92" y="13"/>
                  </a:cubicBezTo>
                  <a:cubicBezTo>
                    <a:pt x="92" y="6"/>
                    <a:pt x="92" y="6"/>
                    <a:pt x="92" y="6"/>
                  </a:cubicBezTo>
                  <a:close/>
                  <a:moveTo>
                    <a:pt x="28" y="3"/>
                  </a:moveTo>
                  <a:cubicBezTo>
                    <a:pt x="28" y="3"/>
                    <a:pt x="28" y="3"/>
                    <a:pt x="28" y="3"/>
                  </a:cubicBezTo>
                  <a:cubicBezTo>
                    <a:pt x="27" y="4"/>
                    <a:pt x="26" y="4"/>
                    <a:pt x="26" y="4"/>
                  </a:cubicBezTo>
                  <a:cubicBezTo>
                    <a:pt x="26" y="4"/>
                    <a:pt x="26" y="4"/>
                    <a:pt x="26" y="4"/>
                  </a:cubicBezTo>
                  <a:cubicBezTo>
                    <a:pt x="26" y="4"/>
                    <a:pt x="25" y="4"/>
                    <a:pt x="25" y="4"/>
                  </a:cubicBezTo>
                  <a:cubicBezTo>
                    <a:pt x="25" y="5"/>
                    <a:pt x="25" y="5"/>
                    <a:pt x="25" y="5"/>
                  </a:cubicBezTo>
                  <a:cubicBezTo>
                    <a:pt x="25" y="5"/>
                    <a:pt x="24" y="5"/>
                    <a:pt x="24" y="5"/>
                  </a:cubicBezTo>
                  <a:cubicBezTo>
                    <a:pt x="24" y="5"/>
                    <a:pt x="24" y="5"/>
                    <a:pt x="24" y="5"/>
                  </a:cubicBezTo>
                  <a:cubicBezTo>
                    <a:pt x="24" y="5"/>
                    <a:pt x="24" y="5"/>
                    <a:pt x="24" y="5"/>
                  </a:cubicBezTo>
                  <a:cubicBezTo>
                    <a:pt x="23" y="5"/>
                    <a:pt x="23" y="5"/>
                    <a:pt x="23" y="5"/>
                  </a:cubicBezTo>
                  <a:cubicBezTo>
                    <a:pt x="23" y="6"/>
                    <a:pt x="23" y="6"/>
                    <a:pt x="23" y="6"/>
                  </a:cubicBezTo>
                  <a:cubicBezTo>
                    <a:pt x="23" y="6"/>
                    <a:pt x="23" y="6"/>
                    <a:pt x="23" y="6"/>
                  </a:cubicBezTo>
                  <a:cubicBezTo>
                    <a:pt x="23" y="6"/>
                    <a:pt x="23" y="6"/>
                    <a:pt x="23" y="6"/>
                  </a:cubicBezTo>
                  <a:cubicBezTo>
                    <a:pt x="22" y="6"/>
                    <a:pt x="22" y="6"/>
                    <a:pt x="22" y="6"/>
                  </a:cubicBezTo>
                  <a:cubicBezTo>
                    <a:pt x="22" y="6"/>
                    <a:pt x="22" y="6"/>
                    <a:pt x="22" y="6"/>
                  </a:cubicBezTo>
                  <a:cubicBezTo>
                    <a:pt x="22" y="7"/>
                    <a:pt x="22" y="7"/>
                    <a:pt x="22" y="7"/>
                  </a:cubicBezTo>
                  <a:cubicBezTo>
                    <a:pt x="22" y="7"/>
                    <a:pt x="22" y="7"/>
                    <a:pt x="21" y="7"/>
                  </a:cubicBezTo>
                  <a:cubicBezTo>
                    <a:pt x="21" y="7"/>
                    <a:pt x="21" y="7"/>
                    <a:pt x="21" y="7"/>
                  </a:cubicBezTo>
                  <a:cubicBezTo>
                    <a:pt x="21" y="7"/>
                    <a:pt x="21" y="7"/>
                    <a:pt x="21" y="7"/>
                  </a:cubicBezTo>
                  <a:cubicBezTo>
                    <a:pt x="21" y="7"/>
                    <a:pt x="21" y="7"/>
                    <a:pt x="21" y="7"/>
                  </a:cubicBezTo>
                  <a:cubicBezTo>
                    <a:pt x="21" y="7"/>
                    <a:pt x="21" y="7"/>
                    <a:pt x="20" y="8"/>
                  </a:cubicBezTo>
                  <a:cubicBezTo>
                    <a:pt x="20" y="8"/>
                    <a:pt x="20" y="8"/>
                    <a:pt x="20" y="8"/>
                  </a:cubicBezTo>
                  <a:cubicBezTo>
                    <a:pt x="20" y="8"/>
                    <a:pt x="20" y="8"/>
                    <a:pt x="20" y="8"/>
                  </a:cubicBezTo>
                  <a:cubicBezTo>
                    <a:pt x="20" y="8"/>
                    <a:pt x="20" y="8"/>
                    <a:pt x="20" y="8"/>
                  </a:cubicBezTo>
                  <a:cubicBezTo>
                    <a:pt x="20" y="8"/>
                    <a:pt x="20" y="8"/>
                    <a:pt x="19" y="8"/>
                  </a:cubicBezTo>
                  <a:cubicBezTo>
                    <a:pt x="19" y="8"/>
                    <a:pt x="19" y="8"/>
                    <a:pt x="19" y="8"/>
                  </a:cubicBezTo>
                  <a:cubicBezTo>
                    <a:pt x="19" y="9"/>
                    <a:pt x="19" y="9"/>
                    <a:pt x="19" y="9"/>
                  </a:cubicBezTo>
                  <a:cubicBezTo>
                    <a:pt x="19" y="9"/>
                    <a:pt x="19" y="9"/>
                    <a:pt x="19" y="9"/>
                  </a:cubicBezTo>
                  <a:cubicBezTo>
                    <a:pt x="19" y="9"/>
                    <a:pt x="19" y="9"/>
                    <a:pt x="18" y="9"/>
                  </a:cubicBezTo>
                  <a:cubicBezTo>
                    <a:pt x="18" y="9"/>
                    <a:pt x="18" y="9"/>
                    <a:pt x="18" y="9"/>
                  </a:cubicBezTo>
                  <a:cubicBezTo>
                    <a:pt x="18" y="9"/>
                    <a:pt x="18" y="10"/>
                    <a:pt x="18" y="10"/>
                  </a:cubicBezTo>
                  <a:cubicBezTo>
                    <a:pt x="18" y="10"/>
                    <a:pt x="18" y="10"/>
                    <a:pt x="18" y="10"/>
                  </a:cubicBezTo>
                  <a:cubicBezTo>
                    <a:pt x="18" y="10"/>
                    <a:pt x="18" y="10"/>
                    <a:pt x="18" y="10"/>
                  </a:cubicBezTo>
                  <a:cubicBezTo>
                    <a:pt x="18" y="10"/>
                    <a:pt x="18" y="10"/>
                    <a:pt x="18" y="10"/>
                  </a:cubicBezTo>
                  <a:cubicBezTo>
                    <a:pt x="13" y="15"/>
                    <a:pt x="9" y="21"/>
                    <a:pt x="8" y="28"/>
                  </a:cubicBezTo>
                  <a:cubicBezTo>
                    <a:pt x="8" y="28"/>
                    <a:pt x="8" y="28"/>
                    <a:pt x="8" y="28"/>
                  </a:cubicBezTo>
                  <a:cubicBezTo>
                    <a:pt x="6" y="38"/>
                    <a:pt x="17" y="55"/>
                    <a:pt x="2" y="61"/>
                  </a:cubicBezTo>
                  <a:cubicBezTo>
                    <a:pt x="75" y="61"/>
                    <a:pt x="75" y="61"/>
                    <a:pt x="75" y="61"/>
                  </a:cubicBezTo>
                  <a:cubicBezTo>
                    <a:pt x="82" y="40"/>
                    <a:pt x="74" y="0"/>
                    <a:pt x="40" y="1"/>
                  </a:cubicBezTo>
                  <a:cubicBezTo>
                    <a:pt x="36" y="1"/>
                    <a:pt x="31" y="2"/>
                    <a:pt x="28" y="3"/>
                  </a:cubicBezTo>
                  <a:close/>
                  <a:moveTo>
                    <a:pt x="16" y="30"/>
                  </a:moveTo>
                  <a:cubicBezTo>
                    <a:pt x="40" y="30"/>
                    <a:pt x="40" y="30"/>
                    <a:pt x="40" y="30"/>
                  </a:cubicBezTo>
                  <a:cubicBezTo>
                    <a:pt x="42" y="16"/>
                    <a:pt x="42" y="16"/>
                    <a:pt x="42" y="16"/>
                  </a:cubicBezTo>
                  <a:cubicBezTo>
                    <a:pt x="43" y="30"/>
                    <a:pt x="43" y="30"/>
                    <a:pt x="43" y="30"/>
                  </a:cubicBezTo>
                  <a:cubicBezTo>
                    <a:pt x="45" y="30"/>
                    <a:pt x="45" y="30"/>
                    <a:pt x="45" y="30"/>
                  </a:cubicBezTo>
                  <a:cubicBezTo>
                    <a:pt x="46" y="23"/>
                    <a:pt x="46" y="23"/>
                    <a:pt x="46" y="23"/>
                  </a:cubicBezTo>
                  <a:cubicBezTo>
                    <a:pt x="49" y="30"/>
                    <a:pt x="49" y="30"/>
                    <a:pt x="49" y="30"/>
                  </a:cubicBezTo>
                  <a:cubicBezTo>
                    <a:pt x="64" y="30"/>
                    <a:pt x="64" y="30"/>
                    <a:pt x="64" y="30"/>
                  </a:cubicBezTo>
                  <a:cubicBezTo>
                    <a:pt x="64" y="31"/>
                    <a:pt x="64" y="32"/>
                    <a:pt x="64" y="33"/>
                  </a:cubicBezTo>
                  <a:cubicBezTo>
                    <a:pt x="64" y="47"/>
                    <a:pt x="53" y="58"/>
                    <a:pt x="40" y="58"/>
                  </a:cubicBezTo>
                  <a:cubicBezTo>
                    <a:pt x="26" y="58"/>
                    <a:pt x="15" y="47"/>
                    <a:pt x="15" y="33"/>
                  </a:cubicBezTo>
                  <a:cubicBezTo>
                    <a:pt x="15" y="31"/>
                    <a:pt x="15" y="29"/>
                    <a:pt x="16" y="27"/>
                  </a:cubicBezTo>
                  <a:cubicBezTo>
                    <a:pt x="16" y="29"/>
                    <a:pt x="16" y="30"/>
                    <a:pt x="16" y="30"/>
                  </a:cubicBezTo>
                  <a:close/>
                  <a:moveTo>
                    <a:pt x="49" y="35"/>
                  </a:moveTo>
                  <a:cubicBezTo>
                    <a:pt x="51" y="35"/>
                    <a:pt x="53" y="37"/>
                    <a:pt x="53" y="38"/>
                  </a:cubicBezTo>
                  <a:cubicBezTo>
                    <a:pt x="53" y="40"/>
                    <a:pt x="51" y="42"/>
                    <a:pt x="49" y="42"/>
                  </a:cubicBezTo>
                  <a:cubicBezTo>
                    <a:pt x="47" y="42"/>
                    <a:pt x="46" y="40"/>
                    <a:pt x="46" y="38"/>
                  </a:cubicBezTo>
                  <a:cubicBezTo>
                    <a:pt x="46" y="37"/>
                    <a:pt x="47" y="35"/>
                    <a:pt x="49" y="35"/>
                  </a:cubicBezTo>
                  <a:close/>
                  <a:moveTo>
                    <a:pt x="29" y="35"/>
                  </a:moveTo>
                  <a:cubicBezTo>
                    <a:pt x="31" y="35"/>
                    <a:pt x="33" y="37"/>
                    <a:pt x="33" y="38"/>
                  </a:cubicBezTo>
                  <a:cubicBezTo>
                    <a:pt x="33" y="40"/>
                    <a:pt x="31" y="42"/>
                    <a:pt x="29" y="42"/>
                  </a:cubicBezTo>
                  <a:cubicBezTo>
                    <a:pt x="28" y="42"/>
                    <a:pt x="26" y="40"/>
                    <a:pt x="26" y="38"/>
                  </a:cubicBezTo>
                  <a:cubicBezTo>
                    <a:pt x="26" y="37"/>
                    <a:pt x="28" y="35"/>
                    <a:pt x="29" y="35"/>
                  </a:cubicBezTo>
                  <a:close/>
                  <a:moveTo>
                    <a:pt x="79" y="102"/>
                  </a:moveTo>
                  <a:cubicBezTo>
                    <a:pt x="0" y="102"/>
                    <a:pt x="0" y="102"/>
                    <a:pt x="0" y="102"/>
                  </a:cubicBezTo>
                  <a:cubicBezTo>
                    <a:pt x="1" y="83"/>
                    <a:pt x="12" y="68"/>
                    <a:pt x="28" y="63"/>
                  </a:cubicBezTo>
                  <a:cubicBezTo>
                    <a:pt x="28" y="96"/>
                    <a:pt x="28" y="96"/>
                    <a:pt x="28" y="96"/>
                  </a:cubicBezTo>
                  <a:cubicBezTo>
                    <a:pt x="51" y="63"/>
                    <a:pt x="51" y="63"/>
                    <a:pt x="51" y="63"/>
                  </a:cubicBezTo>
                  <a:cubicBezTo>
                    <a:pt x="67" y="68"/>
                    <a:pt x="78" y="83"/>
                    <a:pt x="79" y="10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 name="Freeform 53"/>
            <p:cNvSpPr>
              <a:spLocks noEditPoints="1"/>
            </p:cNvSpPr>
            <p:nvPr/>
          </p:nvSpPr>
          <p:spPr bwMode="auto">
            <a:xfrm>
              <a:off x="5169548" y="3637977"/>
              <a:ext cx="674520" cy="583200"/>
            </a:xfrm>
            <a:custGeom>
              <a:avLst/>
              <a:gdLst>
                <a:gd name="T0" fmla="*/ 265 w 275"/>
                <a:gd name="T1" fmla="*/ 71 h 238"/>
                <a:gd name="T2" fmla="*/ 243 w 275"/>
                <a:gd name="T3" fmla="*/ 62 h 238"/>
                <a:gd name="T4" fmla="*/ 217 w 275"/>
                <a:gd name="T5" fmla="*/ 62 h 238"/>
                <a:gd name="T6" fmla="*/ 194 w 275"/>
                <a:gd name="T7" fmla="*/ 43 h 238"/>
                <a:gd name="T8" fmla="*/ 172 w 275"/>
                <a:gd name="T9" fmla="*/ 43 h 238"/>
                <a:gd name="T10" fmla="*/ 145 w 275"/>
                <a:gd name="T11" fmla="*/ 0 h 238"/>
                <a:gd name="T12" fmla="*/ 126 w 275"/>
                <a:gd name="T13" fmla="*/ 0 h 238"/>
                <a:gd name="T14" fmla="*/ 100 w 275"/>
                <a:gd name="T15" fmla="*/ 43 h 238"/>
                <a:gd name="T16" fmla="*/ 76 w 275"/>
                <a:gd name="T17" fmla="*/ 44 h 238"/>
                <a:gd name="T18" fmla="*/ 53 w 275"/>
                <a:gd name="T19" fmla="*/ 62 h 238"/>
                <a:gd name="T20" fmla="*/ 31 w 275"/>
                <a:gd name="T21" fmla="*/ 62 h 238"/>
                <a:gd name="T22" fmla="*/ 9 w 275"/>
                <a:gd name="T23" fmla="*/ 71 h 238"/>
                <a:gd name="T24" fmla="*/ 0 w 275"/>
                <a:gd name="T25" fmla="*/ 93 h 238"/>
                <a:gd name="T26" fmla="*/ 0 w 275"/>
                <a:gd name="T27" fmla="*/ 207 h 238"/>
                <a:gd name="T28" fmla="*/ 9 w 275"/>
                <a:gd name="T29" fmla="*/ 229 h 238"/>
                <a:gd name="T30" fmla="*/ 31 w 275"/>
                <a:gd name="T31" fmla="*/ 238 h 238"/>
                <a:gd name="T32" fmla="*/ 243 w 275"/>
                <a:gd name="T33" fmla="*/ 238 h 238"/>
                <a:gd name="T34" fmla="*/ 265 w 275"/>
                <a:gd name="T35" fmla="*/ 229 h 238"/>
                <a:gd name="T36" fmla="*/ 275 w 275"/>
                <a:gd name="T37" fmla="*/ 207 h 238"/>
                <a:gd name="T38" fmla="*/ 275 w 275"/>
                <a:gd name="T39" fmla="*/ 93 h 238"/>
                <a:gd name="T40" fmla="*/ 265 w 275"/>
                <a:gd name="T41" fmla="*/ 71 h 238"/>
                <a:gd name="T42" fmla="*/ 77 w 275"/>
                <a:gd name="T43" fmla="*/ 50 h 238"/>
                <a:gd name="T44" fmla="*/ 194 w 275"/>
                <a:gd name="T45" fmla="*/ 49 h 238"/>
                <a:gd name="T46" fmla="*/ 210 w 275"/>
                <a:gd name="T47" fmla="*/ 58 h 238"/>
                <a:gd name="T48" fmla="*/ 201 w 275"/>
                <a:gd name="T49" fmla="*/ 56 h 238"/>
                <a:gd name="T50" fmla="*/ 83 w 275"/>
                <a:gd name="T51" fmla="*/ 57 h 238"/>
                <a:gd name="T52" fmla="*/ 66 w 275"/>
                <a:gd name="T53" fmla="*/ 74 h 238"/>
                <a:gd name="T54" fmla="*/ 68 w 275"/>
                <a:gd name="T55" fmla="*/ 83 h 238"/>
                <a:gd name="T56" fmla="*/ 59 w 275"/>
                <a:gd name="T57" fmla="*/ 68 h 238"/>
                <a:gd name="T58" fmla="*/ 77 w 275"/>
                <a:gd name="T59" fmla="*/ 50 h 238"/>
                <a:gd name="T60" fmla="*/ 258 w 275"/>
                <a:gd name="T61" fmla="*/ 207 h 238"/>
                <a:gd name="T62" fmla="*/ 254 w 275"/>
                <a:gd name="T63" fmla="*/ 217 h 238"/>
                <a:gd name="T64" fmla="*/ 243 w 275"/>
                <a:gd name="T65" fmla="*/ 222 h 238"/>
                <a:gd name="T66" fmla="*/ 31 w 275"/>
                <a:gd name="T67" fmla="*/ 222 h 238"/>
                <a:gd name="T68" fmla="*/ 21 w 275"/>
                <a:gd name="T69" fmla="*/ 217 h 238"/>
                <a:gd name="T70" fmla="*/ 17 w 275"/>
                <a:gd name="T71" fmla="*/ 207 h 238"/>
                <a:gd name="T72" fmla="*/ 17 w 275"/>
                <a:gd name="T73" fmla="*/ 93 h 238"/>
                <a:gd name="T74" fmla="*/ 21 w 275"/>
                <a:gd name="T75" fmla="*/ 83 h 238"/>
                <a:gd name="T76" fmla="*/ 31 w 275"/>
                <a:gd name="T77" fmla="*/ 78 h 238"/>
                <a:gd name="T78" fmla="*/ 54 w 275"/>
                <a:gd name="T79" fmla="*/ 78 h 238"/>
                <a:gd name="T80" fmla="*/ 76 w 275"/>
                <a:gd name="T81" fmla="*/ 92 h 238"/>
                <a:gd name="T82" fmla="*/ 194 w 275"/>
                <a:gd name="T83" fmla="*/ 92 h 238"/>
                <a:gd name="T84" fmla="*/ 215 w 275"/>
                <a:gd name="T85" fmla="*/ 78 h 238"/>
                <a:gd name="T86" fmla="*/ 243 w 275"/>
                <a:gd name="T87" fmla="*/ 78 h 238"/>
                <a:gd name="T88" fmla="*/ 254 w 275"/>
                <a:gd name="T89" fmla="*/ 83 h 238"/>
                <a:gd name="T90" fmla="*/ 258 w 275"/>
                <a:gd name="T91" fmla="*/ 93 h 238"/>
                <a:gd name="T92" fmla="*/ 258 w 275"/>
                <a:gd name="T93" fmla="*/ 20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5" h="238">
                  <a:moveTo>
                    <a:pt x="265" y="71"/>
                  </a:moveTo>
                  <a:cubicBezTo>
                    <a:pt x="260" y="65"/>
                    <a:pt x="252" y="62"/>
                    <a:pt x="243" y="62"/>
                  </a:cubicBezTo>
                  <a:cubicBezTo>
                    <a:pt x="217" y="62"/>
                    <a:pt x="217" y="62"/>
                    <a:pt x="217" y="62"/>
                  </a:cubicBezTo>
                  <a:cubicBezTo>
                    <a:pt x="215" y="51"/>
                    <a:pt x="205" y="43"/>
                    <a:pt x="194" y="43"/>
                  </a:cubicBezTo>
                  <a:cubicBezTo>
                    <a:pt x="172" y="43"/>
                    <a:pt x="172" y="43"/>
                    <a:pt x="172" y="43"/>
                  </a:cubicBezTo>
                  <a:cubicBezTo>
                    <a:pt x="155" y="30"/>
                    <a:pt x="148" y="15"/>
                    <a:pt x="145" y="0"/>
                  </a:cubicBezTo>
                  <a:cubicBezTo>
                    <a:pt x="138" y="0"/>
                    <a:pt x="132" y="0"/>
                    <a:pt x="126" y="0"/>
                  </a:cubicBezTo>
                  <a:cubicBezTo>
                    <a:pt x="123" y="20"/>
                    <a:pt x="114" y="33"/>
                    <a:pt x="100" y="43"/>
                  </a:cubicBezTo>
                  <a:cubicBezTo>
                    <a:pt x="76" y="44"/>
                    <a:pt x="76" y="44"/>
                    <a:pt x="76" y="44"/>
                  </a:cubicBezTo>
                  <a:cubicBezTo>
                    <a:pt x="65" y="44"/>
                    <a:pt x="56" y="51"/>
                    <a:pt x="53" y="62"/>
                  </a:cubicBezTo>
                  <a:cubicBezTo>
                    <a:pt x="31" y="62"/>
                    <a:pt x="31" y="62"/>
                    <a:pt x="31" y="62"/>
                  </a:cubicBezTo>
                  <a:cubicBezTo>
                    <a:pt x="23" y="62"/>
                    <a:pt x="15" y="65"/>
                    <a:pt x="9" y="71"/>
                  </a:cubicBezTo>
                  <a:cubicBezTo>
                    <a:pt x="3" y="77"/>
                    <a:pt x="0" y="84"/>
                    <a:pt x="0" y="93"/>
                  </a:cubicBezTo>
                  <a:cubicBezTo>
                    <a:pt x="0" y="207"/>
                    <a:pt x="0" y="207"/>
                    <a:pt x="0" y="207"/>
                  </a:cubicBezTo>
                  <a:cubicBezTo>
                    <a:pt x="0" y="215"/>
                    <a:pt x="3" y="223"/>
                    <a:pt x="9" y="229"/>
                  </a:cubicBezTo>
                  <a:cubicBezTo>
                    <a:pt x="15" y="235"/>
                    <a:pt x="23" y="238"/>
                    <a:pt x="31" y="238"/>
                  </a:cubicBezTo>
                  <a:cubicBezTo>
                    <a:pt x="243" y="238"/>
                    <a:pt x="243" y="238"/>
                    <a:pt x="243" y="238"/>
                  </a:cubicBezTo>
                  <a:cubicBezTo>
                    <a:pt x="252" y="238"/>
                    <a:pt x="260" y="235"/>
                    <a:pt x="265" y="229"/>
                  </a:cubicBezTo>
                  <a:cubicBezTo>
                    <a:pt x="271" y="223"/>
                    <a:pt x="275" y="215"/>
                    <a:pt x="275" y="207"/>
                  </a:cubicBezTo>
                  <a:cubicBezTo>
                    <a:pt x="275" y="93"/>
                    <a:pt x="275" y="93"/>
                    <a:pt x="275" y="93"/>
                  </a:cubicBezTo>
                  <a:cubicBezTo>
                    <a:pt x="275" y="84"/>
                    <a:pt x="271" y="77"/>
                    <a:pt x="265" y="71"/>
                  </a:cubicBezTo>
                  <a:close/>
                  <a:moveTo>
                    <a:pt x="77" y="50"/>
                  </a:moveTo>
                  <a:cubicBezTo>
                    <a:pt x="194" y="49"/>
                    <a:pt x="194" y="49"/>
                    <a:pt x="194" y="49"/>
                  </a:cubicBezTo>
                  <a:cubicBezTo>
                    <a:pt x="201" y="49"/>
                    <a:pt x="207" y="53"/>
                    <a:pt x="210" y="58"/>
                  </a:cubicBezTo>
                  <a:cubicBezTo>
                    <a:pt x="207" y="57"/>
                    <a:pt x="204" y="56"/>
                    <a:pt x="201" y="56"/>
                  </a:cubicBezTo>
                  <a:cubicBezTo>
                    <a:pt x="83" y="57"/>
                    <a:pt x="83" y="57"/>
                    <a:pt x="83" y="57"/>
                  </a:cubicBezTo>
                  <a:cubicBezTo>
                    <a:pt x="74" y="57"/>
                    <a:pt x="66" y="65"/>
                    <a:pt x="66" y="74"/>
                  </a:cubicBezTo>
                  <a:cubicBezTo>
                    <a:pt x="66" y="77"/>
                    <a:pt x="66" y="80"/>
                    <a:pt x="68" y="83"/>
                  </a:cubicBezTo>
                  <a:cubicBezTo>
                    <a:pt x="63" y="80"/>
                    <a:pt x="59" y="74"/>
                    <a:pt x="59" y="68"/>
                  </a:cubicBezTo>
                  <a:cubicBezTo>
                    <a:pt x="59" y="58"/>
                    <a:pt x="67" y="50"/>
                    <a:pt x="77" y="50"/>
                  </a:cubicBezTo>
                  <a:close/>
                  <a:moveTo>
                    <a:pt x="258" y="207"/>
                  </a:moveTo>
                  <a:cubicBezTo>
                    <a:pt x="258" y="211"/>
                    <a:pt x="256" y="214"/>
                    <a:pt x="254" y="217"/>
                  </a:cubicBezTo>
                  <a:cubicBezTo>
                    <a:pt x="251" y="220"/>
                    <a:pt x="247" y="222"/>
                    <a:pt x="243" y="222"/>
                  </a:cubicBezTo>
                  <a:cubicBezTo>
                    <a:pt x="31" y="222"/>
                    <a:pt x="31" y="222"/>
                    <a:pt x="31" y="222"/>
                  </a:cubicBezTo>
                  <a:cubicBezTo>
                    <a:pt x="27" y="222"/>
                    <a:pt x="24" y="220"/>
                    <a:pt x="21" y="217"/>
                  </a:cubicBezTo>
                  <a:cubicBezTo>
                    <a:pt x="18" y="214"/>
                    <a:pt x="17" y="211"/>
                    <a:pt x="17" y="207"/>
                  </a:cubicBezTo>
                  <a:cubicBezTo>
                    <a:pt x="17" y="93"/>
                    <a:pt x="17" y="93"/>
                    <a:pt x="17" y="93"/>
                  </a:cubicBezTo>
                  <a:cubicBezTo>
                    <a:pt x="17" y="89"/>
                    <a:pt x="18" y="85"/>
                    <a:pt x="21" y="83"/>
                  </a:cubicBezTo>
                  <a:cubicBezTo>
                    <a:pt x="24" y="80"/>
                    <a:pt x="27" y="78"/>
                    <a:pt x="31" y="78"/>
                  </a:cubicBezTo>
                  <a:cubicBezTo>
                    <a:pt x="54" y="78"/>
                    <a:pt x="54" y="78"/>
                    <a:pt x="54" y="78"/>
                  </a:cubicBezTo>
                  <a:cubicBezTo>
                    <a:pt x="58" y="87"/>
                    <a:pt x="67" y="92"/>
                    <a:pt x="76" y="92"/>
                  </a:cubicBezTo>
                  <a:cubicBezTo>
                    <a:pt x="194" y="92"/>
                    <a:pt x="194" y="92"/>
                    <a:pt x="194" y="92"/>
                  </a:cubicBezTo>
                  <a:cubicBezTo>
                    <a:pt x="203" y="92"/>
                    <a:pt x="211" y="86"/>
                    <a:pt x="215" y="78"/>
                  </a:cubicBezTo>
                  <a:cubicBezTo>
                    <a:pt x="243" y="78"/>
                    <a:pt x="243" y="78"/>
                    <a:pt x="243" y="78"/>
                  </a:cubicBezTo>
                  <a:cubicBezTo>
                    <a:pt x="247" y="78"/>
                    <a:pt x="251" y="80"/>
                    <a:pt x="254" y="83"/>
                  </a:cubicBezTo>
                  <a:cubicBezTo>
                    <a:pt x="256" y="85"/>
                    <a:pt x="258" y="89"/>
                    <a:pt x="258" y="93"/>
                  </a:cubicBezTo>
                  <a:lnTo>
                    <a:pt x="258" y="207"/>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34" name="组合 33"/>
          <p:cNvGrpSpPr/>
          <p:nvPr/>
        </p:nvGrpSpPr>
        <p:grpSpPr>
          <a:xfrm>
            <a:off x="4009436" y="1940217"/>
            <a:ext cx="2034319" cy="2021813"/>
            <a:chOff x="3006872" y="1129208"/>
            <a:chExt cx="1525938" cy="1516360"/>
          </a:xfrm>
        </p:grpSpPr>
        <p:sp>
          <p:nvSpPr>
            <p:cNvPr id="35" name="圆角矩形 26"/>
            <p:cNvSpPr/>
            <p:nvPr/>
          </p:nvSpPr>
          <p:spPr>
            <a:xfrm>
              <a:off x="3006872" y="1129208"/>
              <a:ext cx="1525938" cy="1516360"/>
            </a:xfrm>
            <a:custGeom>
              <a:avLst/>
              <a:gdLst/>
              <a:ahLst/>
              <a:cxnLst/>
              <a:rect l="l" t="t" r="r" b="b"/>
              <a:pathLst>
                <a:path w="1525938" h="1516360">
                  <a:moveTo>
                    <a:pt x="904603" y="0"/>
                  </a:moveTo>
                  <a:cubicBezTo>
                    <a:pt x="1058735" y="0"/>
                    <a:pt x="1184591" y="121065"/>
                    <a:pt x="1191155" y="273347"/>
                  </a:cubicBezTo>
                  <a:lnTo>
                    <a:pt x="1368771" y="273347"/>
                  </a:lnTo>
                  <a:cubicBezTo>
                    <a:pt x="1455572" y="273347"/>
                    <a:pt x="1525938" y="343713"/>
                    <a:pt x="1525938" y="430514"/>
                  </a:cubicBezTo>
                  <a:lnTo>
                    <a:pt x="1525938" y="611087"/>
                  </a:lnTo>
                  <a:lnTo>
                    <a:pt x="1507259" y="609204"/>
                  </a:lnTo>
                  <a:cubicBezTo>
                    <a:pt x="1348183" y="609204"/>
                    <a:pt x="1219227" y="738160"/>
                    <a:pt x="1219227" y="897236"/>
                  </a:cubicBezTo>
                  <a:cubicBezTo>
                    <a:pt x="1219227" y="1056312"/>
                    <a:pt x="1348183" y="1185268"/>
                    <a:pt x="1507259" y="1185268"/>
                  </a:cubicBezTo>
                  <a:cubicBezTo>
                    <a:pt x="1513562" y="1185268"/>
                    <a:pt x="1519818" y="1185066"/>
                    <a:pt x="1525938" y="1183385"/>
                  </a:cubicBezTo>
                  <a:lnTo>
                    <a:pt x="1525938" y="1359193"/>
                  </a:lnTo>
                  <a:cubicBezTo>
                    <a:pt x="1525938" y="1445994"/>
                    <a:pt x="1455572" y="1516360"/>
                    <a:pt x="1368771" y="1516360"/>
                  </a:cubicBezTo>
                  <a:lnTo>
                    <a:pt x="1191254" y="1516360"/>
                  </a:lnTo>
                  <a:lnTo>
                    <a:pt x="1192636" y="1502644"/>
                  </a:lnTo>
                  <a:cubicBezTo>
                    <a:pt x="1192636" y="1343568"/>
                    <a:pt x="1063680" y="1214612"/>
                    <a:pt x="904604" y="1214612"/>
                  </a:cubicBezTo>
                  <a:cubicBezTo>
                    <a:pt x="745528" y="1214612"/>
                    <a:pt x="616572" y="1343568"/>
                    <a:pt x="616572" y="1502644"/>
                  </a:cubicBezTo>
                  <a:cubicBezTo>
                    <a:pt x="616572" y="1507259"/>
                    <a:pt x="616681" y="1511848"/>
                    <a:pt x="617955" y="1516360"/>
                  </a:cubicBezTo>
                  <a:lnTo>
                    <a:pt x="426150" y="1516360"/>
                  </a:lnTo>
                  <a:cubicBezTo>
                    <a:pt x="339349" y="1516360"/>
                    <a:pt x="268983" y="1445994"/>
                    <a:pt x="268983" y="1359193"/>
                  </a:cubicBezTo>
                  <a:lnTo>
                    <a:pt x="268983" y="1183347"/>
                  </a:lnTo>
                  <a:cubicBezTo>
                    <a:pt x="118743" y="1174794"/>
                    <a:pt x="0" y="1049882"/>
                    <a:pt x="0" y="897235"/>
                  </a:cubicBezTo>
                  <a:cubicBezTo>
                    <a:pt x="0" y="744588"/>
                    <a:pt x="118743" y="619676"/>
                    <a:pt x="268983" y="611123"/>
                  </a:cubicBezTo>
                  <a:lnTo>
                    <a:pt x="268983" y="430514"/>
                  </a:lnTo>
                  <a:cubicBezTo>
                    <a:pt x="268983" y="343713"/>
                    <a:pt x="339349" y="273347"/>
                    <a:pt x="426150" y="273347"/>
                  </a:cubicBezTo>
                  <a:lnTo>
                    <a:pt x="618051" y="273347"/>
                  </a:lnTo>
                  <a:cubicBezTo>
                    <a:pt x="624616" y="121065"/>
                    <a:pt x="750471" y="0"/>
                    <a:pt x="90460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3542656" y="1649338"/>
              <a:ext cx="517276" cy="565540"/>
            </a:xfrm>
            <a:prstGeom prst="rect">
              <a:avLst/>
            </a:prstGeom>
            <a:noFill/>
          </p:spPr>
          <p:txBody>
            <a:bodyPr wrap="none" rtlCol="0">
              <a:spAutoFit/>
            </a:bodyPr>
            <a:lstStyle/>
            <a:p>
              <a:r>
                <a:rPr lang="en-US" altLang="zh-CN" sz="4300" dirty="0">
                  <a:solidFill>
                    <a:schemeClr val="bg1"/>
                  </a:solidFill>
                  <a:latin typeface="Impact" panose="020B0806030902050204" pitchFamily="34" charset="0"/>
                </a:rPr>
                <a:t>01</a:t>
              </a:r>
              <a:endParaRPr lang="zh-CN" altLang="en-US" sz="4300" dirty="0">
                <a:solidFill>
                  <a:schemeClr val="bg1"/>
                </a:solidFill>
                <a:latin typeface="Impact" panose="020B0806030902050204" pitchFamily="34" charset="0"/>
              </a:endParaRPr>
            </a:p>
          </p:txBody>
        </p:sp>
      </p:grpSp>
      <p:grpSp>
        <p:nvGrpSpPr>
          <p:cNvPr id="37" name="组合 36"/>
          <p:cNvGrpSpPr/>
          <p:nvPr/>
        </p:nvGrpSpPr>
        <p:grpSpPr>
          <a:xfrm>
            <a:off x="6143099" y="1940217"/>
            <a:ext cx="2034319" cy="2021813"/>
            <a:chOff x="4607328" y="1129208"/>
            <a:chExt cx="1525938" cy="1516360"/>
          </a:xfrm>
        </p:grpSpPr>
        <p:sp>
          <p:nvSpPr>
            <p:cNvPr id="38" name="圆角矩形 26"/>
            <p:cNvSpPr/>
            <p:nvPr/>
          </p:nvSpPr>
          <p:spPr>
            <a:xfrm flipH="1">
              <a:off x="4607328" y="1129208"/>
              <a:ext cx="1525938" cy="1516360"/>
            </a:xfrm>
            <a:custGeom>
              <a:avLst/>
              <a:gdLst/>
              <a:ahLst/>
              <a:cxnLst/>
              <a:rect l="l" t="t" r="r" b="b"/>
              <a:pathLst>
                <a:path w="1525938" h="1516360">
                  <a:moveTo>
                    <a:pt x="904603" y="0"/>
                  </a:moveTo>
                  <a:cubicBezTo>
                    <a:pt x="1058735" y="0"/>
                    <a:pt x="1184591" y="121065"/>
                    <a:pt x="1191155" y="273347"/>
                  </a:cubicBezTo>
                  <a:lnTo>
                    <a:pt x="1368771" y="273347"/>
                  </a:lnTo>
                  <a:cubicBezTo>
                    <a:pt x="1455572" y="273347"/>
                    <a:pt x="1525938" y="343713"/>
                    <a:pt x="1525938" y="430514"/>
                  </a:cubicBezTo>
                  <a:lnTo>
                    <a:pt x="1525938" y="611087"/>
                  </a:lnTo>
                  <a:lnTo>
                    <a:pt x="1507259" y="609204"/>
                  </a:lnTo>
                  <a:cubicBezTo>
                    <a:pt x="1348183" y="609204"/>
                    <a:pt x="1219227" y="738160"/>
                    <a:pt x="1219227" y="897236"/>
                  </a:cubicBezTo>
                  <a:cubicBezTo>
                    <a:pt x="1219227" y="1056312"/>
                    <a:pt x="1348183" y="1185268"/>
                    <a:pt x="1507259" y="1185268"/>
                  </a:cubicBezTo>
                  <a:cubicBezTo>
                    <a:pt x="1513562" y="1185268"/>
                    <a:pt x="1519818" y="1185066"/>
                    <a:pt x="1525938" y="1183385"/>
                  </a:cubicBezTo>
                  <a:lnTo>
                    <a:pt x="1525938" y="1359193"/>
                  </a:lnTo>
                  <a:cubicBezTo>
                    <a:pt x="1525938" y="1445994"/>
                    <a:pt x="1455572" y="1516360"/>
                    <a:pt x="1368771" y="1516360"/>
                  </a:cubicBezTo>
                  <a:lnTo>
                    <a:pt x="1191254" y="1516360"/>
                  </a:lnTo>
                  <a:lnTo>
                    <a:pt x="1192636" y="1502644"/>
                  </a:lnTo>
                  <a:cubicBezTo>
                    <a:pt x="1192636" y="1343568"/>
                    <a:pt x="1063680" y="1214612"/>
                    <a:pt x="904604" y="1214612"/>
                  </a:cubicBezTo>
                  <a:cubicBezTo>
                    <a:pt x="745528" y="1214612"/>
                    <a:pt x="616572" y="1343568"/>
                    <a:pt x="616572" y="1502644"/>
                  </a:cubicBezTo>
                  <a:cubicBezTo>
                    <a:pt x="616572" y="1507259"/>
                    <a:pt x="616681" y="1511848"/>
                    <a:pt x="617955" y="1516360"/>
                  </a:cubicBezTo>
                  <a:lnTo>
                    <a:pt x="426150" y="1516360"/>
                  </a:lnTo>
                  <a:cubicBezTo>
                    <a:pt x="339349" y="1516360"/>
                    <a:pt x="268983" y="1445994"/>
                    <a:pt x="268983" y="1359193"/>
                  </a:cubicBezTo>
                  <a:lnTo>
                    <a:pt x="268983" y="1183347"/>
                  </a:lnTo>
                  <a:cubicBezTo>
                    <a:pt x="118743" y="1174794"/>
                    <a:pt x="0" y="1049882"/>
                    <a:pt x="0" y="897235"/>
                  </a:cubicBezTo>
                  <a:cubicBezTo>
                    <a:pt x="0" y="744588"/>
                    <a:pt x="118743" y="619676"/>
                    <a:pt x="268983" y="611123"/>
                  </a:cubicBezTo>
                  <a:lnTo>
                    <a:pt x="268983" y="430514"/>
                  </a:lnTo>
                  <a:cubicBezTo>
                    <a:pt x="268983" y="343713"/>
                    <a:pt x="339349" y="273347"/>
                    <a:pt x="426150" y="273347"/>
                  </a:cubicBezTo>
                  <a:lnTo>
                    <a:pt x="618051" y="273347"/>
                  </a:lnTo>
                  <a:cubicBezTo>
                    <a:pt x="624616" y="121065"/>
                    <a:pt x="750471" y="0"/>
                    <a:pt x="90460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TextBox 38"/>
            <p:cNvSpPr txBox="1"/>
            <p:nvPr/>
          </p:nvSpPr>
          <p:spPr>
            <a:xfrm>
              <a:off x="5089611" y="1649338"/>
              <a:ext cx="567777" cy="565540"/>
            </a:xfrm>
            <a:prstGeom prst="rect">
              <a:avLst/>
            </a:prstGeom>
            <a:noFill/>
          </p:spPr>
          <p:txBody>
            <a:bodyPr wrap="none" rtlCol="0">
              <a:spAutoFit/>
            </a:bodyPr>
            <a:lstStyle/>
            <a:p>
              <a:r>
                <a:rPr lang="en-US" altLang="zh-CN" sz="4300" dirty="0">
                  <a:solidFill>
                    <a:schemeClr val="bg1"/>
                  </a:solidFill>
                  <a:latin typeface="Impact" panose="020B0806030902050204" pitchFamily="34" charset="0"/>
                </a:rPr>
                <a:t>02</a:t>
              </a:r>
              <a:endParaRPr lang="zh-CN" altLang="en-US" sz="4300" dirty="0">
                <a:solidFill>
                  <a:schemeClr val="bg1"/>
                </a:solidFill>
                <a:latin typeface="Impact" panose="020B0806030902050204" pitchFamily="34" charset="0"/>
              </a:endParaRPr>
            </a:p>
          </p:txBody>
        </p:sp>
      </p:grpSp>
      <p:grpSp>
        <p:nvGrpSpPr>
          <p:cNvPr id="40" name="组合 39"/>
          <p:cNvGrpSpPr/>
          <p:nvPr/>
        </p:nvGrpSpPr>
        <p:grpSpPr>
          <a:xfrm>
            <a:off x="6143101" y="4089708"/>
            <a:ext cx="2034319" cy="2021813"/>
            <a:chOff x="4607329" y="2741326"/>
            <a:chExt cx="1525938" cy="1516360"/>
          </a:xfrm>
        </p:grpSpPr>
        <p:sp>
          <p:nvSpPr>
            <p:cNvPr id="41" name="圆角矩形 26"/>
            <p:cNvSpPr/>
            <p:nvPr/>
          </p:nvSpPr>
          <p:spPr>
            <a:xfrm flipH="1" flipV="1">
              <a:off x="4607329" y="2741326"/>
              <a:ext cx="1525938" cy="1516360"/>
            </a:xfrm>
            <a:custGeom>
              <a:avLst/>
              <a:gdLst/>
              <a:ahLst/>
              <a:cxnLst/>
              <a:rect l="l" t="t" r="r" b="b"/>
              <a:pathLst>
                <a:path w="1525938" h="1516360">
                  <a:moveTo>
                    <a:pt x="904603" y="0"/>
                  </a:moveTo>
                  <a:cubicBezTo>
                    <a:pt x="1058735" y="0"/>
                    <a:pt x="1184591" y="121065"/>
                    <a:pt x="1191155" y="273347"/>
                  </a:cubicBezTo>
                  <a:lnTo>
                    <a:pt x="1368771" y="273347"/>
                  </a:lnTo>
                  <a:cubicBezTo>
                    <a:pt x="1455572" y="273347"/>
                    <a:pt x="1525938" y="343713"/>
                    <a:pt x="1525938" y="430514"/>
                  </a:cubicBezTo>
                  <a:lnTo>
                    <a:pt x="1525938" y="611087"/>
                  </a:lnTo>
                  <a:lnTo>
                    <a:pt x="1507259" y="609204"/>
                  </a:lnTo>
                  <a:cubicBezTo>
                    <a:pt x="1348183" y="609204"/>
                    <a:pt x="1219227" y="738160"/>
                    <a:pt x="1219227" y="897236"/>
                  </a:cubicBezTo>
                  <a:cubicBezTo>
                    <a:pt x="1219227" y="1056312"/>
                    <a:pt x="1348183" y="1185268"/>
                    <a:pt x="1507259" y="1185268"/>
                  </a:cubicBezTo>
                  <a:cubicBezTo>
                    <a:pt x="1513562" y="1185268"/>
                    <a:pt x="1519818" y="1185066"/>
                    <a:pt x="1525938" y="1183385"/>
                  </a:cubicBezTo>
                  <a:lnTo>
                    <a:pt x="1525938" y="1359193"/>
                  </a:lnTo>
                  <a:cubicBezTo>
                    <a:pt x="1525938" y="1445994"/>
                    <a:pt x="1455572" y="1516360"/>
                    <a:pt x="1368771" y="1516360"/>
                  </a:cubicBezTo>
                  <a:lnTo>
                    <a:pt x="1191254" y="1516360"/>
                  </a:lnTo>
                  <a:lnTo>
                    <a:pt x="1192636" y="1502644"/>
                  </a:lnTo>
                  <a:cubicBezTo>
                    <a:pt x="1192636" y="1343568"/>
                    <a:pt x="1063680" y="1214612"/>
                    <a:pt x="904604" y="1214612"/>
                  </a:cubicBezTo>
                  <a:cubicBezTo>
                    <a:pt x="745528" y="1214612"/>
                    <a:pt x="616572" y="1343568"/>
                    <a:pt x="616572" y="1502644"/>
                  </a:cubicBezTo>
                  <a:cubicBezTo>
                    <a:pt x="616572" y="1507259"/>
                    <a:pt x="616681" y="1511848"/>
                    <a:pt x="617955" y="1516360"/>
                  </a:cubicBezTo>
                  <a:lnTo>
                    <a:pt x="426150" y="1516360"/>
                  </a:lnTo>
                  <a:cubicBezTo>
                    <a:pt x="339349" y="1516360"/>
                    <a:pt x="268983" y="1445994"/>
                    <a:pt x="268983" y="1359193"/>
                  </a:cubicBezTo>
                  <a:lnTo>
                    <a:pt x="268983" y="1183347"/>
                  </a:lnTo>
                  <a:cubicBezTo>
                    <a:pt x="118743" y="1174794"/>
                    <a:pt x="0" y="1049882"/>
                    <a:pt x="0" y="897235"/>
                  </a:cubicBezTo>
                  <a:cubicBezTo>
                    <a:pt x="0" y="744588"/>
                    <a:pt x="118743" y="619676"/>
                    <a:pt x="268983" y="611123"/>
                  </a:cubicBezTo>
                  <a:lnTo>
                    <a:pt x="268983" y="430514"/>
                  </a:lnTo>
                  <a:cubicBezTo>
                    <a:pt x="268983" y="343713"/>
                    <a:pt x="339349" y="273347"/>
                    <a:pt x="426150" y="273347"/>
                  </a:cubicBezTo>
                  <a:lnTo>
                    <a:pt x="618051" y="273347"/>
                  </a:lnTo>
                  <a:cubicBezTo>
                    <a:pt x="624616" y="121065"/>
                    <a:pt x="750471" y="0"/>
                    <a:pt x="90460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41"/>
            <p:cNvSpPr txBox="1"/>
            <p:nvPr/>
          </p:nvSpPr>
          <p:spPr>
            <a:xfrm>
              <a:off x="5089611" y="3139103"/>
              <a:ext cx="578599" cy="565540"/>
            </a:xfrm>
            <a:prstGeom prst="rect">
              <a:avLst/>
            </a:prstGeom>
            <a:noFill/>
          </p:spPr>
          <p:txBody>
            <a:bodyPr wrap="none" rtlCol="0">
              <a:spAutoFit/>
            </a:bodyPr>
            <a:lstStyle/>
            <a:p>
              <a:r>
                <a:rPr lang="en-US" altLang="zh-CN" sz="4300" dirty="0">
                  <a:solidFill>
                    <a:schemeClr val="bg1"/>
                  </a:solidFill>
                  <a:latin typeface="Impact" panose="020B0806030902050204" pitchFamily="34" charset="0"/>
                </a:rPr>
                <a:t>03</a:t>
              </a:r>
              <a:endParaRPr lang="zh-CN" altLang="en-US" sz="4300" dirty="0">
                <a:solidFill>
                  <a:schemeClr val="bg1"/>
                </a:solidFill>
                <a:latin typeface="Impact" panose="020B0806030902050204" pitchFamily="34" charset="0"/>
              </a:endParaRPr>
            </a:p>
          </p:txBody>
        </p:sp>
      </p:grpSp>
      <p:grpSp>
        <p:nvGrpSpPr>
          <p:cNvPr id="43" name="组合 42"/>
          <p:cNvGrpSpPr/>
          <p:nvPr/>
        </p:nvGrpSpPr>
        <p:grpSpPr>
          <a:xfrm>
            <a:off x="4009436" y="4095487"/>
            <a:ext cx="2034319" cy="2021813"/>
            <a:chOff x="3006872" y="2745660"/>
            <a:chExt cx="1525938" cy="1516360"/>
          </a:xfrm>
        </p:grpSpPr>
        <p:sp>
          <p:nvSpPr>
            <p:cNvPr id="44" name="圆角矩形 26"/>
            <p:cNvSpPr/>
            <p:nvPr/>
          </p:nvSpPr>
          <p:spPr>
            <a:xfrm flipV="1">
              <a:off x="3006872" y="2745660"/>
              <a:ext cx="1525938" cy="1516360"/>
            </a:xfrm>
            <a:custGeom>
              <a:avLst/>
              <a:gdLst/>
              <a:ahLst/>
              <a:cxnLst/>
              <a:rect l="l" t="t" r="r" b="b"/>
              <a:pathLst>
                <a:path w="1525938" h="1516360">
                  <a:moveTo>
                    <a:pt x="904603" y="0"/>
                  </a:moveTo>
                  <a:cubicBezTo>
                    <a:pt x="1058735" y="0"/>
                    <a:pt x="1184591" y="121065"/>
                    <a:pt x="1191155" y="273347"/>
                  </a:cubicBezTo>
                  <a:lnTo>
                    <a:pt x="1368771" y="273347"/>
                  </a:lnTo>
                  <a:cubicBezTo>
                    <a:pt x="1455572" y="273347"/>
                    <a:pt x="1525938" y="343713"/>
                    <a:pt x="1525938" y="430514"/>
                  </a:cubicBezTo>
                  <a:lnTo>
                    <a:pt x="1525938" y="611087"/>
                  </a:lnTo>
                  <a:lnTo>
                    <a:pt x="1507259" y="609204"/>
                  </a:lnTo>
                  <a:cubicBezTo>
                    <a:pt x="1348183" y="609204"/>
                    <a:pt x="1219227" y="738160"/>
                    <a:pt x="1219227" y="897236"/>
                  </a:cubicBezTo>
                  <a:cubicBezTo>
                    <a:pt x="1219227" y="1056312"/>
                    <a:pt x="1348183" y="1185268"/>
                    <a:pt x="1507259" y="1185268"/>
                  </a:cubicBezTo>
                  <a:cubicBezTo>
                    <a:pt x="1513562" y="1185268"/>
                    <a:pt x="1519818" y="1185066"/>
                    <a:pt x="1525938" y="1183385"/>
                  </a:cubicBezTo>
                  <a:lnTo>
                    <a:pt x="1525938" y="1359193"/>
                  </a:lnTo>
                  <a:cubicBezTo>
                    <a:pt x="1525938" y="1445994"/>
                    <a:pt x="1455572" y="1516360"/>
                    <a:pt x="1368771" y="1516360"/>
                  </a:cubicBezTo>
                  <a:lnTo>
                    <a:pt x="1191254" y="1516360"/>
                  </a:lnTo>
                  <a:lnTo>
                    <a:pt x="1192636" y="1502644"/>
                  </a:lnTo>
                  <a:cubicBezTo>
                    <a:pt x="1192636" y="1343568"/>
                    <a:pt x="1063680" y="1214612"/>
                    <a:pt x="904604" y="1214612"/>
                  </a:cubicBezTo>
                  <a:cubicBezTo>
                    <a:pt x="745528" y="1214612"/>
                    <a:pt x="616572" y="1343568"/>
                    <a:pt x="616572" y="1502644"/>
                  </a:cubicBezTo>
                  <a:cubicBezTo>
                    <a:pt x="616572" y="1507259"/>
                    <a:pt x="616681" y="1511848"/>
                    <a:pt x="617955" y="1516360"/>
                  </a:cubicBezTo>
                  <a:lnTo>
                    <a:pt x="426150" y="1516360"/>
                  </a:lnTo>
                  <a:cubicBezTo>
                    <a:pt x="339349" y="1516360"/>
                    <a:pt x="268983" y="1445994"/>
                    <a:pt x="268983" y="1359193"/>
                  </a:cubicBezTo>
                  <a:lnTo>
                    <a:pt x="268983" y="1183347"/>
                  </a:lnTo>
                  <a:cubicBezTo>
                    <a:pt x="118743" y="1174794"/>
                    <a:pt x="0" y="1049882"/>
                    <a:pt x="0" y="897235"/>
                  </a:cubicBezTo>
                  <a:cubicBezTo>
                    <a:pt x="0" y="744588"/>
                    <a:pt x="118743" y="619676"/>
                    <a:pt x="268983" y="611123"/>
                  </a:cubicBezTo>
                  <a:lnTo>
                    <a:pt x="268983" y="430514"/>
                  </a:lnTo>
                  <a:cubicBezTo>
                    <a:pt x="268983" y="343713"/>
                    <a:pt x="339349" y="273347"/>
                    <a:pt x="426150" y="273347"/>
                  </a:cubicBezTo>
                  <a:lnTo>
                    <a:pt x="618051" y="273347"/>
                  </a:lnTo>
                  <a:cubicBezTo>
                    <a:pt x="624616" y="121065"/>
                    <a:pt x="750471" y="0"/>
                    <a:pt x="90460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TextBox 44"/>
            <p:cNvSpPr txBox="1"/>
            <p:nvPr/>
          </p:nvSpPr>
          <p:spPr>
            <a:xfrm>
              <a:off x="3542656" y="3139103"/>
              <a:ext cx="566575" cy="565540"/>
            </a:xfrm>
            <a:prstGeom prst="rect">
              <a:avLst/>
            </a:prstGeom>
            <a:noFill/>
          </p:spPr>
          <p:txBody>
            <a:bodyPr wrap="none" rtlCol="0">
              <a:spAutoFit/>
            </a:bodyPr>
            <a:lstStyle/>
            <a:p>
              <a:r>
                <a:rPr lang="en-US" altLang="zh-CN" sz="4300" dirty="0">
                  <a:solidFill>
                    <a:schemeClr val="bg1"/>
                  </a:solidFill>
                  <a:latin typeface="Impact" panose="020B0806030902050204" pitchFamily="34" charset="0"/>
                </a:rPr>
                <a:t>04</a:t>
              </a:r>
              <a:endParaRPr lang="zh-CN" altLang="en-US" sz="4300" dirty="0">
                <a:solidFill>
                  <a:schemeClr val="bg1"/>
                </a:solidFill>
                <a:latin typeface="Impact" panose="020B0806030902050204" pitchFamily="34" charset="0"/>
              </a:endParaRPr>
            </a:p>
          </p:txBody>
        </p:sp>
      </p:grpSp>
      <p:cxnSp>
        <p:nvCxnSpPr>
          <p:cNvPr id="46" name="直接连接符 45"/>
          <p:cNvCxnSpPr/>
          <p:nvPr/>
        </p:nvCxnSpPr>
        <p:spPr>
          <a:xfrm flipH="1">
            <a:off x="3436693" y="3155052"/>
            <a:ext cx="959982"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7" name="矩形 1"/>
          <p:cNvSpPr>
            <a:spLocks noChangeArrowheads="1"/>
          </p:cNvSpPr>
          <p:nvPr/>
        </p:nvSpPr>
        <p:spPr bwMode="auto">
          <a:xfrm>
            <a:off x="912099" y="2727736"/>
            <a:ext cx="2524594" cy="1046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p>
            <a:pPr algn="just">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请在此处输入您的文本，或者复制您的文本粘贴到此处请在此处请在此处输入您的文本，或者复制您的文本粘贴请在此处输入您的文本，</a:t>
            </a:r>
            <a:endPar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48" name="直接连接符 47"/>
          <p:cNvCxnSpPr/>
          <p:nvPr/>
        </p:nvCxnSpPr>
        <p:spPr>
          <a:xfrm flipH="1">
            <a:off x="7823968" y="3155052"/>
            <a:ext cx="686863"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矩形 1"/>
          <p:cNvSpPr>
            <a:spLocks noChangeArrowheads="1"/>
          </p:cNvSpPr>
          <p:nvPr/>
        </p:nvSpPr>
        <p:spPr bwMode="auto">
          <a:xfrm>
            <a:off x="8514680" y="2727736"/>
            <a:ext cx="2524594" cy="1046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p>
            <a:pPr algn="just">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请在此处输入您的文本，或者复制您的文本粘贴到此处请在此处请在此处输入您的文本，或者复制您的文本粘贴请在此处输入您的文本，</a:t>
            </a:r>
            <a:endPar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50" name="直接连接符 49"/>
          <p:cNvCxnSpPr/>
          <p:nvPr/>
        </p:nvCxnSpPr>
        <p:spPr>
          <a:xfrm flipH="1">
            <a:off x="7823968" y="4898971"/>
            <a:ext cx="686863"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1" name="矩形 1"/>
          <p:cNvSpPr>
            <a:spLocks noChangeArrowheads="1"/>
          </p:cNvSpPr>
          <p:nvPr/>
        </p:nvSpPr>
        <p:spPr bwMode="auto">
          <a:xfrm>
            <a:off x="8514680" y="4471655"/>
            <a:ext cx="2524594" cy="1046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p>
            <a:pPr algn="just">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请在此处输入您的文本，或者复制您的文本粘贴到此处请在此处请在此处输入您的文本，或者复制您的文本粘贴请在此处输入您的文本，</a:t>
            </a:r>
            <a:endPar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52" name="直接连接符 51"/>
          <p:cNvCxnSpPr/>
          <p:nvPr/>
        </p:nvCxnSpPr>
        <p:spPr>
          <a:xfrm flipH="1">
            <a:off x="3436693" y="4898971"/>
            <a:ext cx="959982" cy="0"/>
          </a:xfrm>
          <a:prstGeom prst="line">
            <a:avLst/>
          </a:prstGeom>
          <a:ln w="6350">
            <a:solidFill>
              <a:schemeClr val="tx2">
                <a:lumMod val="50000"/>
                <a:alpha val="99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3" name="矩形 1"/>
          <p:cNvSpPr>
            <a:spLocks noChangeArrowheads="1"/>
          </p:cNvSpPr>
          <p:nvPr/>
        </p:nvSpPr>
        <p:spPr bwMode="auto">
          <a:xfrm>
            <a:off x="912099" y="4471655"/>
            <a:ext cx="2524594" cy="1046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p>
            <a:pPr algn="just">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请在此处输入您的文本，或者复制您的文本粘贴到此处请在此处请在此处输入您的文本，或者复制您的文本粘贴请在此处输入您的文本，</a:t>
            </a:r>
            <a:endParaRPr lang="zh-CN" altLang="en-US" sz="1200"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62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62000">
                                          <p:cBhvr additive="base">
                                            <p:cTn id="7" dur="400" fill="hold"/>
                                            <p:tgtEl>
                                              <p:spTgt spid="34"/>
                                            </p:tgtEl>
                                            <p:attrNameLst>
                                              <p:attrName>ppt_x</p:attrName>
                                            </p:attrNameLst>
                                          </p:cBhvr>
                                          <p:tavLst>
                                            <p:tav tm="0">
                                              <p:val>
                                                <p:strVal val="0-#ppt_w/2"/>
                                              </p:val>
                                            </p:tav>
                                            <p:tav tm="100000">
                                              <p:val>
                                                <p:strVal val="#ppt_x"/>
                                              </p:val>
                                            </p:tav>
                                          </p:tavLst>
                                        </p:anim>
                                        <p:anim calcmode="lin" valueType="num" p14:bounceEnd="62000">
                                          <p:cBhvr additive="base">
                                            <p:cTn id="8" dur="400" fill="hold"/>
                                            <p:tgtEl>
                                              <p:spTgt spid="34"/>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14:presetBounceEnd="62000">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14:bounceEnd="62000">
                                          <p:cBhvr additive="base">
                                            <p:cTn id="11" dur="400" fill="hold"/>
                                            <p:tgtEl>
                                              <p:spTgt spid="37"/>
                                            </p:tgtEl>
                                            <p:attrNameLst>
                                              <p:attrName>ppt_x</p:attrName>
                                            </p:attrNameLst>
                                          </p:cBhvr>
                                          <p:tavLst>
                                            <p:tav tm="0">
                                              <p:val>
                                                <p:strVal val="1+#ppt_w/2"/>
                                              </p:val>
                                            </p:tav>
                                            <p:tav tm="100000">
                                              <p:val>
                                                <p:strVal val="#ppt_x"/>
                                              </p:val>
                                            </p:tav>
                                          </p:tavLst>
                                        </p:anim>
                                        <p:anim calcmode="lin" valueType="num" p14:bounceEnd="62000">
                                          <p:cBhvr additive="base">
                                            <p:cTn id="12" dur="400" fill="hold"/>
                                            <p:tgtEl>
                                              <p:spTgt spid="37"/>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14:presetBounceEnd="62000">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14:bounceEnd="62000">
                                          <p:cBhvr additive="base">
                                            <p:cTn id="15" dur="400" fill="hold"/>
                                            <p:tgtEl>
                                              <p:spTgt spid="40"/>
                                            </p:tgtEl>
                                            <p:attrNameLst>
                                              <p:attrName>ppt_x</p:attrName>
                                            </p:attrNameLst>
                                          </p:cBhvr>
                                          <p:tavLst>
                                            <p:tav tm="0">
                                              <p:val>
                                                <p:strVal val="1+#ppt_w/2"/>
                                              </p:val>
                                            </p:tav>
                                            <p:tav tm="100000">
                                              <p:val>
                                                <p:strVal val="#ppt_x"/>
                                              </p:val>
                                            </p:tav>
                                          </p:tavLst>
                                        </p:anim>
                                        <p:anim calcmode="lin" valueType="num" p14:bounceEnd="62000">
                                          <p:cBhvr additive="base">
                                            <p:cTn id="16" dur="4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2000">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14:bounceEnd="62000">
                                          <p:cBhvr additive="base">
                                            <p:cTn id="19" dur="400" fill="hold"/>
                                            <p:tgtEl>
                                              <p:spTgt spid="43"/>
                                            </p:tgtEl>
                                            <p:attrNameLst>
                                              <p:attrName>ppt_x</p:attrName>
                                            </p:attrNameLst>
                                          </p:cBhvr>
                                          <p:tavLst>
                                            <p:tav tm="0">
                                              <p:val>
                                                <p:strVal val="0-#ppt_w/2"/>
                                              </p:val>
                                            </p:tav>
                                            <p:tav tm="100000">
                                              <p:val>
                                                <p:strVal val="#ppt_x"/>
                                              </p:val>
                                            </p:tav>
                                          </p:tavLst>
                                        </p:anim>
                                        <p:anim calcmode="lin" valueType="num" p14:bounceEnd="62000">
                                          <p:cBhvr additive="base">
                                            <p:cTn id="20" dur="400" fill="hold"/>
                                            <p:tgtEl>
                                              <p:spTgt spid="43"/>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528"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anim calcmode="lin" valueType="num">
                                          <p:cBhvr>
                                            <p:cTn id="27" dur="500" fill="hold"/>
                                            <p:tgtEl>
                                              <p:spTgt spid="29"/>
                                            </p:tgtEl>
                                            <p:attrNameLst>
                                              <p:attrName>ppt_x</p:attrName>
                                            </p:attrNameLst>
                                          </p:cBhvr>
                                          <p:tavLst>
                                            <p:tav tm="0">
                                              <p:val>
                                                <p:fltVal val="0.5"/>
                                              </p:val>
                                            </p:tav>
                                            <p:tav tm="100000">
                                              <p:val>
                                                <p:strVal val="#ppt_x"/>
                                              </p:val>
                                            </p:tav>
                                          </p:tavLst>
                                        </p:anim>
                                        <p:anim calcmode="lin" valueType="num">
                                          <p:cBhvr>
                                            <p:cTn id="28" dur="500" fill="hold"/>
                                            <p:tgtEl>
                                              <p:spTgt spid="29"/>
                                            </p:tgtEl>
                                            <p:attrNameLst>
                                              <p:attrName>ppt_y</p:attrName>
                                            </p:attrNameLst>
                                          </p:cBhvr>
                                          <p:tavLst>
                                            <p:tav tm="0">
                                              <p:val>
                                                <p:fltVal val="0.5"/>
                                              </p:val>
                                            </p:tav>
                                            <p:tav tm="100000">
                                              <p:val>
                                                <p:strVal val="#ppt_y"/>
                                              </p:val>
                                            </p:tav>
                                          </p:tavLst>
                                        </p:anim>
                                      </p:childTnLst>
                                    </p:cTn>
                                  </p:par>
                                  <p:par>
                                    <p:cTn id="29" presetID="53" presetClass="entr" presetSubtype="528"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anim calcmode="lin" valueType="num">
                                          <p:cBhvr>
                                            <p:cTn id="34" dur="500" fill="hold"/>
                                            <p:tgtEl>
                                              <p:spTgt spid="30"/>
                                            </p:tgtEl>
                                            <p:attrNameLst>
                                              <p:attrName>ppt_x</p:attrName>
                                            </p:attrNameLst>
                                          </p:cBhvr>
                                          <p:tavLst>
                                            <p:tav tm="0">
                                              <p:val>
                                                <p:fltVal val="0.5"/>
                                              </p:val>
                                            </p:tav>
                                            <p:tav tm="100000">
                                              <p:val>
                                                <p:strVal val="#ppt_x"/>
                                              </p:val>
                                            </p:tav>
                                          </p:tavLst>
                                        </p:anim>
                                        <p:anim calcmode="lin" valueType="num">
                                          <p:cBhvr>
                                            <p:cTn id="35" dur="500" fill="hold"/>
                                            <p:tgtEl>
                                              <p:spTgt spid="30"/>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anim calcmode="lin" valueType="num">
                                          <p:cBhvr>
                                            <p:cTn id="41" dur="500" fill="hold"/>
                                            <p:tgtEl>
                                              <p:spTgt spid="28"/>
                                            </p:tgtEl>
                                            <p:attrNameLst>
                                              <p:attrName>ppt_x</p:attrName>
                                            </p:attrNameLst>
                                          </p:cBhvr>
                                          <p:tavLst>
                                            <p:tav tm="0">
                                              <p:val>
                                                <p:fltVal val="0.5"/>
                                              </p:val>
                                            </p:tav>
                                            <p:tav tm="100000">
                                              <p:val>
                                                <p:strVal val="#ppt_x"/>
                                              </p:val>
                                            </p:tav>
                                          </p:tavLst>
                                        </p:anim>
                                        <p:anim calcmode="lin" valueType="num">
                                          <p:cBhvr>
                                            <p:cTn id="42" dur="500" fill="hold"/>
                                            <p:tgtEl>
                                              <p:spTgt spid="28"/>
                                            </p:tgtEl>
                                            <p:attrNameLst>
                                              <p:attrName>ppt_y</p:attrName>
                                            </p:attrNameLst>
                                          </p:cBhvr>
                                          <p:tavLst>
                                            <p:tav tm="0">
                                              <p:val>
                                                <p:fltVal val="0.5"/>
                                              </p:val>
                                            </p:tav>
                                            <p:tav tm="100000">
                                              <p:val>
                                                <p:strVal val="#ppt_y"/>
                                              </p:val>
                                            </p:tav>
                                          </p:tavLst>
                                        </p:anim>
                                      </p:childTnLst>
                                    </p:cTn>
                                  </p:par>
                                  <p:par>
                                    <p:cTn id="43" presetID="53" presetClass="entr" presetSubtype="528"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500" fill="hold"/>
                                            <p:tgtEl>
                                              <p:spTgt spid="31"/>
                                            </p:tgtEl>
                                            <p:attrNameLst>
                                              <p:attrName>ppt_w</p:attrName>
                                            </p:attrNameLst>
                                          </p:cBhvr>
                                          <p:tavLst>
                                            <p:tav tm="0">
                                              <p:val>
                                                <p:fltVal val="0"/>
                                              </p:val>
                                            </p:tav>
                                            <p:tav tm="100000">
                                              <p:val>
                                                <p:strVal val="#ppt_w"/>
                                              </p:val>
                                            </p:tav>
                                          </p:tavLst>
                                        </p:anim>
                                        <p:anim calcmode="lin" valueType="num">
                                          <p:cBhvr>
                                            <p:cTn id="46" dur="500" fill="hold"/>
                                            <p:tgtEl>
                                              <p:spTgt spid="31"/>
                                            </p:tgtEl>
                                            <p:attrNameLst>
                                              <p:attrName>ppt_h</p:attrName>
                                            </p:attrNameLst>
                                          </p:cBhvr>
                                          <p:tavLst>
                                            <p:tav tm="0">
                                              <p:val>
                                                <p:fltVal val="0"/>
                                              </p:val>
                                            </p:tav>
                                            <p:tav tm="100000">
                                              <p:val>
                                                <p:strVal val="#ppt_h"/>
                                              </p:val>
                                            </p:tav>
                                          </p:tavLst>
                                        </p:anim>
                                        <p:animEffect transition="in" filter="fade">
                                          <p:cBhvr>
                                            <p:cTn id="47" dur="500"/>
                                            <p:tgtEl>
                                              <p:spTgt spid="31"/>
                                            </p:tgtEl>
                                          </p:cBhvr>
                                        </p:animEffect>
                                        <p:anim calcmode="lin" valueType="num">
                                          <p:cBhvr>
                                            <p:cTn id="48" dur="500" fill="hold"/>
                                            <p:tgtEl>
                                              <p:spTgt spid="31"/>
                                            </p:tgtEl>
                                            <p:attrNameLst>
                                              <p:attrName>ppt_x</p:attrName>
                                            </p:attrNameLst>
                                          </p:cBhvr>
                                          <p:tavLst>
                                            <p:tav tm="0">
                                              <p:val>
                                                <p:fltVal val="0.5"/>
                                              </p:val>
                                            </p:tav>
                                            <p:tav tm="100000">
                                              <p:val>
                                                <p:strVal val="#ppt_x"/>
                                              </p:val>
                                            </p:tav>
                                          </p:tavLst>
                                        </p:anim>
                                        <p:anim calcmode="lin" valueType="num">
                                          <p:cBhvr>
                                            <p:cTn id="49" dur="500" fill="hold"/>
                                            <p:tgtEl>
                                              <p:spTgt spid="31"/>
                                            </p:tgtEl>
                                            <p:attrNameLst>
                                              <p:attrName>ppt_y</p:attrName>
                                            </p:attrNameLst>
                                          </p:cBhvr>
                                          <p:tavLst>
                                            <p:tav tm="0">
                                              <p:val>
                                                <p:fltVal val="0.5"/>
                                              </p:val>
                                            </p:tav>
                                            <p:tav tm="100000">
                                              <p:val>
                                                <p:strVal val="#ppt_y"/>
                                              </p:val>
                                            </p:tav>
                                          </p:tavLst>
                                        </p:anim>
                                      </p:childTnLst>
                                    </p:cTn>
                                  </p:par>
                                </p:childTnLst>
                              </p:cTn>
                            </p:par>
                            <p:par>
                              <p:cTn id="50" fill="hold">
                                <p:stCondLst>
                                  <p:cond delay="1000"/>
                                </p:stCondLst>
                                <p:childTnLst>
                                  <p:par>
                                    <p:cTn id="51" presetID="22" presetClass="entr" presetSubtype="2" fill="hold" nodeType="after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right)">
                                          <p:cBhvr>
                                            <p:cTn id="53" dur="500"/>
                                            <p:tgtEl>
                                              <p:spTgt spid="46"/>
                                            </p:tgtEl>
                                          </p:cBhvr>
                                        </p:animEffect>
                                      </p:childTnLst>
                                    </p:cTn>
                                  </p:par>
                                </p:childTnLst>
                              </p:cTn>
                            </p:par>
                            <p:par>
                              <p:cTn id="54" fill="hold">
                                <p:stCondLst>
                                  <p:cond delay="1500"/>
                                </p:stCondLst>
                                <p:childTnLst>
                                  <p:par>
                                    <p:cTn id="55" presetID="2" presetClass="entr" presetSubtype="8" fill="hold" grpId="0" nodeType="afterEffect" p14:presetBounceEnd="50000">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14:bounceEnd="50000">
                                          <p:cBhvr additive="base">
                                            <p:cTn id="57" dur="300" fill="hold"/>
                                            <p:tgtEl>
                                              <p:spTgt spid="47"/>
                                            </p:tgtEl>
                                            <p:attrNameLst>
                                              <p:attrName>ppt_x</p:attrName>
                                            </p:attrNameLst>
                                          </p:cBhvr>
                                          <p:tavLst>
                                            <p:tav tm="0">
                                              <p:val>
                                                <p:strVal val="0-#ppt_w/2"/>
                                              </p:val>
                                            </p:tav>
                                            <p:tav tm="100000">
                                              <p:val>
                                                <p:strVal val="#ppt_x"/>
                                              </p:val>
                                            </p:tav>
                                          </p:tavLst>
                                        </p:anim>
                                        <p:anim calcmode="lin" valueType="num" p14:bounceEnd="50000">
                                          <p:cBhvr additive="base">
                                            <p:cTn id="58" dur="300" fill="hold"/>
                                            <p:tgtEl>
                                              <p:spTgt spid="47"/>
                                            </p:tgtEl>
                                            <p:attrNameLst>
                                              <p:attrName>ppt_y</p:attrName>
                                            </p:attrNameLst>
                                          </p:cBhvr>
                                          <p:tavLst>
                                            <p:tav tm="0">
                                              <p:val>
                                                <p:strVal val="#ppt_y"/>
                                              </p:val>
                                            </p:tav>
                                            <p:tav tm="100000">
                                              <p:val>
                                                <p:strVal val="#ppt_y"/>
                                              </p:val>
                                            </p:tav>
                                          </p:tavLst>
                                        </p:anim>
                                      </p:childTnLst>
                                    </p:cTn>
                                  </p:par>
                                </p:childTnLst>
                              </p:cTn>
                            </p:par>
                            <p:par>
                              <p:cTn id="59" fill="hold">
                                <p:stCondLst>
                                  <p:cond delay="2000"/>
                                </p:stCondLst>
                                <p:childTnLst>
                                  <p:par>
                                    <p:cTn id="60" presetID="22" presetClass="entr" presetSubtype="8" fill="hold" nodeType="after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wipe(left)">
                                          <p:cBhvr>
                                            <p:cTn id="62" dur="500"/>
                                            <p:tgtEl>
                                              <p:spTgt spid="48"/>
                                            </p:tgtEl>
                                          </p:cBhvr>
                                        </p:animEffect>
                                      </p:childTnLst>
                                    </p:cTn>
                                  </p:par>
                                </p:childTnLst>
                              </p:cTn>
                            </p:par>
                            <p:par>
                              <p:cTn id="63" fill="hold">
                                <p:stCondLst>
                                  <p:cond delay="2500"/>
                                </p:stCondLst>
                                <p:childTnLst>
                                  <p:par>
                                    <p:cTn id="64" presetID="2" presetClass="entr" presetSubtype="2" fill="hold" grpId="0" nodeType="afterEffect" p14:presetBounceEnd="50000">
                                      <p:stCondLst>
                                        <p:cond delay="0"/>
                                      </p:stCondLst>
                                      <p:childTnLst>
                                        <p:set>
                                          <p:cBhvr>
                                            <p:cTn id="65" dur="1" fill="hold">
                                              <p:stCondLst>
                                                <p:cond delay="0"/>
                                              </p:stCondLst>
                                            </p:cTn>
                                            <p:tgtEl>
                                              <p:spTgt spid="49"/>
                                            </p:tgtEl>
                                            <p:attrNameLst>
                                              <p:attrName>style.visibility</p:attrName>
                                            </p:attrNameLst>
                                          </p:cBhvr>
                                          <p:to>
                                            <p:strVal val="visible"/>
                                          </p:to>
                                        </p:set>
                                        <p:anim calcmode="lin" valueType="num" p14:bounceEnd="50000">
                                          <p:cBhvr additive="base">
                                            <p:cTn id="66" dur="300" fill="hold"/>
                                            <p:tgtEl>
                                              <p:spTgt spid="49"/>
                                            </p:tgtEl>
                                            <p:attrNameLst>
                                              <p:attrName>ppt_x</p:attrName>
                                            </p:attrNameLst>
                                          </p:cBhvr>
                                          <p:tavLst>
                                            <p:tav tm="0">
                                              <p:val>
                                                <p:strVal val="1+#ppt_w/2"/>
                                              </p:val>
                                            </p:tav>
                                            <p:tav tm="100000">
                                              <p:val>
                                                <p:strVal val="#ppt_x"/>
                                              </p:val>
                                            </p:tav>
                                          </p:tavLst>
                                        </p:anim>
                                        <p:anim calcmode="lin" valueType="num" p14:bounceEnd="50000">
                                          <p:cBhvr additive="base">
                                            <p:cTn id="67" dur="300" fill="hold"/>
                                            <p:tgtEl>
                                              <p:spTgt spid="49"/>
                                            </p:tgtEl>
                                            <p:attrNameLst>
                                              <p:attrName>ppt_y</p:attrName>
                                            </p:attrNameLst>
                                          </p:cBhvr>
                                          <p:tavLst>
                                            <p:tav tm="0">
                                              <p:val>
                                                <p:strVal val="#ppt_y"/>
                                              </p:val>
                                            </p:tav>
                                            <p:tav tm="100000">
                                              <p:val>
                                                <p:strVal val="#ppt_y"/>
                                              </p:val>
                                            </p:tav>
                                          </p:tavLst>
                                        </p:anim>
                                      </p:childTnLst>
                                    </p:cTn>
                                  </p:par>
                                </p:childTnLst>
                              </p:cTn>
                            </p:par>
                            <p:par>
                              <p:cTn id="68" fill="hold">
                                <p:stCondLst>
                                  <p:cond delay="3000"/>
                                </p:stCondLst>
                                <p:childTnLst>
                                  <p:par>
                                    <p:cTn id="69" presetID="22" presetClass="entr" presetSubtype="8" fill="hold" nodeType="after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wipe(left)">
                                          <p:cBhvr>
                                            <p:cTn id="71" dur="500"/>
                                            <p:tgtEl>
                                              <p:spTgt spid="50"/>
                                            </p:tgtEl>
                                          </p:cBhvr>
                                        </p:animEffect>
                                      </p:childTnLst>
                                    </p:cTn>
                                  </p:par>
                                </p:childTnLst>
                              </p:cTn>
                            </p:par>
                            <p:par>
                              <p:cTn id="72" fill="hold">
                                <p:stCondLst>
                                  <p:cond delay="3500"/>
                                </p:stCondLst>
                                <p:childTnLst>
                                  <p:par>
                                    <p:cTn id="73" presetID="2" presetClass="entr" presetSubtype="2" fill="hold" grpId="0" nodeType="afterEffect" p14:presetBounceEnd="50000">
                                      <p:stCondLst>
                                        <p:cond delay="0"/>
                                      </p:stCondLst>
                                      <p:childTnLst>
                                        <p:set>
                                          <p:cBhvr>
                                            <p:cTn id="74" dur="1" fill="hold">
                                              <p:stCondLst>
                                                <p:cond delay="0"/>
                                              </p:stCondLst>
                                            </p:cTn>
                                            <p:tgtEl>
                                              <p:spTgt spid="51"/>
                                            </p:tgtEl>
                                            <p:attrNameLst>
                                              <p:attrName>style.visibility</p:attrName>
                                            </p:attrNameLst>
                                          </p:cBhvr>
                                          <p:to>
                                            <p:strVal val="visible"/>
                                          </p:to>
                                        </p:set>
                                        <p:anim calcmode="lin" valueType="num" p14:bounceEnd="50000">
                                          <p:cBhvr additive="base">
                                            <p:cTn id="75" dur="300" fill="hold"/>
                                            <p:tgtEl>
                                              <p:spTgt spid="51"/>
                                            </p:tgtEl>
                                            <p:attrNameLst>
                                              <p:attrName>ppt_x</p:attrName>
                                            </p:attrNameLst>
                                          </p:cBhvr>
                                          <p:tavLst>
                                            <p:tav tm="0">
                                              <p:val>
                                                <p:strVal val="1+#ppt_w/2"/>
                                              </p:val>
                                            </p:tav>
                                            <p:tav tm="100000">
                                              <p:val>
                                                <p:strVal val="#ppt_x"/>
                                              </p:val>
                                            </p:tav>
                                          </p:tavLst>
                                        </p:anim>
                                        <p:anim calcmode="lin" valueType="num" p14:bounceEnd="50000">
                                          <p:cBhvr additive="base">
                                            <p:cTn id="76" dur="300" fill="hold"/>
                                            <p:tgtEl>
                                              <p:spTgt spid="51"/>
                                            </p:tgtEl>
                                            <p:attrNameLst>
                                              <p:attrName>ppt_y</p:attrName>
                                            </p:attrNameLst>
                                          </p:cBhvr>
                                          <p:tavLst>
                                            <p:tav tm="0">
                                              <p:val>
                                                <p:strVal val="#ppt_y"/>
                                              </p:val>
                                            </p:tav>
                                            <p:tav tm="100000">
                                              <p:val>
                                                <p:strVal val="#ppt_y"/>
                                              </p:val>
                                            </p:tav>
                                          </p:tavLst>
                                        </p:anim>
                                      </p:childTnLst>
                                    </p:cTn>
                                  </p:par>
                                </p:childTnLst>
                              </p:cTn>
                            </p:par>
                            <p:par>
                              <p:cTn id="77" fill="hold">
                                <p:stCondLst>
                                  <p:cond delay="4000"/>
                                </p:stCondLst>
                                <p:childTnLst>
                                  <p:par>
                                    <p:cTn id="78" presetID="22" presetClass="entr" presetSubtype="2" fill="hold" nodeType="after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wipe(right)">
                                          <p:cBhvr>
                                            <p:cTn id="80" dur="500"/>
                                            <p:tgtEl>
                                              <p:spTgt spid="52"/>
                                            </p:tgtEl>
                                          </p:cBhvr>
                                        </p:animEffect>
                                      </p:childTnLst>
                                    </p:cTn>
                                  </p:par>
                                </p:childTnLst>
                              </p:cTn>
                            </p:par>
                            <p:par>
                              <p:cTn id="81" fill="hold">
                                <p:stCondLst>
                                  <p:cond delay="4500"/>
                                </p:stCondLst>
                                <p:childTnLst>
                                  <p:par>
                                    <p:cTn id="82" presetID="2" presetClass="entr" presetSubtype="8" fill="hold" grpId="0" nodeType="afterEffect" p14:presetBounceEnd="50000">
                                      <p:stCondLst>
                                        <p:cond delay="0"/>
                                      </p:stCondLst>
                                      <p:childTnLst>
                                        <p:set>
                                          <p:cBhvr>
                                            <p:cTn id="83" dur="1" fill="hold">
                                              <p:stCondLst>
                                                <p:cond delay="0"/>
                                              </p:stCondLst>
                                            </p:cTn>
                                            <p:tgtEl>
                                              <p:spTgt spid="53"/>
                                            </p:tgtEl>
                                            <p:attrNameLst>
                                              <p:attrName>style.visibility</p:attrName>
                                            </p:attrNameLst>
                                          </p:cBhvr>
                                          <p:to>
                                            <p:strVal val="visible"/>
                                          </p:to>
                                        </p:set>
                                        <p:anim calcmode="lin" valueType="num" p14:bounceEnd="50000">
                                          <p:cBhvr additive="base">
                                            <p:cTn id="84" dur="300" fill="hold"/>
                                            <p:tgtEl>
                                              <p:spTgt spid="53"/>
                                            </p:tgtEl>
                                            <p:attrNameLst>
                                              <p:attrName>ppt_x</p:attrName>
                                            </p:attrNameLst>
                                          </p:cBhvr>
                                          <p:tavLst>
                                            <p:tav tm="0">
                                              <p:val>
                                                <p:strVal val="0-#ppt_w/2"/>
                                              </p:val>
                                            </p:tav>
                                            <p:tav tm="100000">
                                              <p:val>
                                                <p:strVal val="#ppt_x"/>
                                              </p:val>
                                            </p:tav>
                                          </p:tavLst>
                                        </p:anim>
                                        <p:anim calcmode="lin" valueType="num" p14:bounceEnd="50000">
                                          <p:cBhvr additive="base">
                                            <p:cTn id="85" dur="3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47" grpId="0"/>
          <p:bldP spid="49" grpId="0"/>
          <p:bldP spid="51" grpId="0"/>
          <p:bldP spid="5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400" fill="hold"/>
                                            <p:tgtEl>
                                              <p:spTgt spid="34"/>
                                            </p:tgtEl>
                                            <p:attrNameLst>
                                              <p:attrName>ppt_x</p:attrName>
                                            </p:attrNameLst>
                                          </p:cBhvr>
                                          <p:tavLst>
                                            <p:tav tm="0">
                                              <p:val>
                                                <p:strVal val="0-#ppt_w/2"/>
                                              </p:val>
                                            </p:tav>
                                            <p:tav tm="100000">
                                              <p:val>
                                                <p:strVal val="#ppt_x"/>
                                              </p:val>
                                            </p:tav>
                                          </p:tavLst>
                                        </p:anim>
                                        <p:anim calcmode="lin" valueType="num">
                                          <p:cBhvr additive="base">
                                            <p:cTn id="8" dur="400" fill="hold"/>
                                            <p:tgtEl>
                                              <p:spTgt spid="34"/>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400" fill="hold"/>
                                            <p:tgtEl>
                                              <p:spTgt spid="37"/>
                                            </p:tgtEl>
                                            <p:attrNameLst>
                                              <p:attrName>ppt_x</p:attrName>
                                            </p:attrNameLst>
                                          </p:cBhvr>
                                          <p:tavLst>
                                            <p:tav tm="0">
                                              <p:val>
                                                <p:strVal val="1+#ppt_w/2"/>
                                              </p:val>
                                            </p:tav>
                                            <p:tav tm="100000">
                                              <p:val>
                                                <p:strVal val="#ppt_x"/>
                                              </p:val>
                                            </p:tav>
                                          </p:tavLst>
                                        </p:anim>
                                        <p:anim calcmode="lin" valueType="num">
                                          <p:cBhvr additive="base">
                                            <p:cTn id="12" dur="400" fill="hold"/>
                                            <p:tgtEl>
                                              <p:spTgt spid="37"/>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400" fill="hold"/>
                                            <p:tgtEl>
                                              <p:spTgt spid="40"/>
                                            </p:tgtEl>
                                            <p:attrNameLst>
                                              <p:attrName>ppt_x</p:attrName>
                                            </p:attrNameLst>
                                          </p:cBhvr>
                                          <p:tavLst>
                                            <p:tav tm="0">
                                              <p:val>
                                                <p:strVal val="1+#ppt_w/2"/>
                                              </p:val>
                                            </p:tav>
                                            <p:tav tm="100000">
                                              <p:val>
                                                <p:strVal val="#ppt_x"/>
                                              </p:val>
                                            </p:tav>
                                          </p:tavLst>
                                        </p:anim>
                                        <p:anim calcmode="lin" valueType="num">
                                          <p:cBhvr additive="base">
                                            <p:cTn id="16" dur="4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400" fill="hold"/>
                                            <p:tgtEl>
                                              <p:spTgt spid="43"/>
                                            </p:tgtEl>
                                            <p:attrNameLst>
                                              <p:attrName>ppt_x</p:attrName>
                                            </p:attrNameLst>
                                          </p:cBhvr>
                                          <p:tavLst>
                                            <p:tav tm="0">
                                              <p:val>
                                                <p:strVal val="0-#ppt_w/2"/>
                                              </p:val>
                                            </p:tav>
                                            <p:tav tm="100000">
                                              <p:val>
                                                <p:strVal val="#ppt_x"/>
                                              </p:val>
                                            </p:tav>
                                          </p:tavLst>
                                        </p:anim>
                                        <p:anim calcmode="lin" valueType="num">
                                          <p:cBhvr additive="base">
                                            <p:cTn id="20" dur="400" fill="hold"/>
                                            <p:tgtEl>
                                              <p:spTgt spid="43"/>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528"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anim calcmode="lin" valueType="num">
                                          <p:cBhvr>
                                            <p:cTn id="27" dur="500" fill="hold"/>
                                            <p:tgtEl>
                                              <p:spTgt spid="29"/>
                                            </p:tgtEl>
                                            <p:attrNameLst>
                                              <p:attrName>ppt_x</p:attrName>
                                            </p:attrNameLst>
                                          </p:cBhvr>
                                          <p:tavLst>
                                            <p:tav tm="0">
                                              <p:val>
                                                <p:fltVal val="0.5"/>
                                              </p:val>
                                            </p:tav>
                                            <p:tav tm="100000">
                                              <p:val>
                                                <p:strVal val="#ppt_x"/>
                                              </p:val>
                                            </p:tav>
                                          </p:tavLst>
                                        </p:anim>
                                        <p:anim calcmode="lin" valueType="num">
                                          <p:cBhvr>
                                            <p:cTn id="28" dur="500" fill="hold"/>
                                            <p:tgtEl>
                                              <p:spTgt spid="29"/>
                                            </p:tgtEl>
                                            <p:attrNameLst>
                                              <p:attrName>ppt_y</p:attrName>
                                            </p:attrNameLst>
                                          </p:cBhvr>
                                          <p:tavLst>
                                            <p:tav tm="0">
                                              <p:val>
                                                <p:fltVal val="0.5"/>
                                              </p:val>
                                            </p:tav>
                                            <p:tav tm="100000">
                                              <p:val>
                                                <p:strVal val="#ppt_y"/>
                                              </p:val>
                                            </p:tav>
                                          </p:tavLst>
                                        </p:anim>
                                      </p:childTnLst>
                                    </p:cTn>
                                  </p:par>
                                  <p:par>
                                    <p:cTn id="29" presetID="53" presetClass="entr" presetSubtype="528"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anim calcmode="lin" valueType="num">
                                          <p:cBhvr>
                                            <p:cTn id="34" dur="500" fill="hold"/>
                                            <p:tgtEl>
                                              <p:spTgt spid="30"/>
                                            </p:tgtEl>
                                            <p:attrNameLst>
                                              <p:attrName>ppt_x</p:attrName>
                                            </p:attrNameLst>
                                          </p:cBhvr>
                                          <p:tavLst>
                                            <p:tav tm="0">
                                              <p:val>
                                                <p:fltVal val="0.5"/>
                                              </p:val>
                                            </p:tav>
                                            <p:tav tm="100000">
                                              <p:val>
                                                <p:strVal val="#ppt_x"/>
                                              </p:val>
                                            </p:tav>
                                          </p:tavLst>
                                        </p:anim>
                                        <p:anim calcmode="lin" valueType="num">
                                          <p:cBhvr>
                                            <p:cTn id="35" dur="500" fill="hold"/>
                                            <p:tgtEl>
                                              <p:spTgt spid="30"/>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anim calcmode="lin" valueType="num">
                                          <p:cBhvr>
                                            <p:cTn id="41" dur="500" fill="hold"/>
                                            <p:tgtEl>
                                              <p:spTgt spid="28"/>
                                            </p:tgtEl>
                                            <p:attrNameLst>
                                              <p:attrName>ppt_x</p:attrName>
                                            </p:attrNameLst>
                                          </p:cBhvr>
                                          <p:tavLst>
                                            <p:tav tm="0">
                                              <p:val>
                                                <p:fltVal val="0.5"/>
                                              </p:val>
                                            </p:tav>
                                            <p:tav tm="100000">
                                              <p:val>
                                                <p:strVal val="#ppt_x"/>
                                              </p:val>
                                            </p:tav>
                                          </p:tavLst>
                                        </p:anim>
                                        <p:anim calcmode="lin" valueType="num">
                                          <p:cBhvr>
                                            <p:cTn id="42" dur="500" fill="hold"/>
                                            <p:tgtEl>
                                              <p:spTgt spid="28"/>
                                            </p:tgtEl>
                                            <p:attrNameLst>
                                              <p:attrName>ppt_y</p:attrName>
                                            </p:attrNameLst>
                                          </p:cBhvr>
                                          <p:tavLst>
                                            <p:tav tm="0">
                                              <p:val>
                                                <p:fltVal val="0.5"/>
                                              </p:val>
                                            </p:tav>
                                            <p:tav tm="100000">
                                              <p:val>
                                                <p:strVal val="#ppt_y"/>
                                              </p:val>
                                            </p:tav>
                                          </p:tavLst>
                                        </p:anim>
                                      </p:childTnLst>
                                    </p:cTn>
                                  </p:par>
                                  <p:par>
                                    <p:cTn id="43" presetID="53" presetClass="entr" presetSubtype="528"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500" fill="hold"/>
                                            <p:tgtEl>
                                              <p:spTgt spid="31"/>
                                            </p:tgtEl>
                                            <p:attrNameLst>
                                              <p:attrName>ppt_w</p:attrName>
                                            </p:attrNameLst>
                                          </p:cBhvr>
                                          <p:tavLst>
                                            <p:tav tm="0">
                                              <p:val>
                                                <p:fltVal val="0"/>
                                              </p:val>
                                            </p:tav>
                                            <p:tav tm="100000">
                                              <p:val>
                                                <p:strVal val="#ppt_w"/>
                                              </p:val>
                                            </p:tav>
                                          </p:tavLst>
                                        </p:anim>
                                        <p:anim calcmode="lin" valueType="num">
                                          <p:cBhvr>
                                            <p:cTn id="46" dur="500" fill="hold"/>
                                            <p:tgtEl>
                                              <p:spTgt spid="31"/>
                                            </p:tgtEl>
                                            <p:attrNameLst>
                                              <p:attrName>ppt_h</p:attrName>
                                            </p:attrNameLst>
                                          </p:cBhvr>
                                          <p:tavLst>
                                            <p:tav tm="0">
                                              <p:val>
                                                <p:fltVal val="0"/>
                                              </p:val>
                                            </p:tav>
                                            <p:tav tm="100000">
                                              <p:val>
                                                <p:strVal val="#ppt_h"/>
                                              </p:val>
                                            </p:tav>
                                          </p:tavLst>
                                        </p:anim>
                                        <p:animEffect transition="in" filter="fade">
                                          <p:cBhvr>
                                            <p:cTn id="47" dur="500"/>
                                            <p:tgtEl>
                                              <p:spTgt spid="31"/>
                                            </p:tgtEl>
                                          </p:cBhvr>
                                        </p:animEffect>
                                        <p:anim calcmode="lin" valueType="num">
                                          <p:cBhvr>
                                            <p:cTn id="48" dur="500" fill="hold"/>
                                            <p:tgtEl>
                                              <p:spTgt spid="31"/>
                                            </p:tgtEl>
                                            <p:attrNameLst>
                                              <p:attrName>ppt_x</p:attrName>
                                            </p:attrNameLst>
                                          </p:cBhvr>
                                          <p:tavLst>
                                            <p:tav tm="0">
                                              <p:val>
                                                <p:fltVal val="0.5"/>
                                              </p:val>
                                            </p:tav>
                                            <p:tav tm="100000">
                                              <p:val>
                                                <p:strVal val="#ppt_x"/>
                                              </p:val>
                                            </p:tav>
                                          </p:tavLst>
                                        </p:anim>
                                        <p:anim calcmode="lin" valueType="num">
                                          <p:cBhvr>
                                            <p:cTn id="49" dur="500" fill="hold"/>
                                            <p:tgtEl>
                                              <p:spTgt spid="31"/>
                                            </p:tgtEl>
                                            <p:attrNameLst>
                                              <p:attrName>ppt_y</p:attrName>
                                            </p:attrNameLst>
                                          </p:cBhvr>
                                          <p:tavLst>
                                            <p:tav tm="0">
                                              <p:val>
                                                <p:fltVal val="0.5"/>
                                              </p:val>
                                            </p:tav>
                                            <p:tav tm="100000">
                                              <p:val>
                                                <p:strVal val="#ppt_y"/>
                                              </p:val>
                                            </p:tav>
                                          </p:tavLst>
                                        </p:anim>
                                      </p:childTnLst>
                                    </p:cTn>
                                  </p:par>
                                </p:childTnLst>
                              </p:cTn>
                            </p:par>
                            <p:par>
                              <p:cTn id="50" fill="hold">
                                <p:stCondLst>
                                  <p:cond delay="1000"/>
                                </p:stCondLst>
                                <p:childTnLst>
                                  <p:par>
                                    <p:cTn id="51" presetID="22" presetClass="entr" presetSubtype="2" fill="hold" nodeType="after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right)">
                                          <p:cBhvr>
                                            <p:cTn id="53" dur="500"/>
                                            <p:tgtEl>
                                              <p:spTgt spid="46"/>
                                            </p:tgtEl>
                                          </p:cBhvr>
                                        </p:animEffect>
                                      </p:childTnLst>
                                    </p:cTn>
                                  </p:par>
                                </p:childTnLst>
                              </p:cTn>
                            </p:par>
                            <p:par>
                              <p:cTn id="54" fill="hold">
                                <p:stCondLst>
                                  <p:cond delay="1500"/>
                                </p:stCondLst>
                                <p:childTnLst>
                                  <p:par>
                                    <p:cTn id="55" presetID="2" presetClass="entr" presetSubtype="8"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additive="base">
                                            <p:cTn id="57" dur="300" fill="hold"/>
                                            <p:tgtEl>
                                              <p:spTgt spid="47"/>
                                            </p:tgtEl>
                                            <p:attrNameLst>
                                              <p:attrName>ppt_x</p:attrName>
                                            </p:attrNameLst>
                                          </p:cBhvr>
                                          <p:tavLst>
                                            <p:tav tm="0">
                                              <p:val>
                                                <p:strVal val="0-#ppt_w/2"/>
                                              </p:val>
                                            </p:tav>
                                            <p:tav tm="100000">
                                              <p:val>
                                                <p:strVal val="#ppt_x"/>
                                              </p:val>
                                            </p:tav>
                                          </p:tavLst>
                                        </p:anim>
                                        <p:anim calcmode="lin" valueType="num">
                                          <p:cBhvr additive="base">
                                            <p:cTn id="58" dur="300" fill="hold"/>
                                            <p:tgtEl>
                                              <p:spTgt spid="47"/>
                                            </p:tgtEl>
                                            <p:attrNameLst>
                                              <p:attrName>ppt_y</p:attrName>
                                            </p:attrNameLst>
                                          </p:cBhvr>
                                          <p:tavLst>
                                            <p:tav tm="0">
                                              <p:val>
                                                <p:strVal val="#ppt_y"/>
                                              </p:val>
                                            </p:tav>
                                            <p:tav tm="100000">
                                              <p:val>
                                                <p:strVal val="#ppt_y"/>
                                              </p:val>
                                            </p:tav>
                                          </p:tavLst>
                                        </p:anim>
                                      </p:childTnLst>
                                    </p:cTn>
                                  </p:par>
                                </p:childTnLst>
                              </p:cTn>
                            </p:par>
                            <p:par>
                              <p:cTn id="59" fill="hold">
                                <p:stCondLst>
                                  <p:cond delay="2000"/>
                                </p:stCondLst>
                                <p:childTnLst>
                                  <p:par>
                                    <p:cTn id="60" presetID="22" presetClass="entr" presetSubtype="8" fill="hold" nodeType="after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wipe(left)">
                                          <p:cBhvr>
                                            <p:cTn id="62" dur="500"/>
                                            <p:tgtEl>
                                              <p:spTgt spid="48"/>
                                            </p:tgtEl>
                                          </p:cBhvr>
                                        </p:animEffect>
                                      </p:childTnLst>
                                    </p:cTn>
                                  </p:par>
                                </p:childTnLst>
                              </p:cTn>
                            </p:par>
                            <p:par>
                              <p:cTn id="63" fill="hold">
                                <p:stCondLst>
                                  <p:cond delay="2500"/>
                                </p:stCondLst>
                                <p:childTnLst>
                                  <p:par>
                                    <p:cTn id="64" presetID="2" presetClass="entr" presetSubtype="2" fill="hold" grpId="0" nodeType="afterEffect">
                                      <p:stCondLst>
                                        <p:cond delay="0"/>
                                      </p:stCondLst>
                                      <p:childTnLst>
                                        <p:set>
                                          <p:cBhvr>
                                            <p:cTn id="65" dur="1" fill="hold">
                                              <p:stCondLst>
                                                <p:cond delay="0"/>
                                              </p:stCondLst>
                                            </p:cTn>
                                            <p:tgtEl>
                                              <p:spTgt spid="49"/>
                                            </p:tgtEl>
                                            <p:attrNameLst>
                                              <p:attrName>style.visibility</p:attrName>
                                            </p:attrNameLst>
                                          </p:cBhvr>
                                          <p:to>
                                            <p:strVal val="visible"/>
                                          </p:to>
                                        </p:set>
                                        <p:anim calcmode="lin" valueType="num">
                                          <p:cBhvr additive="base">
                                            <p:cTn id="66" dur="300" fill="hold"/>
                                            <p:tgtEl>
                                              <p:spTgt spid="49"/>
                                            </p:tgtEl>
                                            <p:attrNameLst>
                                              <p:attrName>ppt_x</p:attrName>
                                            </p:attrNameLst>
                                          </p:cBhvr>
                                          <p:tavLst>
                                            <p:tav tm="0">
                                              <p:val>
                                                <p:strVal val="1+#ppt_w/2"/>
                                              </p:val>
                                            </p:tav>
                                            <p:tav tm="100000">
                                              <p:val>
                                                <p:strVal val="#ppt_x"/>
                                              </p:val>
                                            </p:tav>
                                          </p:tavLst>
                                        </p:anim>
                                        <p:anim calcmode="lin" valueType="num">
                                          <p:cBhvr additive="base">
                                            <p:cTn id="67" dur="300" fill="hold"/>
                                            <p:tgtEl>
                                              <p:spTgt spid="49"/>
                                            </p:tgtEl>
                                            <p:attrNameLst>
                                              <p:attrName>ppt_y</p:attrName>
                                            </p:attrNameLst>
                                          </p:cBhvr>
                                          <p:tavLst>
                                            <p:tav tm="0">
                                              <p:val>
                                                <p:strVal val="#ppt_y"/>
                                              </p:val>
                                            </p:tav>
                                            <p:tav tm="100000">
                                              <p:val>
                                                <p:strVal val="#ppt_y"/>
                                              </p:val>
                                            </p:tav>
                                          </p:tavLst>
                                        </p:anim>
                                      </p:childTnLst>
                                    </p:cTn>
                                  </p:par>
                                </p:childTnLst>
                              </p:cTn>
                            </p:par>
                            <p:par>
                              <p:cTn id="68" fill="hold">
                                <p:stCondLst>
                                  <p:cond delay="3000"/>
                                </p:stCondLst>
                                <p:childTnLst>
                                  <p:par>
                                    <p:cTn id="69" presetID="22" presetClass="entr" presetSubtype="8" fill="hold" nodeType="after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wipe(left)">
                                          <p:cBhvr>
                                            <p:cTn id="71" dur="500"/>
                                            <p:tgtEl>
                                              <p:spTgt spid="50"/>
                                            </p:tgtEl>
                                          </p:cBhvr>
                                        </p:animEffect>
                                      </p:childTnLst>
                                    </p:cTn>
                                  </p:par>
                                </p:childTnLst>
                              </p:cTn>
                            </p:par>
                            <p:par>
                              <p:cTn id="72" fill="hold">
                                <p:stCondLst>
                                  <p:cond delay="3500"/>
                                </p:stCondLst>
                                <p:childTnLst>
                                  <p:par>
                                    <p:cTn id="73" presetID="2" presetClass="entr" presetSubtype="2" fill="hold" grpId="0" nodeType="afterEffect">
                                      <p:stCondLst>
                                        <p:cond delay="0"/>
                                      </p:stCondLst>
                                      <p:childTnLst>
                                        <p:set>
                                          <p:cBhvr>
                                            <p:cTn id="74" dur="1" fill="hold">
                                              <p:stCondLst>
                                                <p:cond delay="0"/>
                                              </p:stCondLst>
                                            </p:cTn>
                                            <p:tgtEl>
                                              <p:spTgt spid="51"/>
                                            </p:tgtEl>
                                            <p:attrNameLst>
                                              <p:attrName>style.visibility</p:attrName>
                                            </p:attrNameLst>
                                          </p:cBhvr>
                                          <p:to>
                                            <p:strVal val="visible"/>
                                          </p:to>
                                        </p:set>
                                        <p:anim calcmode="lin" valueType="num">
                                          <p:cBhvr additive="base">
                                            <p:cTn id="75" dur="300" fill="hold"/>
                                            <p:tgtEl>
                                              <p:spTgt spid="51"/>
                                            </p:tgtEl>
                                            <p:attrNameLst>
                                              <p:attrName>ppt_x</p:attrName>
                                            </p:attrNameLst>
                                          </p:cBhvr>
                                          <p:tavLst>
                                            <p:tav tm="0">
                                              <p:val>
                                                <p:strVal val="1+#ppt_w/2"/>
                                              </p:val>
                                            </p:tav>
                                            <p:tav tm="100000">
                                              <p:val>
                                                <p:strVal val="#ppt_x"/>
                                              </p:val>
                                            </p:tav>
                                          </p:tavLst>
                                        </p:anim>
                                        <p:anim calcmode="lin" valueType="num">
                                          <p:cBhvr additive="base">
                                            <p:cTn id="76" dur="300" fill="hold"/>
                                            <p:tgtEl>
                                              <p:spTgt spid="51"/>
                                            </p:tgtEl>
                                            <p:attrNameLst>
                                              <p:attrName>ppt_y</p:attrName>
                                            </p:attrNameLst>
                                          </p:cBhvr>
                                          <p:tavLst>
                                            <p:tav tm="0">
                                              <p:val>
                                                <p:strVal val="#ppt_y"/>
                                              </p:val>
                                            </p:tav>
                                            <p:tav tm="100000">
                                              <p:val>
                                                <p:strVal val="#ppt_y"/>
                                              </p:val>
                                            </p:tav>
                                          </p:tavLst>
                                        </p:anim>
                                      </p:childTnLst>
                                    </p:cTn>
                                  </p:par>
                                </p:childTnLst>
                              </p:cTn>
                            </p:par>
                            <p:par>
                              <p:cTn id="77" fill="hold">
                                <p:stCondLst>
                                  <p:cond delay="4000"/>
                                </p:stCondLst>
                                <p:childTnLst>
                                  <p:par>
                                    <p:cTn id="78" presetID="22" presetClass="entr" presetSubtype="2" fill="hold" nodeType="after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wipe(right)">
                                          <p:cBhvr>
                                            <p:cTn id="80" dur="500"/>
                                            <p:tgtEl>
                                              <p:spTgt spid="52"/>
                                            </p:tgtEl>
                                          </p:cBhvr>
                                        </p:animEffect>
                                      </p:childTnLst>
                                    </p:cTn>
                                  </p:par>
                                </p:childTnLst>
                              </p:cTn>
                            </p:par>
                            <p:par>
                              <p:cTn id="81" fill="hold">
                                <p:stCondLst>
                                  <p:cond delay="4500"/>
                                </p:stCondLst>
                                <p:childTnLst>
                                  <p:par>
                                    <p:cTn id="82" presetID="2" presetClass="entr" presetSubtype="8" fill="hold" grpId="0" nodeType="afterEffect">
                                      <p:stCondLst>
                                        <p:cond delay="0"/>
                                      </p:stCondLst>
                                      <p:childTnLst>
                                        <p:set>
                                          <p:cBhvr>
                                            <p:cTn id="83" dur="1" fill="hold">
                                              <p:stCondLst>
                                                <p:cond delay="0"/>
                                              </p:stCondLst>
                                            </p:cTn>
                                            <p:tgtEl>
                                              <p:spTgt spid="53"/>
                                            </p:tgtEl>
                                            <p:attrNameLst>
                                              <p:attrName>style.visibility</p:attrName>
                                            </p:attrNameLst>
                                          </p:cBhvr>
                                          <p:to>
                                            <p:strVal val="visible"/>
                                          </p:to>
                                        </p:set>
                                        <p:anim calcmode="lin" valueType="num">
                                          <p:cBhvr additive="base">
                                            <p:cTn id="84" dur="300" fill="hold"/>
                                            <p:tgtEl>
                                              <p:spTgt spid="53"/>
                                            </p:tgtEl>
                                            <p:attrNameLst>
                                              <p:attrName>ppt_x</p:attrName>
                                            </p:attrNameLst>
                                          </p:cBhvr>
                                          <p:tavLst>
                                            <p:tav tm="0">
                                              <p:val>
                                                <p:strVal val="0-#ppt_w/2"/>
                                              </p:val>
                                            </p:tav>
                                            <p:tav tm="100000">
                                              <p:val>
                                                <p:strVal val="#ppt_x"/>
                                              </p:val>
                                            </p:tav>
                                          </p:tavLst>
                                        </p:anim>
                                        <p:anim calcmode="lin" valueType="num">
                                          <p:cBhvr additive="base">
                                            <p:cTn id="85" dur="3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47" grpId="0"/>
          <p:bldP spid="49" grpId="0"/>
          <p:bldP spid="51" grpId="0"/>
          <p:bldP spid="53"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682771" y="1488315"/>
            <a:ext cx="8752895" cy="4888441"/>
            <a:chOff x="511550" y="1116236"/>
            <a:chExt cx="6565525" cy="3666331"/>
          </a:xfrm>
        </p:grpSpPr>
        <p:sp>
          <p:nvSpPr>
            <p:cNvPr id="3" name="Line 3"/>
            <p:cNvSpPr>
              <a:spLocks noChangeShapeType="1"/>
            </p:cNvSpPr>
            <p:nvPr/>
          </p:nvSpPr>
          <p:spPr bwMode="auto">
            <a:xfrm rot="10800000">
              <a:off x="981075" y="3914998"/>
              <a:ext cx="2381250" cy="0"/>
            </a:xfrm>
            <a:prstGeom prst="line">
              <a:avLst/>
            </a:prstGeom>
            <a:noFill/>
            <a:ln w="9525">
              <a:solidFill>
                <a:srgbClr val="DDDDDD"/>
              </a:solidFill>
              <a:round/>
            </a:ln>
            <a:extLst>
              <a:ext uri="{909E8E84-426E-40DD-AFC4-6F175D3DCCD1}">
                <a14:hiddenFill xmlns:a14="http://schemas.microsoft.com/office/drawing/2010/main" xmlns="">
                  <a:noFill/>
                </a14:hiddenFill>
              </a:ext>
            </a:extLst>
          </p:spPr>
          <p:txBody>
            <a:bodyPr/>
            <a:lstStyle/>
            <a:p>
              <a:pPr defTabSz="1218565">
                <a:defRPr/>
              </a:pPr>
              <a:endParaRPr lang="zh-CN" alt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 name="Line 4"/>
            <p:cNvSpPr>
              <a:spLocks noChangeShapeType="1"/>
            </p:cNvSpPr>
            <p:nvPr/>
          </p:nvSpPr>
          <p:spPr bwMode="auto">
            <a:xfrm rot="10800000">
              <a:off x="985838" y="3146648"/>
              <a:ext cx="3557587" cy="0"/>
            </a:xfrm>
            <a:prstGeom prst="line">
              <a:avLst/>
            </a:prstGeom>
            <a:noFill/>
            <a:ln w="9525">
              <a:solidFill>
                <a:srgbClr val="DDDDDD"/>
              </a:solidFill>
              <a:round/>
            </a:ln>
            <a:extLst>
              <a:ext uri="{909E8E84-426E-40DD-AFC4-6F175D3DCCD1}">
                <a14:hiddenFill xmlns:a14="http://schemas.microsoft.com/office/drawing/2010/main" xmlns="">
                  <a:noFill/>
                </a14:hiddenFill>
              </a:ext>
            </a:extLst>
          </p:spPr>
          <p:txBody>
            <a:bodyPr/>
            <a:lstStyle/>
            <a:p>
              <a:pPr defTabSz="1218565">
                <a:defRPr/>
              </a:pPr>
              <a:endParaRPr lang="zh-CN" alt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 name="Line 5"/>
            <p:cNvSpPr>
              <a:spLocks noChangeShapeType="1"/>
            </p:cNvSpPr>
            <p:nvPr/>
          </p:nvSpPr>
          <p:spPr bwMode="auto">
            <a:xfrm rot="10800000">
              <a:off x="966788" y="2537048"/>
              <a:ext cx="4805362" cy="0"/>
            </a:xfrm>
            <a:prstGeom prst="line">
              <a:avLst/>
            </a:prstGeom>
            <a:noFill/>
            <a:ln w="9525">
              <a:solidFill>
                <a:srgbClr val="DDDDDD"/>
              </a:solidFill>
              <a:round/>
            </a:ln>
            <a:extLst>
              <a:ext uri="{909E8E84-426E-40DD-AFC4-6F175D3DCCD1}">
                <a14:hiddenFill xmlns:a14="http://schemas.microsoft.com/office/drawing/2010/main" xmlns="">
                  <a:noFill/>
                </a14:hiddenFill>
              </a:ext>
            </a:extLst>
          </p:spPr>
          <p:txBody>
            <a:bodyPr/>
            <a:lstStyle/>
            <a:p>
              <a:pPr defTabSz="1218565">
                <a:defRPr/>
              </a:pPr>
              <a:endParaRPr lang="zh-CN" alt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6" name="Line 6"/>
            <p:cNvSpPr>
              <a:spLocks noChangeShapeType="1"/>
            </p:cNvSpPr>
            <p:nvPr/>
          </p:nvSpPr>
          <p:spPr bwMode="auto">
            <a:xfrm rot="10800000">
              <a:off x="977900" y="1879823"/>
              <a:ext cx="5994400" cy="0"/>
            </a:xfrm>
            <a:prstGeom prst="line">
              <a:avLst/>
            </a:prstGeom>
            <a:noFill/>
            <a:ln w="9525">
              <a:solidFill>
                <a:srgbClr val="DDDDDD"/>
              </a:solidFill>
              <a:round/>
            </a:ln>
            <a:extLst>
              <a:ext uri="{909E8E84-426E-40DD-AFC4-6F175D3DCCD1}">
                <a14:hiddenFill xmlns:a14="http://schemas.microsoft.com/office/drawing/2010/main" xmlns="">
                  <a:noFill/>
                </a14:hiddenFill>
              </a:ext>
            </a:extLst>
          </p:spPr>
          <p:txBody>
            <a:bodyPr/>
            <a:lstStyle/>
            <a:p>
              <a:pPr defTabSz="1218565">
                <a:defRPr/>
              </a:pPr>
              <a:endParaRPr lang="zh-CN" alt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1" name="Line 13"/>
            <p:cNvSpPr>
              <a:spLocks noChangeShapeType="1"/>
            </p:cNvSpPr>
            <p:nvPr/>
          </p:nvSpPr>
          <p:spPr bwMode="auto">
            <a:xfrm>
              <a:off x="973138" y="4422998"/>
              <a:ext cx="6103937" cy="0"/>
            </a:xfrm>
            <a:prstGeom prst="line">
              <a:avLst/>
            </a:prstGeom>
            <a:noFill/>
            <a:ln w="9525">
              <a:solidFill>
                <a:schemeClr val="accent1"/>
              </a:solidFill>
              <a:round/>
              <a:tailEnd type="triangle" w="med" len="med"/>
            </a:ln>
            <a:extLst>
              <a:ext uri="{909E8E84-426E-40DD-AFC4-6F175D3DCCD1}">
                <a14:hiddenFill xmlns:a14="http://schemas.microsoft.com/office/drawing/2010/main" xmlns="">
                  <a:noFill/>
                </a14:hiddenFill>
              </a:ext>
            </a:extLst>
          </p:spPr>
          <p:txBody>
            <a:bodyPr/>
            <a:lstStyle/>
            <a:p>
              <a:pPr defTabSz="1218565">
                <a:defRPr/>
              </a:pPr>
              <a:endParaRPr lang="zh-CN" alt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2" name="Line 14"/>
            <p:cNvSpPr>
              <a:spLocks noChangeShapeType="1"/>
            </p:cNvSpPr>
            <p:nvPr/>
          </p:nvSpPr>
          <p:spPr bwMode="auto">
            <a:xfrm rot="16200000">
              <a:off x="-681037" y="2770411"/>
              <a:ext cx="3308350" cy="0"/>
            </a:xfrm>
            <a:prstGeom prst="line">
              <a:avLst/>
            </a:prstGeom>
            <a:noFill/>
            <a:ln w="9525">
              <a:solidFill>
                <a:schemeClr val="accent1"/>
              </a:solidFill>
              <a:round/>
              <a:tailEnd type="triangle" w="med" len="med"/>
            </a:ln>
            <a:extLst>
              <a:ext uri="{909E8E84-426E-40DD-AFC4-6F175D3DCCD1}">
                <a14:hiddenFill xmlns:a14="http://schemas.microsoft.com/office/drawing/2010/main" xmlns="">
                  <a:noFill/>
                </a14:hiddenFill>
              </a:ext>
            </a:extLst>
          </p:spPr>
          <p:txBody>
            <a:bodyPr/>
            <a:lstStyle/>
            <a:p>
              <a:pPr defTabSz="1218565">
                <a:defRPr/>
              </a:pPr>
              <a:endParaRPr lang="zh-CN" alt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4" name="Line 16"/>
            <p:cNvSpPr>
              <a:spLocks noChangeShapeType="1"/>
            </p:cNvSpPr>
            <p:nvPr/>
          </p:nvSpPr>
          <p:spPr bwMode="auto">
            <a:xfrm rot="16200000">
              <a:off x="264319" y="2771205"/>
              <a:ext cx="3309937" cy="0"/>
            </a:xfrm>
            <a:prstGeom prst="line">
              <a:avLst/>
            </a:prstGeom>
            <a:noFill/>
            <a:ln w="9525">
              <a:solidFill>
                <a:srgbClr val="DDDDDD"/>
              </a:solidFill>
              <a:round/>
            </a:ln>
            <a:extLst>
              <a:ext uri="{909E8E84-426E-40DD-AFC4-6F175D3DCCD1}">
                <a14:hiddenFill xmlns:a14="http://schemas.microsoft.com/office/drawing/2010/main" xmlns="">
                  <a:noFill/>
                </a14:hiddenFill>
              </a:ext>
            </a:extLst>
          </p:spPr>
          <p:txBody>
            <a:bodyPr/>
            <a:lstStyle/>
            <a:p>
              <a:pPr defTabSz="1218565">
                <a:defRPr/>
              </a:pPr>
              <a:endParaRPr lang="zh-CN" alt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5" name="Line 17"/>
            <p:cNvSpPr>
              <a:spLocks noChangeShapeType="1"/>
            </p:cNvSpPr>
            <p:nvPr/>
          </p:nvSpPr>
          <p:spPr bwMode="auto">
            <a:xfrm rot="16200000">
              <a:off x="1724819" y="2771205"/>
              <a:ext cx="3309937" cy="0"/>
            </a:xfrm>
            <a:prstGeom prst="line">
              <a:avLst/>
            </a:prstGeom>
            <a:noFill/>
            <a:ln w="9525">
              <a:solidFill>
                <a:srgbClr val="DDDDDD"/>
              </a:solidFill>
              <a:round/>
            </a:ln>
            <a:extLst>
              <a:ext uri="{909E8E84-426E-40DD-AFC4-6F175D3DCCD1}">
                <a14:hiddenFill xmlns:a14="http://schemas.microsoft.com/office/drawing/2010/main" xmlns="">
                  <a:noFill/>
                </a14:hiddenFill>
              </a:ext>
            </a:extLst>
          </p:spPr>
          <p:txBody>
            <a:bodyPr/>
            <a:lstStyle/>
            <a:p>
              <a:pPr defTabSz="1218565">
                <a:defRPr/>
              </a:pPr>
              <a:endParaRPr lang="zh-CN" alt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6" name="Line 18"/>
            <p:cNvSpPr>
              <a:spLocks noChangeShapeType="1"/>
            </p:cNvSpPr>
            <p:nvPr/>
          </p:nvSpPr>
          <p:spPr bwMode="auto">
            <a:xfrm rot="16200000">
              <a:off x="2912269" y="2771205"/>
              <a:ext cx="3309937" cy="0"/>
            </a:xfrm>
            <a:prstGeom prst="line">
              <a:avLst/>
            </a:prstGeom>
            <a:noFill/>
            <a:ln w="9525">
              <a:solidFill>
                <a:srgbClr val="DDDDDD"/>
              </a:solidFill>
              <a:round/>
            </a:ln>
            <a:extLst>
              <a:ext uri="{909E8E84-426E-40DD-AFC4-6F175D3DCCD1}">
                <a14:hiddenFill xmlns:a14="http://schemas.microsoft.com/office/drawing/2010/main" xmlns="">
                  <a:noFill/>
                </a14:hiddenFill>
              </a:ext>
            </a:extLst>
          </p:spPr>
          <p:txBody>
            <a:bodyPr/>
            <a:lstStyle/>
            <a:p>
              <a:pPr defTabSz="1218565">
                <a:defRPr/>
              </a:pPr>
              <a:endParaRPr lang="zh-CN" alt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17" name="Line 19"/>
            <p:cNvSpPr>
              <a:spLocks noChangeShapeType="1"/>
            </p:cNvSpPr>
            <p:nvPr/>
          </p:nvSpPr>
          <p:spPr bwMode="auto">
            <a:xfrm rot="16200000">
              <a:off x="4131469" y="2771205"/>
              <a:ext cx="3309937" cy="0"/>
            </a:xfrm>
            <a:prstGeom prst="line">
              <a:avLst/>
            </a:prstGeom>
            <a:noFill/>
            <a:ln w="9525">
              <a:solidFill>
                <a:srgbClr val="DDDDDD"/>
              </a:solidFill>
              <a:round/>
            </a:ln>
            <a:extLst>
              <a:ext uri="{909E8E84-426E-40DD-AFC4-6F175D3DCCD1}">
                <a14:hiddenFill xmlns:a14="http://schemas.microsoft.com/office/drawing/2010/main" xmlns="">
                  <a:noFill/>
                </a14:hiddenFill>
              </a:ext>
            </a:extLst>
          </p:spPr>
          <p:txBody>
            <a:bodyPr/>
            <a:lstStyle/>
            <a:p>
              <a:pPr defTabSz="1218565">
                <a:defRPr/>
              </a:pPr>
              <a:endParaRPr lang="zh-CN" alt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40" name="Text Box 52"/>
            <p:cNvSpPr txBox="1">
              <a:spLocks noChangeArrowheads="1"/>
            </p:cNvSpPr>
            <p:nvPr/>
          </p:nvSpPr>
          <p:spPr bwMode="auto">
            <a:xfrm>
              <a:off x="511550" y="1131590"/>
              <a:ext cx="415553" cy="1651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square">
              <a:spAutoFit/>
            </a:bodyPr>
            <a:lstStyle>
              <a:lvl1pPr eaLnBrk="0" hangingPunct="0">
                <a:defRPr i="1">
                  <a:solidFill>
                    <a:schemeClr val="tx1"/>
                  </a:solidFill>
                  <a:latin typeface="Arial" panose="020B0604020202020204" pitchFamily="34" charset="0"/>
                  <a:ea typeface="华文细黑" panose="02010600040101010101" pitchFamily="2" charset="-122"/>
                </a:defRPr>
              </a:lvl1pPr>
              <a:lvl2pPr marL="742950" indent="-285750" eaLnBrk="0" hangingPunct="0">
                <a:defRPr i="1">
                  <a:solidFill>
                    <a:schemeClr val="tx1"/>
                  </a:solidFill>
                  <a:latin typeface="Arial" panose="020B0604020202020204" pitchFamily="34" charset="0"/>
                  <a:ea typeface="华文细黑" panose="02010600040101010101" pitchFamily="2" charset="-122"/>
                </a:defRPr>
              </a:lvl2pPr>
              <a:lvl3pPr marL="1143000" indent="-228600" eaLnBrk="0" hangingPunct="0">
                <a:defRPr i="1">
                  <a:solidFill>
                    <a:schemeClr val="tx1"/>
                  </a:solidFill>
                  <a:latin typeface="Arial" panose="020B0604020202020204" pitchFamily="34" charset="0"/>
                  <a:ea typeface="华文细黑" panose="02010600040101010101" pitchFamily="2" charset="-122"/>
                </a:defRPr>
              </a:lvl3pPr>
              <a:lvl4pPr marL="1600200" indent="-228600" eaLnBrk="0" hangingPunct="0">
                <a:defRPr i="1">
                  <a:solidFill>
                    <a:schemeClr val="tx1"/>
                  </a:solidFill>
                  <a:latin typeface="Arial" panose="020B0604020202020204" pitchFamily="34" charset="0"/>
                  <a:ea typeface="华文细黑" panose="02010600040101010101" pitchFamily="2" charset="-122"/>
                </a:defRPr>
              </a:lvl4pPr>
              <a:lvl5pPr marL="2057400" indent="-228600" eaLnBrk="0" hangingPunct="0">
                <a:defRPr i="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9pPr>
            </a:lstStyle>
            <a:p>
              <a:pPr defTabSz="1218565" eaLnBrk="1" hangingPunct="1">
                <a:spcBef>
                  <a:spcPct val="50000"/>
                </a:spcBef>
                <a:defRPr/>
              </a:pPr>
              <a:r>
                <a:rPr lang="zh-CN" altLang="en-US" sz="2400" b="1" i="0" kern="0" dirty="0">
                  <a:solidFill>
                    <a:srgbClr val="787878"/>
                  </a:solidFill>
                  <a:latin typeface="微软雅黑" panose="020B0503020204020204" pitchFamily="34" charset="-122"/>
                  <a:ea typeface="微软雅黑" panose="020B0503020204020204" pitchFamily="34" charset="-122"/>
                </a:rPr>
                <a:t>添加内容</a:t>
              </a:r>
            </a:p>
          </p:txBody>
        </p:sp>
        <p:sp>
          <p:nvSpPr>
            <p:cNvPr id="41" name="Text Box 53"/>
            <p:cNvSpPr txBox="1">
              <a:spLocks noChangeArrowheads="1"/>
            </p:cNvSpPr>
            <p:nvPr/>
          </p:nvSpPr>
          <p:spPr bwMode="auto">
            <a:xfrm>
              <a:off x="1543050" y="4437286"/>
              <a:ext cx="749300" cy="345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20204" pitchFamily="34" charset="0"/>
                  <a:ea typeface="华文细黑" panose="02010600040101010101" pitchFamily="2" charset="-122"/>
                </a:defRPr>
              </a:lvl1pPr>
              <a:lvl2pPr marL="742950" indent="-285750" eaLnBrk="0" hangingPunct="0">
                <a:defRPr i="1">
                  <a:solidFill>
                    <a:schemeClr val="tx1"/>
                  </a:solidFill>
                  <a:latin typeface="Arial" panose="020B0604020202020204" pitchFamily="34" charset="0"/>
                  <a:ea typeface="华文细黑" panose="02010600040101010101" pitchFamily="2" charset="-122"/>
                </a:defRPr>
              </a:lvl2pPr>
              <a:lvl3pPr marL="1143000" indent="-228600" eaLnBrk="0" hangingPunct="0">
                <a:defRPr i="1">
                  <a:solidFill>
                    <a:schemeClr val="tx1"/>
                  </a:solidFill>
                  <a:latin typeface="Arial" panose="020B0604020202020204" pitchFamily="34" charset="0"/>
                  <a:ea typeface="华文细黑" panose="02010600040101010101" pitchFamily="2" charset="-122"/>
                </a:defRPr>
              </a:lvl3pPr>
              <a:lvl4pPr marL="1600200" indent="-228600" eaLnBrk="0" hangingPunct="0">
                <a:defRPr i="1">
                  <a:solidFill>
                    <a:schemeClr val="tx1"/>
                  </a:solidFill>
                  <a:latin typeface="Arial" panose="020B0604020202020204" pitchFamily="34" charset="0"/>
                  <a:ea typeface="华文细黑" panose="02010600040101010101" pitchFamily="2" charset="-122"/>
                </a:defRPr>
              </a:lvl4pPr>
              <a:lvl5pPr marL="2057400" indent="-228600" eaLnBrk="0" hangingPunct="0">
                <a:defRPr i="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9pPr>
            </a:lstStyle>
            <a:p>
              <a:pPr defTabSz="1218565" eaLnBrk="1" hangingPunct="1">
                <a:spcBef>
                  <a:spcPct val="50000"/>
                </a:spcBef>
                <a:defRPr/>
              </a:pPr>
              <a:r>
                <a:rPr lang="en-US" altLang="zh-CN" sz="2400" i="0" kern="0" dirty="0">
                  <a:solidFill>
                    <a:srgbClr val="787878"/>
                  </a:solidFill>
                  <a:latin typeface="Impact" panose="020B0806030902050204" pitchFamily="34" charset="0"/>
                  <a:ea typeface="微软雅黑" panose="020B0503020204020204" pitchFamily="34" charset="-122"/>
                </a:rPr>
                <a:t>2014</a:t>
              </a:r>
            </a:p>
          </p:txBody>
        </p:sp>
        <p:sp>
          <p:nvSpPr>
            <p:cNvPr id="42" name="Text Box 54"/>
            <p:cNvSpPr txBox="1">
              <a:spLocks noChangeArrowheads="1"/>
            </p:cNvSpPr>
            <p:nvPr/>
          </p:nvSpPr>
          <p:spPr bwMode="auto">
            <a:xfrm>
              <a:off x="3000375" y="4437286"/>
              <a:ext cx="749300" cy="345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20204" pitchFamily="34" charset="0"/>
                  <a:ea typeface="华文细黑" panose="02010600040101010101" pitchFamily="2" charset="-122"/>
                </a:defRPr>
              </a:lvl1pPr>
              <a:lvl2pPr marL="742950" indent="-285750" eaLnBrk="0" hangingPunct="0">
                <a:defRPr i="1">
                  <a:solidFill>
                    <a:schemeClr val="tx1"/>
                  </a:solidFill>
                  <a:latin typeface="Arial" panose="020B0604020202020204" pitchFamily="34" charset="0"/>
                  <a:ea typeface="华文细黑" panose="02010600040101010101" pitchFamily="2" charset="-122"/>
                </a:defRPr>
              </a:lvl2pPr>
              <a:lvl3pPr marL="1143000" indent="-228600" eaLnBrk="0" hangingPunct="0">
                <a:defRPr i="1">
                  <a:solidFill>
                    <a:schemeClr val="tx1"/>
                  </a:solidFill>
                  <a:latin typeface="Arial" panose="020B0604020202020204" pitchFamily="34" charset="0"/>
                  <a:ea typeface="华文细黑" panose="02010600040101010101" pitchFamily="2" charset="-122"/>
                </a:defRPr>
              </a:lvl3pPr>
              <a:lvl4pPr marL="1600200" indent="-228600" eaLnBrk="0" hangingPunct="0">
                <a:defRPr i="1">
                  <a:solidFill>
                    <a:schemeClr val="tx1"/>
                  </a:solidFill>
                  <a:latin typeface="Arial" panose="020B0604020202020204" pitchFamily="34" charset="0"/>
                  <a:ea typeface="华文细黑" panose="02010600040101010101" pitchFamily="2" charset="-122"/>
                </a:defRPr>
              </a:lvl4pPr>
              <a:lvl5pPr marL="2057400" indent="-228600" eaLnBrk="0" hangingPunct="0">
                <a:defRPr i="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9pPr>
            </a:lstStyle>
            <a:p>
              <a:pPr defTabSz="1218565" eaLnBrk="1" hangingPunct="1">
                <a:spcBef>
                  <a:spcPct val="50000"/>
                </a:spcBef>
                <a:defRPr/>
              </a:pPr>
              <a:r>
                <a:rPr lang="en-US" altLang="zh-CN" sz="2400" i="0" kern="0" dirty="0">
                  <a:solidFill>
                    <a:srgbClr val="787878"/>
                  </a:solidFill>
                  <a:latin typeface="Impact" panose="020B0806030902050204" pitchFamily="34" charset="0"/>
                  <a:ea typeface="微软雅黑" panose="020B0503020204020204" pitchFamily="34" charset="-122"/>
                </a:rPr>
                <a:t>2015</a:t>
              </a:r>
            </a:p>
          </p:txBody>
        </p:sp>
        <p:sp>
          <p:nvSpPr>
            <p:cNvPr id="43" name="Text Box 55"/>
            <p:cNvSpPr txBox="1">
              <a:spLocks noChangeArrowheads="1"/>
            </p:cNvSpPr>
            <p:nvPr/>
          </p:nvSpPr>
          <p:spPr bwMode="auto">
            <a:xfrm>
              <a:off x="4191000" y="4437286"/>
              <a:ext cx="749300" cy="345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20204" pitchFamily="34" charset="0"/>
                  <a:ea typeface="华文细黑" panose="02010600040101010101" pitchFamily="2" charset="-122"/>
                </a:defRPr>
              </a:lvl1pPr>
              <a:lvl2pPr marL="742950" indent="-285750" eaLnBrk="0" hangingPunct="0">
                <a:defRPr i="1">
                  <a:solidFill>
                    <a:schemeClr val="tx1"/>
                  </a:solidFill>
                  <a:latin typeface="Arial" panose="020B0604020202020204" pitchFamily="34" charset="0"/>
                  <a:ea typeface="华文细黑" panose="02010600040101010101" pitchFamily="2" charset="-122"/>
                </a:defRPr>
              </a:lvl2pPr>
              <a:lvl3pPr marL="1143000" indent="-228600" eaLnBrk="0" hangingPunct="0">
                <a:defRPr i="1">
                  <a:solidFill>
                    <a:schemeClr val="tx1"/>
                  </a:solidFill>
                  <a:latin typeface="Arial" panose="020B0604020202020204" pitchFamily="34" charset="0"/>
                  <a:ea typeface="华文细黑" panose="02010600040101010101" pitchFamily="2" charset="-122"/>
                </a:defRPr>
              </a:lvl3pPr>
              <a:lvl4pPr marL="1600200" indent="-228600" eaLnBrk="0" hangingPunct="0">
                <a:defRPr i="1">
                  <a:solidFill>
                    <a:schemeClr val="tx1"/>
                  </a:solidFill>
                  <a:latin typeface="Arial" panose="020B0604020202020204" pitchFamily="34" charset="0"/>
                  <a:ea typeface="华文细黑" panose="02010600040101010101" pitchFamily="2" charset="-122"/>
                </a:defRPr>
              </a:lvl4pPr>
              <a:lvl5pPr marL="2057400" indent="-228600" eaLnBrk="0" hangingPunct="0">
                <a:defRPr i="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9pPr>
            </a:lstStyle>
            <a:p>
              <a:pPr defTabSz="1218565" eaLnBrk="1" hangingPunct="1">
                <a:spcBef>
                  <a:spcPct val="50000"/>
                </a:spcBef>
                <a:defRPr/>
              </a:pPr>
              <a:r>
                <a:rPr lang="en-US" altLang="zh-CN" sz="2400" i="0" kern="0" dirty="0">
                  <a:solidFill>
                    <a:srgbClr val="787878"/>
                  </a:solidFill>
                  <a:latin typeface="Impact" panose="020B0806030902050204" pitchFamily="34" charset="0"/>
                  <a:ea typeface="微软雅黑" panose="020B0503020204020204" pitchFamily="34" charset="-122"/>
                </a:rPr>
                <a:t>2016</a:t>
              </a:r>
            </a:p>
          </p:txBody>
        </p:sp>
        <p:sp>
          <p:nvSpPr>
            <p:cNvPr id="44" name="Text Box 56"/>
            <p:cNvSpPr txBox="1">
              <a:spLocks noChangeArrowheads="1"/>
            </p:cNvSpPr>
            <p:nvPr/>
          </p:nvSpPr>
          <p:spPr bwMode="auto">
            <a:xfrm>
              <a:off x="5405438" y="4437286"/>
              <a:ext cx="749300" cy="345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20204" pitchFamily="34" charset="0"/>
                  <a:ea typeface="华文细黑" panose="02010600040101010101" pitchFamily="2" charset="-122"/>
                </a:defRPr>
              </a:lvl1pPr>
              <a:lvl2pPr marL="742950" indent="-285750" eaLnBrk="0" hangingPunct="0">
                <a:defRPr i="1">
                  <a:solidFill>
                    <a:schemeClr val="tx1"/>
                  </a:solidFill>
                  <a:latin typeface="Arial" panose="020B0604020202020204" pitchFamily="34" charset="0"/>
                  <a:ea typeface="华文细黑" panose="02010600040101010101" pitchFamily="2" charset="-122"/>
                </a:defRPr>
              </a:lvl2pPr>
              <a:lvl3pPr marL="1143000" indent="-228600" eaLnBrk="0" hangingPunct="0">
                <a:defRPr i="1">
                  <a:solidFill>
                    <a:schemeClr val="tx1"/>
                  </a:solidFill>
                  <a:latin typeface="Arial" panose="020B0604020202020204" pitchFamily="34" charset="0"/>
                  <a:ea typeface="华文细黑" panose="02010600040101010101" pitchFamily="2" charset="-122"/>
                </a:defRPr>
              </a:lvl3pPr>
              <a:lvl4pPr marL="1600200" indent="-228600" eaLnBrk="0" hangingPunct="0">
                <a:defRPr i="1">
                  <a:solidFill>
                    <a:schemeClr val="tx1"/>
                  </a:solidFill>
                  <a:latin typeface="Arial" panose="020B0604020202020204" pitchFamily="34" charset="0"/>
                  <a:ea typeface="华文细黑" panose="02010600040101010101" pitchFamily="2" charset="-122"/>
                </a:defRPr>
              </a:lvl4pPr>
              <a:lvl5pPr marL="2057400" indent="-228600" eaLnBrk="0" hangingPunct="0">
                <a:defRPr i="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9pPr>
            </a:lstStyle>
            <a:p>
              <a:pPr defTabSz="1218565" eaLnBrk="1" hangingPunct="1">
                <a:spcBef>
                  <a:spcPct val="50000"/>
                </a:spcBef>
                <a:defRPr/>
              </a:pPr>
              <a:r>
                <a:rPr lang="en-US" altLang="zh-CN" sz="2400" i="0" kern="0" dirty="0">
                  <a:solidFill>
                    <a:srgbClr val="787878"/>
                  </a:solidFill>
                  <a:latin typeface="Impact" panose="020B0806030902050204" pitchFamily="34" charset="0"/>
                  <a:ea typeface="微软雅黑" panose="020B0503020204020204" pitchFamily="34" charset="-122"/>
                </a:rPr>
                <a:t>2017</a:t>
              </a:r>
            </a:p>
          </p:txBody>
        </p:sp>
      </p:grpSp>
      <p:grpSp>
        <p:nvGrpSpPr>
          <p:cNvPr id="46" name="组合 45"/>
          <p:cNvGrpSpPr/>
          <p:nvPr/>
        </p:nvGrpSpPr>
        <p:grpSpPr>
          <a:xfrm>
            <a:off x="2553163" y="5215766"/>
            <a:ext cx="1955545" cy="690529"/>
            <a:chOff x="1914525" y="3911823"/>
            <a:chExt cx="1466850" cy="517897"/>
          </a:xfrm>
        </p:grpSpPr>
        <p:sp>
          <p:nvSpPr>
            <p:cNvPr id="10" name="Rectangle 12"/>
            <p:cNvSpPr>
              <a:spLocks noChangeArrowheads="1"/>
            </p:cNvSpPr>
            <p:nvPr/>
          </p:nvSpPr>
          <p:spPr bwMode="auto">
            <a:xfrm>
              <a:off x="1914525" y="3911823"/>
              <a:ext cx="1466850" cy="495300"/>
            </a:xfrm>
            <a:prstGeom prst="rect">
              <a:avLst/>
            </a:prstGeom>
            <a:solidFill>
              <a:srgbClr val="C5C5C5"/>
            </a:solidFill>
            <a:ln>
              <a:noFill/>
            </a:ln>
          </p:spPr>
          <p:txBody>
            <a:bodyPr wrap="none" anchor="ctr"/>
            <a:lstStyle/>
            <a:p>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36" name="Rectangle 48"/>
            <p:cNvSpPr>
              <a:spLocks noChangeArrowheads="1"/>
            </p:cNvSpPr>
            <p:nvPr/>
          </p:nvSpPr>
          <p:spPr bwMode="auto">
            <a:xfrm>
              <a:off x="1920875" y="3920132"/>
              <a:ext cx="1449388" cy="50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lnSpc>
                  <a:spcPct val="150000"/>
                </a:lnSpc>
              </a:pPr>
              <a:r>
                <a:rPr lang="zh-CN" altLang="en-US" sz="1300" kern="0" dirty="0">
                  <a:solidFill>
                    <a:schemeClr val="bg1"/>
                  </a:solidFill>
                  <a:latin typeface="微软雅黑" panose="020B0503020204020204" pitchFamily="34" charset="-122"/>
                  <a:ea typeface="微软雅黑" panose="020B0503020204020204" pitchFamily="34" charset="-122"/>
                </a:rPr>
                <a:t>单击此处添加</a:t>
              </a:r>
            </a:p>
            <a:p>
              <a:pPr algn="ctr">
                <a:lnSpc>
                  <a:spcPct val="150000"/>
                </a:lnSpc>
              </a:pPr>
              <a:r>
                <a:rPr lang="zh-CN" altLang="en-US" sz="1300" kern="0" dirty="0">
                  <a:solidFill>
                    <a:schemeClr val="bg1"/>
                  </a:solidFill>
                  <a:latin typeface="微软雅黑" panose="020B0503020204020204" pitchFamily="34" charset="-122"/>
                  <a:ea typeface="微软雅黑" panose="020B0503020204020204" pitchFamily="34" charset="-122"/>
                </a:rPr>
                <a:t>段落文字内容</a:t>
              </a:r>
            </a:p>
          </p:txBody>
        </p:sp>
      </p:grpSp>
      <p:grpSp>
        <p:nvGrpSpPr>
          <p:cNvPr id="47" name="组合 46"/>
          <p:cNvGrpSpPr/>
          <p:nvPr/>
        </p:nvGrpSpPr>
        <p:grpSpPr>
          <a:xfrm>
            <a:off x="4502359" y="4195533"/>
            <a:ext cx="1597875" cy="679449"/>
            <a:chOff x="3376613" y="3146648"/>
            <a:chExt cx="1198562" cy="509587"/>
          </a:xfrm>
        </p:grpSpPr>
        <p:sp>
          <p:nvSpPr>
            <p:cNvPr id="9" name="Rectangle 11"/>
            <p:cNvSpPr>
              <a:spLocks noChangeArrowheads="1"/>
            </p:cNvSpPr>
            <p:nvPr/>
          </p:nvSpPr>
          <p:spPr bwMode="auto">
            <a:xfrm>
              <a:off x="3381375" y="3151644"/>
              <a:ext cx="1185863" cy="495300"/>
            </a:xfrm>
            <a:prstGeom prst="rect">
              <a:avLst/>
            </a:prstGeom>
            <a:solidFill>
              <a:srgbClr val="C5C5C5"/>
            </a:solidFill>
            <a:ln>
              <a:noFill/>
            </a:ln>
          </p:spPr>
          <p:txBody>
            <a:bodyPr wrap="none" anchor="ctr"/>
            <a:lstStyle/>
            <a:p>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37" name="Rectangle 49"/>
            <p:cNvSpPr>
              <a:spLocks noChangeArrowheads="1"/>
            </p:cNvSpPr>
            <p:nvPr/>
          </p:nvSpPr>
          <p:spPr bwMode="auto">
            <a:xfrm>
              <a:off x="3376613" y="3146648"/>
              <a:ext cx="1198562" cy="50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1218565">
                <a:lnSpc>
                  <a:spcPct val="150000"/>
                </a:lnSpc>
                <a:defRPr/>
              </a:pPr>
              <a:r>
                <a:rPr lang="zh-CN" altLang="en-US" sz="1300" kern="0" dirty="0">
                  <a:solidFill>
                    <a:schemeClr val="bg1"/>
                  </a:solidFill>
                  <a:latin typeface="微软雅黑" panose="020B0503020204020204" pitchFamily="34" charset="-122"/>
                  <a:ea typeface="微软雅黑" panose="020B0503020204020204" pitchFamily="34" charset="-122"/>
                </a:rPr>
                <a:t>单击此处添加</a:t>
              </a:r>
            </a:p>
            <a:p>
              <a:pPr algn="ctr" defTabSz="1218565">
                <a:lnSpc>
                  <a:spcPct val="150000"/>
                </a:lnSpc>
                <a:defRPr/>
              </a:pPr>
              <a:r>
                <a:rPr lang="zh-CN" altLang="en-US" sz="1300" kern="0" dirty="0">
                  <a:solidFill>
                    <a:schemeClr val="bg1"/>
                  </a:solidFill>
                  <a:latin typeface="微软雅黑" panose="020B0503020204020204" pitchFamily="34" charset="-122"/>
                  <a:ea typeface="微软雅黑" panose="020B0503020204020204" pitchFamily="34" charset="-122"/>
                </a:rPr>
                <a:t>段落文字内容</a:t>
              </a:r>
            </a:p>
          </p:txBody>
        </p:sp>
      </p:grpSp>
      <p:grpSp>
        <p:nvGrpSpPr>
          <p:cNvPr id="48" name="组合 47"/>
          <p:cNvGrpSpPr/>
          <p:nvPr/>
        </p:nvGrpSpPr>
        <p:grpSpPr>
          <a:xfrm>
            <a:off x="6089652" y="3374265"/>
            <a:ext cx="1625388" cy="687919"/>
            <a:chOff x="4567238" y="2530698"/>
            <a:chExt cx="1219200" cy="515939"/>
          </a:xfrm>
        </p:grpSpPr>
        <p:sp>
          <p:nvSpPr>
            <p:cNvPr id="8" name="Rectangle 10"/>
            <p:cNvSpPr>
              <a:spLocks noChangeArrowheads="1"/>
            </p:cNvSpPr>
            <p:nvPr/>
          </p:nvSpPr>
          <p:spPr bwMode="auto">
            <a:xfrm>
              <a:off x="4567238" y="2530698"/>
              <a:ext cx="1219200" cy="495300"/>
            </a:xfrm>
            <a:prstGeom prst="rect">
              <a:avLst/>
            </a:prstGeom>
            <a:solidFill>
              <a:srgbClr val="C5C5C5"/>
            </a:solidFill>
            <a:ln>
              <a:noFill/>
            </a:ln>
          </p:spPr>
          <p:txBody>
            <a:bodyPr wrap="none" anchor="ctr"/>
            <a:lstStyle/>
            <a:p>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38" name="Rectangle 50"/>
            <p:cNvSpPr>
              <a:spLocks noChangeArrowheads="1"/>
            </p:cNvSpPr>
            <p:nvPr/>
          </p:nvSpPr>
          <p:spPr bwMode="auto">
            <a:xfrm>
              <a:off x="4573588" y="2537049"/>
              <a:ext cx="1198562" cy="50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lnSpc>
                  <a:spcPct val="150000"/>
                </a:lnSpc>
              </a:pPr>
              <a:r>
                <a:rPr lang="zh-CN" altLang="en-US" sz="1300" kern="0" dirty="0">
                  <a:solidFill>
                    <a:schemeClr val="bg1"/>
                  </a:solidFill>
                  <a:latin typeface="微软雅黑" panose="020B0503020204020204" pitchFamily="34" charset="-122"/>
                  <a:ea typeface="微软雅黑" panose="020B0503020204020204" pitchFamily="34" charset="-122"/>
                </a:rPr>
                <a:t>单击此处添加</a:t>
              </a:r>
            </a:p>
            <a:p>
              <a:pPr algn="ctr">
                <a:lnSpc>
                  <a:spcPct val="150000"/>
                </a:lnSpc>
              </a:pPr>
              <a:r>
                <a:rPr lang="zh-CN" altLang="en-US" sz="1300" kern="0" dirty="0">
                  <a:solidFill>
                    <a:schemeClr val="bg1"/>
                  </a:solidFill>
                  <a:latin typeface="微软雅黑" panose="020B0503020204020204" pitchFamily="34" charset="-122"/>
                  <a:ea typeface="微软雅黑" panose="020B0503020204020204" pitchFamily="34" charset="-122"/>
                </a:rPr>
                <a:t>段落文字内容</a:t>
              </a:r>
            </a:p>
          </p:txBody>
        </p:sp>
      </p:grpSp>
      <p:grpSp>
        <p:nvGrpSpPr>
          <p:cNvPr id="49" name="组合 48"/>
          <p:cNvGrpSpPr/>
          <p:nvPr/>
        </p:nvGrpSpPr>
        <p:grpSpPr>
          <a:xfrm>
            <a:off x="7704458" y="2501141"/>
            <a:ext cx="1625388" cy="679449"/>
            <a:chOff x="5778500" y="1875854"/>
            <a:chExt cx="1219200" cy="509587"/>
          </a:xfrm>
        </p:grpSpPr>
        <p:sp>
          <p:nvSpPr>
            <p:cNvPr id="7" name="Rectangle 9"/>
            <p:cNvSpPr>
              <a:spLocks noChangeArrowheads="1"/>
            </p:cNvSpPr>
            <p:nvPr/>
          </p:nvSpPr>
          <p:spPr bwMode="auto">
            <a:xfrm>
              <a:off x="5778500" y="1882998"/>
              <a:ext cx="1219200" cy="495300"/>
            </a:xfrm>
            <a:prstGeom prst="rect">
              <a:avLst/>
            </a:prstGeom>
            <a:solidFill>
              <a:srgbClr val="C5C5C5"/>
            </a:solidFill>
            <a:ln>
              <a:noFill/>
            </a:ln>
          </p:spPr>
          <p:txBody>
            <a:bodyPr wrap="none" anchor="ctr"/>
            <a:lstStyle/>
            <a:p>
              <a:pPr defTabSz="1218565">
                <a:defRPr/>
              </a:pPr>
              <a:endParaRPr lang="zh-CN" alt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9" name="Rectangle 51"/>
            <p:cNvSpPr>
              <a:spLocks noChangeArrowheads="1"/>
            </p:cNvSpPr>
            <p:nvPr/>
          </p:nvSpPr>
          <p:spPr bwMode="auto">
            <a:xfrm>
              <a:off x="5786438" y="1875854"/>
              <a:ext cx="1198562" cy="50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lnSpc>
                  <a:spcPct val="150000"/>
                </a:lnSpc>
              </a:pPr>
              <a:r>
                <a:rPr lang="zh-CN" altLang="en-US" sz="1300" kern="0" dirty="0">
                  <a:solidFill>
                    <a:schemeClr val="bg1"/>
                  </a:solidFill>
                  <a:latin typeface="微软雅黑" panose="020B0503020204020204" pitchFamily="34" charset="-122"/>
                  <a:ea typeface="微软雅黑" panose="020B0503020204020204" pitchFamily="34" charset="-122"/>
                </a:rPr>
                <a:t>单击此处添加</a:t>
              </a:r>
            </a:p>
            <a:p>
              <a:pPr algn="ctr">
                <a:lnSpc>
                  <a:spcPct val="150000"/>
                </a:lnSpc>
              </a:pPr>
              <a:r>
                <a:rPr lang="zh-CN" altLang="en-US" sz="1300" kern="0" dirty="0">
                  <a:solidFill>
                    <a:schemeClr val="bg1"/>
                  </a:solidFill>
                  <a:latin typeface="微软雅黑" panose="020B0503020204020204" pitchFamily="34" charset="-122"/>
                  <a:ea typeface="微软雅黑" panose="020B0503020204020204" pitchFamily="34" charset="-122"/>
                </a:rPr>
                <a:t>段落文字内容</a:t>
              </a:r>
            </a:p>
          </p:txBody>
        </p:sp>
      </p:grpSp>
      <p:sp>
        <p:nvSpPr>
          <p:cNvPr id="13" name="Line 15"/>
          <p:cNvSpPr>
            <a:spLocks noChangeShapeType="1"/>
          </p:cNvSpPr>
          <p:nvPr/>
        </p:nvSpPr>
        <p:spPr bwMode="auto">
          <a:xfrm flipV="1">
            <a:off x="1302377" y="1556049"/>
            <a:ext cx="8137523" cy="4330700"/>
          </a:xfrm>
          <a:prstGeom prst="line">
            <a:avLst/>
          </a:prstGeom>
          <a:noFill/>
          <a:ln w="38100">
            <a:solidFill>
              <a:schemeClr val="accent1"/>
            </a:solidFill>
            <a:round/>
            <a:tailEnd type="triangle" w="med" len="med"/>
          </a:ln>
          <a:extLst>
            <a:ext uri="{909E8E84-426E-40DD-AFC4-6F175D3DCCD1}">
              <a14:hiddenFill xmlns:a14="http://schemas.microsoft.com/office/drawing/2010/main" xmlns="">
                <a:noFill/>
              </a14:hiddenFill>
            </a:ext>
          </a:extLst>
        </p:spPr>
        <p:txBody>
          <a:bodyPr lIns="121908" tIns="60954" rIns="121908" bIns="60954"/>
          <a:lstStyle/>
          <a:p>
            <a:pPr defTabSz="1218565">
              <a:defRPr/>
            </a:pPr>
            <a:endParaRPr lang="zh-CN" altLang="en-US" sz="2400" kern="0" dirty="0">
              <a:solidFill>
                <a:sysClr val="windowText" lastClr="000000"/>
              </a:solidFill>
              <a:latin typeface="微软雅黑" panose="020B0503020204020204" pitchFamily="34" charset="-122"/>
              <a:ea typeface="微软雅黑" panose="020B0503020204020204" pitchFamily="34" charset="-122"/>
            </a:endParaRPr>
          </a:p>
        </p:txBody>
      </p:sp>
      <p:grpSp>
        <p:nvGrpSpPr>
          <p:cNvPr id="18" name="Group 20"/>
          <p:cNvGrpSpPr/>
          <p:nvPr/>
        </p:nvGrpSpPr>
        <p:grpSpPr bwMode="auto">
          <a:xfrm>
            <a:off x="2246286" y="4938482"/>
            <a:ext cx="639150" cy="622300"/>
            <a:chOff x="0" y="0"/>
            <a:chExt cx="784" cy="765"/>
          </a:xfrm>
        </p:grpSpPr>
        <p:grpSp>
          <p:nvGrpSpPr>
            <p:cNvPr id="19" name="Group 22"/>
            <p:cNvGrpSpPr/>
            <p:nvPr/>
          </p:nvGrpSpPr>
          <p:grpSpPr bwMode="auto">
            <a:xfrm>
              <a:off x="0" y="0"/>
              <a:ext cx="784" cy="765"/>
              <a:chOff x="0" y="0"/>
              <a:chExt cx="1042" cy="1019"/>
            </a:xfrm>
          </p:grpSpPr>
          <p:pic>
            <p:nvPicPr>
              <p:cNvPr id="21" name="Picture 23" descr="circuler_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Oval 24"/>
              <p:cNvSpPr>
                <a:spLocks noChangeArrowheads="1"/>
              </p:cNvSpPr>
              <p:nvPr/>
            </p:nvSpPr>
            <p:spPr bwMode="auto">
              <a:xfrm>
                <a:off x="0" y="0"/>
                <a:ext cx="1035" cy="1019"/>
              </a:xfrm>
              <a:prstGeom prst="ellipse">
                <a:avLst/>
              </a:prstGeom>
              <a:solidFill>
                <a:srgbClr val="8E8E8E"/>
              </a:solidFill>
              <a:ln w="19050">
                <a:solidFill>
                  <a:srgbClr val="FFFFFF"/>
                </a:solidFill>
                <a:round/>
              </a:ln>
            </p:spPr>
            <p:txBody>
              <a:bodyPr wrap="none" anchor="ctr"/>
              <a:lstStyle/>
              <a:p>
                <a:pPr defTabSz="1218565">
                  <a:defRPr/>
                </a:pPr>
                <a:endParaRPr lang="zh-CN" altLang="en-US" sz="2400" kern="0" dirty="0">
                  <a:solidFill>
                    <a:schemeClr val="bg1"/>
                  </a:solidFill>
                  <a:latin typeface="Impact" panose="020B0806030902050204" pitchFamily="34" charset="0"/>
                  <a:ea typeface="微软雅黑" panose="020B0503020204020204" pitchFamily="34" charset="-122"/>
                </a:endParaRPr>
              </a:p>
            </p:txBody>
          </p:sp>
        </p:grpSp>
        <p:sp>
          <p:nvSpPr>
            <p:cNvPr id="20" name="WordArt 26"/>
            <p:cNvSpPr>
              <a:spLocks noChangeArrowheads="1" noChangeShapeType="1"/>
            </p:cNvSpPr>
            <p:nvPr/>
          </p:nvSpPr>
          <p:spPr bwMode="auto">
            <a:xfrm>
              <a:off x="288" y="227"/>
              <a:ext cx="157" cy="299"/>
            </a:xfrm>
            <a:prstGeom prst="rect">
              <a:avLst/>
            </a:prstGeom>
          </p:spPr>
          <p:txBody>
            <a:bodyPr wrap="none" fromWordArt="1">
              <a:prstTxWarp prst="textPlain">
                <a:avLst>
                  <a:gd name="adj" fmla="val 50000"/>
                </a:avLst>
              </a:prstTxWarp>
            </a:bodyPr>
            <a:lstStyle/>
            <a:p>
              <a:pPr algn="ctr" defTabSz="1218565">
                <a:defRPr/>
              </a:pPr>
              <a:r>
                <a:rPr lang="en-US" altLang="zh-CN" sz="3200" kern="10" dirty="0">
                  <a:ln w="9525">
                    <a:noFill/>
                    <a:round/>
                  </a:ln>
                  <a:solidFill>
                    <a:schemeClr val="bg1"/>
                  </a:solidFill>
                  <a:latin typeface="Impact" panose="020B0806030902050204" pitchFamily="34" charset="0"/>
                  <a:ea typeface="微软雅黑" panose="020B0503020204020204" pitchFamily="34" charset="-122"/>
                </a:rPr>
                <a:t>1</a:t>
              </a:r>
              <a:endParaRPr lang="zh-CN" altLang="en-US" sz="3200" kern="10" dirty="0">
                <a:ln w="9525">
                  <a:noFill/>
                  <a:round/>
                </a:ln>
                <a:solidFill>
                  <a:schemeClr val="bg1"/>
                </a:solidFill>
                <a:latin typeface="Impact" panose="020B0806030902050204" pitchFamily="34" charset="0"/>
                <a:ea typeface="微软雅黑" panose="020B0503020204020204" pitchFamily="34" charset="-122"/>
              </a:endParaRPr>
            </a:p>
          </p:txBody>
        </p:sp>
      </p:grpSp>
      <p:grpSp>
        <p:nvGrpSpPr>
          <p:cNvPr id="23" name="Group 27"/>
          <p:cNvGrpSpPr/>
          <p:nvPr/>
        </p:nvGrpSpPr>
        <p:grpSpPr bwMode="auto">
          <a:xfrm>
            <a:off x="4178551" y="3816649"/>
            <a:ext cx="639150" cy="622300"/>
            <a:chOff x="0" y="0"/>
            <a:chExt cx="302" cy="294"/>
          </a:xfrm>
        </p:grpSpPr>
        <p:grpSp>
          <p:nvGrpSpPr>
            <p:cNvPr id="24" name="Group 29"/>
            <p:cNvGrpSpPr/>
            <p:nvPr/>
          </p:nvGrpSpPr>
          <p:grpSpPr bwMode="auto">
            <a:xfrm>
              <a:off x="0" y="0"/>
              <a:ext cx="302" cy="294"/>
              <a:chOff x="0" y="0"/>
              <a:chExt cx="1042" cy="1019"/>
            </a:xfrm>
          </p:grpSpPr>
          <p:pic>
            <p:nvPicPr>
              <p:cNvPr id="26" name="Picture 30" descr="circuler_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Oval 31"/>
              <p:cNvSpPr>
                <a:spLocks noChangeArrowheads="1"/>
              </p:cNvSpPr>
              <p:nvPr/>
            </p:nvSpPr>
            <p:spPr bwMode="auto">
              <a:xfrm>
                <a:off x="0" y="0"/>
                <a:ext cx="1035" cy="1019"/>
              </a:xfrm>
              <a:prstGeom prst="ellipse">
                <a:avLst/>
              </a:prstGeom>
              <a:solidFill>
                <a:srgbClr val="8E8E8E"/>
              </a:solidFill>
              <a:ln w="19050">
                <a:solidFill>
                  <a:srgbClr val="FFFFFF"/>
                </a:solidFill>
                <a:round/>
              </a:ln>
            </p:spPr>
            <p:txBody>
              <a:bodyPr wrap="none" anchor="ctr"/>
              <a:lstStyle/>
              <a:p>
                <a:pPr defTabSz="1218565">
                  <a:defRPr/>
                </a:pPr>
                <a:endParaRPr lang="zh-CN" altLang="en-US" sz="2400" kern="0" dirty="0">
                  <a:solidFill>
                    <a:schemeClr val="bg1"/>
                  </a:solidFill>
                  <a:latin typeface="Impact" panose="020B0806030902050204" pitchFamily="34" charset="0"/>
                  <a:ea typeface="微软雅黑" panose="020B0503020204020204" pitchFamily="34" charset="-122"/>
                </a:endParaRPr>
              </a:p>
            </p:txBody>
          </p:sp>
        </p:grpSp>
        <p:sp>
          <p:nvSpPr>
            <p:cNvPr id="25" name="WordArt 33"/>
            <p:cNvSpPr>
              <a:spLocks noChangeArrowheads="1" noChangeShapeType="1"/>
            </p:cNvSpPr>
            <p:nvPr/>
          </p:nvSpPr>
          <p:spPr bwMode="auto">
            <a:xfrm>
              <a:off x="111" y="87"/>
              <a:ext cx="78" cy="115"/>
            </a:xfrm>
            <a:prstGeom prst="rect">
              <a:avLst/>
            </a:prstGeom>
          </p:spPr>
          <p:txBody>
            <a:bodyPr wrap="none" fromWordArt="1">
              <a:prstTxWarp prst="textPlain">
                <a:avLst>
                  <a:gd name="adj" fmla="val 50000"/>
                </a:avLst>
              </a:prstTxWarp>
            </a:bodyPr>
            <a:lstStyle/>
            <a:p>
              <a:pPr algn="ctr" defTabSz="1218565">
                <a:defRPr/>
              </a:pPr>
              <a:r>
                <a:rPr lang="en-US" altLang="zh-CN" sz="3200" kern="10" dirty="0">
                  <a:ln w="9525">
                    <a:noFill/>
                    <a:round/>
                  </a:ln>
                  <a:solidFill>
                    <a:schemeClr val="bg1"/>
                  </a:solidFill>
                  <a:latin typeface="Impact" panose="020B0806030902050204" pitchFamily="34" charset="0"/>
                  <a:ea typeface="微软雅黑" panose="020B0503020204020204" pitchFamily="34" charset="-122"/>
                </a:rPr>
                <a:t>2</a:t>
              </a:r>
              <a:endParaRPr lang="zh-CN" altLang="en-US" sz="3200" kern="10" dirty="0">
                <a:ln w="9525">
                  <a:noFill/>
                  <a:round/>
                </a:ln>
                <a:solidFill>
                  <a:schemeClr val="bg1"/>
                </a:solidFill>
                <a:latin typeface="Impact" panose="020B0806030902050204" pitchFamily="34" charset="0"/>
                <a:ea typeface="微软雅黑" panose="020B0503020204020204" pitchFamily="34" charset="-122"/>
              </a:endParaRPr>
            </a:p>
          </p:txBody>
        </p:sp>
      </p:grpSp>
      <p:grpSp>
        <p:nvGrpSpPr>
          <p:cNvPr id="28" name="Group 34"/>
          <p:cNvGrpSpPr/>
          <p:nvPr/>
        </p:nvGrpSpPr>
        <p:grpSpPr bwMode="auto">
          <a:xfrm>
            <a:off x="5685421" y="2959399"/>
            <a:ext cx="807312" cy="791633"/>
            <a:chOff x="0" y="0"/>
            <a:chExt cx="300" cy="294"/>
          </a:xfrm>
        </p:grpSpPr>
        <p:sp>
          <p:nvSpPr>
            <p:cNvPr id="29" name="Oval 38"/>
            <p:cNvSpPr>
              <a:spLocks noChangeArrowheads="1"/>
            </p:cNvSpPr>
            <p:nvPr/>
          </p:nvSpPr>
          <p:spPr bwMode="auto">
            <a:xfrm>
              <a:off x="0" y="0"/>
              <a:ext cx="300" cy="294"/>
            </a:xfrm>
            <a:prstGeom prst="ellipse">
              <a:avLst/>
            </a:prstGeom>
            <a:solidFill>
              <a:schemeClr val="accent1"/>
            </a:solidFill>
            <a:ln w="9525">
              <a:noFill/>
              <a:round/>
            </a:ln>
            <a:effectLst/>
          </p:spPr>
          <p:txBody>
            <a:bodyPr wrap="none" anchor="ctr"/>
            <a:lstStyle/>
            <a:p>
              <a:pPr algn="ctr" defTabSz="1218565">
                <a:defRPr/>
              </a:pPr>
              <a:endParaRPr lang="zh-CN" altLang="en-US" sz="4300" b="1" kern="0" dirty="0">
                <a:solidFill>
                  <a:srgbClr val="FFFFFF"/>
                </a:solidFill>
                <a:latin typeface="微软雅黑" panose="020B0503020204020204" pitchFamily="34" charset="-122"/>
                <a:ea typeface="微软雅黑" panose="020B0503020204020204" pitchFamily="34" charset="-122"/>
              </a:endParaRPr>
            </a:p>
          </p:txBody>
        </p:sp>
        <p:sp>
          <p:nvSpPr>
            <p:cNvPr id="30" name="WordArt 40"/>
            <p:cNvSpPr>
              <a:spLocks noChangeArrowheads="1" noChangeShapeType="1"/>
            </p:cNvSpPr>
            <p:nvPr/>
          </p:nvSpPr>
          <p:spPr bwMode="auto">
            <a:xfrm>
              <a:off x="111" y="87"/>
              <a:ext cx="78" cy="115"/>
            </a:xfrm>
            <a:prstGeom prst="rect">
              <a:avLst/>
            </a:prstGeom>
          </p:spPr>
          <p:txBody>
            <a:bodyPr wrap="none" fromWordArt="1">
              <a:prstTxWarp prst="textPlain">
                <a:avLst>
                  <a:gd name="adj" fmla="val 50000"/>
                </a:avLst>
              </a:prstTxWarp>
            </a:bodyPr>
            <a:lstStyle/>
            <a:p>
              <a:pPr algn="ctr" defTabSz="1218565">
                <a:defRPr/>
              </a:pPr>
              <a:r>
                <a:rPr lang="en-US" altLang="zh-CN" sz="3200" kern="10" dirty="0">
                  <a:ln w="9525">
                    <a:noFill/>
                    <a:round/>
                  </a:ln>
                  <a:solidFill>
                    <a:srgbClr val="FFFFFF"/>
                  </a:solidFill>
                  <a:latin typeface="Impact" panose="020B0806030902050204" pitchFamily="34" charset="0"/>
                  <a:ea typeface="微软雅黑" panose="020B0503020204020204" pitchFamily="34" charset="-122"/>
                </a:rPr>
                <a:t>3</a:t>
              </a:r>
              <a:endParaRPr lang="zh-CN" altLang="en-US" sz="3200" kern="10" dirty="0">
                <a:ln w="9525">
                  <a:noFill/>
                  <a:round/>
                </a:ln>
                <a:solidFill>
                  <a:srgbClr val="FFFFFF"/>
                </a:solidFill>
                <a:latin typeface="Impact" panose="020B0806030902050204" pitchFamily="34" charset="0"/>
                <a:ea typeface="微软雅黑" panose="020B0503020204020204" pitchFamily="34" charset="-122"/>
              </a:endParaRPr>
            </a:p>
          </p:txBody>
        </p:sp>
      </p:grpSp>
      <p:grpSp>
        <p:nvGrpSpPr>
          <p:cNvPr id="31" name="Group 41"/>
          <p:cNvGrpSpPr/>
          <p:nvPr/>
        </p:nvGrpSpPr>
        <p:grpSpPr bwMode="auto">
          <a:xfrm>
            <a:off x="7408164" y="2169882"/>
            <a:ext cx="639150" cy="622300"/>
            <a:chOff x="0" y="0"/>
            <a:chExt cx="302" cy="294"/>
          </a:xfrm>
        </p:grpSpPr>
        <p:grpSp>
          <p:nvGrpSpPr>
            <p:cNvPr id="32" name="Group 43"/>
            <p:cNvGrpSpPr/>
            <p:nvPr/>
          </p:nvGrpSpPr>
          <p:grpSpPr bwMode="auto">
            <a:xfrm>
              <a:off x="0" y="0"/>
              <a:ext cx="302" cy="294"/>
              <a:chOff x="0" y="0"/>
              <a:chExt cx="1042" cy="1019"/>
            </a:xfrm>
          </p:grpSpPr>
          <p:pic>
            <p:nvPicPr>
              <p:cNvPr id="34" name="Picture 44" descr="circuler_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Oval 45"/>
              <p:cNvSpPr>
                <a:spLocks noChangeArrowheads="1"/>
              </p:cNvSpPr>
              <p:nvPr/>
            </p:nvSpPr>
            <p:spPr bwMode="auto">
              <a:xfrm>
                <a:off x="0" y="0"/>
                <a:ext cx="1035" cy="1019"/>
              </a:xfrm>
              <a:prstGeom prst="ellipse">
                <a:avLst/>
              </a:prstGeom>
              <a:solidFill>
                <a:srgbClr val="8E8E8E"/>
              </a:solidFill>
              <a:ln w="19050">
                <a:solidFill>
                  <a:srgbClr val="FFFFFF"/>
                </a:solidFill>
                <a:round/>
              </a:ln>
            </p:spPr>
            <p:txBody>
              <a:bodyPr wrap="none" anchor="ctr"/>
              <a:lstStyle/>
              <a:p>
                <a:pPr defTabSz="1218565">
                  <a:defRPr/>
                </a:pPr>
                <a:endParaRPr lang="zh-CN" altLang="en-US" sz="2400" kern="0" dirty="0">
                  <a:solidFill>
                    <a:schemeClr val="bg1"/>
                  </a:solidFill>
                  <a:latin typeface="Impact" panose="020B0806030902050204" pitchFamily="34" charset="0"/>
                  <a:ea typeface="微软雅黑" panose="020B0503020204020204" pitchFamily="34" charset="-122"/>
                </a:endParaRPr>
              </a:p>
            </p:txBody>
          </p:sp>
        </p:grpSp>
        <p:sp>
          <p:nvSpPr>
            <p:cNvPr id="33" name="WordArt 47"/>
            <p:cNvSpPr>
              <a:spLocks noChangeArrowheads="1" noChangeShapeType="1"/>
            </p:cNvSpPr>
            <p:nvPr/>
          </p:nvSpPr>
          <p:spPr bwMode="auto">
            <a:xfrm>
              <a:off x="111" y="87"/>
              <a:ext cx="78" cy="115"/>
            </a:xfrm>
            <a:prstGeom prst="rect">
              <a:avLst/>
            </a:prstGeom>
          </p:spPr>
          <p:txBody>
            <a:bodyPr wrap="none" fromWordArt="1">
              <a:prstTxWarp prst="textPlain">
                <a:avLst>
                  <a:gd name="adj" fmla="val 50000"/>
                </a:avLst>
              </a:prstTxWarp>
            </a:bodyPr>
            <a:lstStyle/>
            <a:p>
              <a:pPr algn="ctr" defTabSz="1218565">
                <a:defRPr/>
              </a:pPr>
              <a:r>
                <a:rPr lang="en-US" altLang="zh-CN" sz="3200" kern="10" dirty="0">
                  <a:ln w="9525">
                    <a:noFill/>
                    <a:round/>
                  </a:ln>
                  <a:solidFill>
                    <a:schemeClr val="bg1"/>
                  </a:solidFill>
                  <a:latin typeface="Impact" panose="020B0806030902050204" pitchFamily="34" charset="0"/>
                  <a:ea typeface="微软雅黑" panose="020B0503020204020204" pitchFamily="34" charset="-122"/>
                </a:rPr>
                <a:t>4</a:t>
              </a:r>
              <a:endParaRPr lang="zh-CN" altLang="en-US" sz="3200" kern="10" dirty="0">
                <a:ln w="9525">
                  <a:noFill/>
                  <a:round/>
                </a:ln>
                <a:solidFill>
                  <a:schemeClr val="bg1"/>
                </a:solidFill>
                <a:latin typeface="Impact" panose="020B0806030902050204" pitchFamily="34" charset="0"/>
                <a:ea typeface="微软雅黑" panose="020B0503020204020204" pitchFamily="34" charset="-122"/>
              </a:endParaRPr>
            </a:p>
          </p:txBody>
        </p:sp>
      </p:grpSp>
      <p:grpSp>
        <p:nvGrpSpPr>
          <p:cNvPr id="50" name="组合 49"/>
          <p:cNvGrpSpPr/>
          <p:nvPr/>
        </p:nvGrpSpPr>
        <p:grpSpPr>
          <a:xfrm>
            <a:off x="9455936" y="4321745"/>
            <a:ext cx="2303956" cy="1733999"/>
            <a:chOff x="7092280" y="3241308"/>
            <a:chExt cx="1728192" cy="1300499"/>
          </a:xfrm>
        </p:grpSpPr>
        <p:sp>
          <p:nvSpPr>
            <p:cNvPr id="52" name="TextBox 51"/>
            <p:cNvSpPr txBox="1"/>
            <p:nvPr/>
          </p:nvSpPr>
          <p:spPr>
            <a:xfrm>
              <a:off x="7104638" y="3241308"/>
              <a:ext cx="1350546" cy="311623"/>
            </a:xfrm>
            <a:prstGeom prst="rect">
              <a:avLst/>
            </a:prstGeom>
            <a:noFill/>
          </p:spPr>
          <p:txBody>
            <a:bodyPr wrap="none" rtlCol="0">
              <a:spAutoFit/>
            </a:bodyPr>
            <a:lstStyle/>
            <a:p>
              <a:r>
                <a:rPr lang="zh-CN" altLang="en-US" sz="2100" b="1" dirty="0">
                  <a:solidFill>
                    <a:schemeClr val="accent1"/>
                  </a:solidFill>
                </a:rPr>
                <a:t>单击添加标题</a:t>
              </a:r>
            </a:p>
          </p:txBody>
        </p:sp>
        <p:sp>
          <p:nvSpPr>
            <p:cNvPr id="53" name="TextBox 52"/>
            <p:cNvSpPr txBox="1"/>
            <p:nvPr/>
          </p:nvSpPr>
          <p:spPr>
            <a:xfrm>
              <a:off x="7092280" y="3572311"/>
              <a:ext cx="1728192" cy="969496"/>
            </a:xfrm>
            <a:prstGeom prst="rect">
              <a:avLst/>
            </a:prstGeom>
            <a:noFill/>
          </p:spPr>
          <p:txBody>
            <a:bodyPr wrap="square" rtlCol="0">
              <a:spAutoFit/>
            </a:bodyPr>
            <a:lstStyle/>
            <a:p>
              <a:pPr>
                <a:lnSpc>
                  <a:spcPct val="150000"/>
                </a:lnSpc>
              </a:pPr>
              <a:r>
                <a:rPr lang="zh-CN" altLang="en-US" sz="1300" dirty="0">
                  <a:solidFill>
                    <a:srgbClr val="787878"/>
                  </a:solidFill>
                  <a:latin typeface="微软雅黑" panose="020B0503020204020204" pitchFamily="34" charset="-122"/>
                  <a:ea typeface="微软雅黑" panose="020B0503020204020204" pitchFamily="34" charset="-122"/>
                </a:rPr>
                <a:t>单击此处添加您的段落文本，单击此处添加您的段落文本，单击此处添加您的段落文本，单击此处添加您的段落文本。</a:t>
              </a:r>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12" presetClass="entr" presetSubtype="8" fill="hold" nodeType="withEffect">
                                  <p:stCondLst>
                                    <p:cond delay="50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p:tgtEl>
                                          <p:spTgt spid="46"/>
                                        </p:tgtEl>
                                        <p:attrNameLst>
                                          <p:attrName>ppt_x</p:attrName>
                                        </p:attrNameLst>
                                      </p:cBhvr>
                                      <p:tavLst>
                                        <p:tav tm="0">
                                          <p:val>
                                            <p:strVal val="#ppt_x-#ppt_w*1.125000"/>
                                          </p:val>
                                        </p:tav>
                                        <p:tav tm="100000">
                                          <p:val>
                                            <p:strVal val="#ppt_x"/>
                                          </p:val>
                                        </p:tav>
                                      </p:tavLst>
                                    </p:anim>
                                    <p:animEffect transition="in" filter="wipe(right)">
                                      <p:cBhvr>
                                        <p:cTn id="21" dur="500"/>
                                        <p:tgtEl>
                                          <p:spTgt spid="46"/>
                                        </p:tgtEl>
                                      </p:cBhvr>
                                    </p:animEffect>
                                  </p:childTnLst>
                                </p:cTn>
                              </p:par>
                              <p:par>
                                <p:cTn id="22" presetID="53" presetClass="entr" presetSubtype="16" fill="hold" nodeType="withEffect">
                                  <p:stCondLst>
                                    <p:cond delay="20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par>
                                <p:cTn id="27" presetID="12" presetClass="entr" presetSubtype="8" fill="hold" nodeType="withEffect">
                                  <p:stCondLst>
                                    <p:cond delay="700"/>
                                  </p:stCondLst>
                                  <p:childTnLst>
                                    <p:set>
                                      <p:cBhvr>
                                        <p:cTn id="28" dur="1" fill="hold">
                                          <p:stCondLst>
                                            <p:cond delay="0"/>
                                          </p:stCondLst>
                                        </p:cTn>
                                        <p:tgtEl>
                                          <p:spTgt spid="47"/>
                                        </p:tgtEl>
                                        <p:attrNameLst>
                                          <p:attrName>style.visibility</p:attrName>
                                        </p:attrNameLst>
                                      </p:cBhvr>
                                      <p:to>
                                        <p:strVal val="visible"/>
                                      </p:to>
                                    </p:set>
                                    <p:anim calcmode="lin" valueType="num">
                                      <p:cBhvr additive="base">
                                        <p:cTn id="29" dur="500"/>
                                        <p:tgtEl>
                                          <p:spTgt spid="47"/>
                                        </p:tgtEl>
                                        <p:attrNameLst>
                                          <p:attrName>ppt_x</p:attrName>
                                        </p:attrNameLst>
                                      </p:cBhvr>
                                      <p:tavLst>
                                        <p:tav tm="0">
                                          <p:val>
                                            <p:strVal val="#ppt_x-#ppt_w*1.125000"/>
                                          </p:val>
                                        </p:tav>
                                        <p:tav tm="100000">
                                          <p:val>
                                            <p:strVal val="#ppt_x"/>
                                          </p:val>
                                        </p:tav>
                                      </p:tavLst>
                                    </p:anim>
                                    <p:animEffect transition="in" filter="wipe(right)">
                                      <p:cBhvr>
                                        <p:cTn id="30" dur="500"/>
                                        <p:tgtEl>
                                          <p:spTgt spid="47"/>
                                        </p:tgtEl>
                                      </p:cBhvr>
                                    </p:animEffect>
                                  </p:childTnLst>
                                </p:cTn>
                              </p:par>
                              <p:par>
                                <p:cTn id="31" presetID="53" presetClass="entr" presetSubtype="16" fill="hold" nodeType="withEffect">
                                  <p:stCondLst>
                                    <p:cond delay="30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par>
                                <p:cTn id="36" presetID="12" presetClass="entr" presetSubtype="8" fill="hold" nodeType="withEffect">
                                  <p:stCondLst>
                                    <p:cond delay="800"/>
                                  </p:stCondLst>
                                  <p:childTnLst>
                                    <p:set>
                                      <p:cBhvr>
                                        <p:cTn id="37" dur="1" fill="hold">
                                          <p:stCondLst>
                                            <p:cond delay="0"/>
                                          </p:stCondLst>
                                        </p:cTn>
                                        <p:tgtEl>
                                          <p:spTgt spid="48"/>
                                        </p:tgtEl>
                                        <p:attrNameLst>
                                          <p:attrName>style.visibility</p:attrName>
                                        </p:attrNameLst>
                                      </p:cBhvr>
                                      <p:to>
                                        <p:strVal val="visible"/>
                                      </p:to>
                                    </p:set>
                                    <p:anim calcmode="lin" valueType="num">
                                      <p:cBhvr additive="base">
                                        <p:cTn id="38" dur="500"/>
                                        <p:tgtEl>
                                          <p:spTgt spid="48"/>
                                        </p:tgtEl>
                                        <p:attrNameLst>
                                          <p:attrName>ppt_x</p:attrName>
                                        </p:attrNameLst>
                                      </p:cBhvr>
                                      <p:tavLst>
                                        <p:tav tm="0">
                                          <p:val>
                                            <p:strVal val="#ppt_x-#ppt_w*1.125000"/>
                                          </p:val>
                                        </p:tav>
                                        <p:tav tm="100000">
                                          <p:val>
                                            <p:strVal val="#ppt_x"/>
                                          </p:val>
                                        </p:tav>
                                      </p:tavLst>
                                    </p:anim>
                                    <p:animEffect transition="in" filter="wipe(right)">
                                      <p:cBhvr>
                                        <p:cTn id="39" dur="500"/>
                                        <p:tgtEl>
                                          <p:spTgt spid="48"/>
                                        </p:tgtEl>
                                      </p:cBhvr>
                                    </p:animEffect>
                                  </p:childTnLst>
                                </p:cTn>
                              </p:par>
                              <p:par>
                                <p:cTn id="40" presetID="53" presetClass="entr" presetSubtype="16" fill="hold" nodeType="withEffect">
                                  <p:stCondLst>
                                    <p:cond delay="400"/>
                                  </p:stCondLst>
                                  <p:childTnLst>
                                    <p:set>
                                      <p:cBhvr>
                                        <p:cTn id="41" dur="1" fill="hold">
                                          <p:stCondLst>
                                            <p:cond delay="0"/>
                                          </p:stCondLst>
                                        </p:cTn>
                                        <p:tgtEl>
                                          <p:spTgt spid="31"/>
                                        </p:tgtEl>
                                        <p:attrNameLst>
                                          <p:attrName>style.visibility</p:attrName>
                                        </p:attrNameLst>
                                      </p:cBhvr>
                                      <p:to>
                                        <p:strVal val="visible"/>
                                      </p:to>
                                    </p:set>
                                    <p:anim calcmode="lin" valueType="num">
                                      <p:cBhvr>
                                        <p:cTn id="42" dur="500" fill="hold"/>
                                        <p:tgtEl>
                                          <p:spTgt spid="31"/>
                                        </p:tgtEl>
                                        <p:attrNameLst>
                                          <p:attrName>ppt_w</p:attrName>
                                        </p:attrNameLst>
                                      </p:cBhvr>
                                      <p:tavLst>
                                        <p:tav tm="0">
                                          <p:val>
                                            <p:fltVal val="0"/>
                                          </p:val>
                                        </p:tav>
                                        <p:tav tm="100000">
                                          <p:val>
                                            <p:strVal val="#ppt_w"/>
                                          </p:val>
                                        </p:tav>
                                      </p:tavLst>
                                    </p:anim>
                                    <p:anim calcmode="lin" valueType="num">
                                      <p:cBhvr>
                                        <p:cTn id="43" dur="500" fill="hold"/>
                                        <p:tgtEl>
                                          <p:spTgt spid="31"/>
                                        </p:tgtEl>
                                        <p:attrNameLst>
                                          <p:attrName>ppt_h</p:attrName>
                                        </p:attrNameLst>
                                      </p:cBhvr>
                                      <p:tavLst>
                                        <p:tav tm="0">
                                          <p:val>
                                            <p:fltVal val="0"/>
                                          </p:val>
                                        </p:tav>
                                        <p:tav tm="100000">
                                          <p:val>
                                            <p:strVal val="#ppt_h"/>
                                          </p:val>
                                        </p:tav>
                                      </p:tavLst>
                                    </p:anim>
                                    <p:animEffect transition="in" filter="fade">
                                      <p:cBhvr>
                                        <p:cTn id="44" dur="500"/>
                                        <p:tgtEl>
                                          <p:spTgt spid="31"/>
                                        </p:tgtEl>
                                      </p:cBhvr>
                                    </p:animEffect>
                                  </p:childTnLst>
                                </p:cTn>
                              </p:par>
                              <p:par>
                                <p:cTn id="45" presetID="12" presetClass="entr" presetSubtype="8" fill="hold" nodeType="withEffect">
                                  <p:stCondLst>
                                    <p:cond delay="90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500"/>
                                        <p:tgtEl>
                                          <p:spTgt spid="49"/>
                                        </p:tgtEl>
                                        <p:attrNameLst>
                                          <p:attrName>ppt_x</p:attrName>
                                        </p:attrNameLst>
                                      </p:cBhvr>
                                      <p:tavLst>
                                        <p:tav tm="0">
                                          <p:val>
                                            <p:strVal val="#ppt_x-#ppt_w*1.125000"/>
                                          </p:val>
                                        </p:tav>
                                        <p:tav tm="100000">
                                          <p:val>
                                            <p:strVal val="#ppt_x"/>
                                          </p:val>
                                        </p:tav>
                                      </p:tavLst>
                                    </p:anim>
                                    <p:animEffect transition="in" filter="wipe(right)">
                                      <p:cBhvr>
                                        <p:cTn id="48" dur="500"/>
                                        <p:tgtEl>
                                          <p:spTgt spid="49"/>
                                        </p:tgtEl>
                                      </p:cBhvr>
                                    </p:animEffect>
                                  </p:childTnLst>
                                </p:cTn>
                              </p:par>
                            </p:childTnLst>
                          </p:cTn>
                        </p:par>
                        <p:par>
                          <p:cTn id="49" fill="hold">
                            <p:stCondLst>
                              <p:cond delay="1500"/>
                            </p:stCondLst>
                            <p:childTnLst>
                              <p:par>
                                <p:cTn id="50" presetID="22" presetClass="entr" presetSubtype="8" fill="hold" nodeType="after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wipe(left)">
                                      <p:cBhvr>
                                        <p:cTn id="5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8378713" y="2721264"/>
            <a:ext cx="2255432" cy="2175872"/>
            <a:chOff x="6284257" y="2040948"/>
            <a:chExt cx="1691794" cy="1631904"/>
          </a:xfrm>
        </p:grpSpPr>
        <p:grpSp>
          <p:nvGrpSpPr>
            <p:cNvPr id="18" name="组合 17"/>
            <p:cNvGrpSpPr/>
            <p:nvPr/>
          </p:nvGrpSpPr>
          <p:grpSpPr>
            <a:xfrm rot="3885691">
              <a:off x="6284257" y="2181334"/>
              <a:ext cx="1491518" cy="1491518"/>
              <a:chOff x="6322504" y="2353008"/>
              <a:chExt cx="1491518" cy="1491518"/>
            </a:xfrm>
          </p:grpSpPr>
          <p:sp>
            <p:nvSpPr>
              <p:cNvPr id="4" name="椭圆 3"/>
              <p:cNvSpPr/>
              <p:nvPr/>
            </p:nvSpPr>
            <p:spPr>
              <a:xfrm>
                <a:off x="6322504" y="2353008"/>
                <a:ext cx="1491518" cy="1491518"/>
              </a:xfrm>
              <a:prstGeom prst="ellipse">
                <a:avLst/>
              </a:prstGeom>
              <a:solidFill>
                <a:schemeClr val="accent4"/>
              </a:solidFill>
              <a:ln w="25400" cap="flat" cmpd="sng" algn="ctr">
                <a:noFill/>
                <a:prstDash val="solid"/>
              </a:ln>
              <a:effectLst/>
            </p:spPr>
            <p:txBody>
              <a:bodyPr rtlCol="0" anchor="ctr"/>
              <a:lstStyle/>
              <a:p>
                <a:pPr algn="ctr" defTabSz="1218565">
                  <a:defRPr/>
                </a:pPr>
                <a:endParaRPr lang="zh-CN" altLang="en-US" kern="0" dirty="0">
                  <a:solidFill>
                    <a:srgbClr val="8F0404"/>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椭圆 4"/>
              <p:cNvSpPr/>
              <p:nvPr/>
            </p:nvSpPr>
            <p:spPr>
              <a:xfrm rot="17870640">
                <a:off x="6375772" y="2388474"/>
                <a:ext cx="1314966" cy="1314966"/>
              </a:xfrm>
              <a:prstGeom prst="ellipse">
                <a:avLst/>
              </a:prstGeom>
              <a:solidFill>
                <a:schemeClr val="bg1"/>
              </a:solidFill>
              <a:ln w="25400" cap="flat" cmpd="sng" algn="ctr">
                <a:noFill/>
                <a:prstDash val="solid"/>
              </a:ln>
              <a:effectLst/>
            </p:spPr>
            <p:txBody>
              <a:bodyPr rtlCol="0" anchor="ctr"/>
              <a:lstStyle/>
              <a:p>
                <a:pPr algn="ctr">
                  <a:lnSpc>
                    <a:spcPct val="130000"/>
                  </a:lnSpc>
                  <a:defRPr/>
                </a:pPr>
                <a:r>
                  <a:rPr lang="zh-CN" altLang="en-US" kern="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单击此处添加文本</a:t>
                </a:r>
              </a:p>
            </p:txBody>
          </p:sp>
        </p:grpSp>
        <p:sp>
          <p:nvSpPr>
            <p:cNvPr id="6" name="椭圆 5"/>
            <p:cNvSpPr/>
            <p:nvPr/>
          </p:nvSpPr>
          <p:spPr>
            <a:xfrm>
              <a:off x="7397160" y="2040948"/>
              <a:ext cx="578891" cy="578891"/>
            </a:xfrm>
            <a:prstGeom prst="ellipse">
              <a:avLst/>
            </a:prstGeom>
            <a:solidFill>
              <a:schemeClr val="accent4"/>
            </a:solidFill>
            <a:ln w="25400" cap="flat" cmpd="sng" algn="ctr">
              <a:noFill/>
              <a:prstDash val="solid"/>
            </a:ln>
            <a:effectLst/>
            <a:scene3d>
              <a:camera prst="orthographicFront">
                <a:rot lat="0" lon="0" rev="0"/>
              </a:camera>
              <a:lightRig rig="brightRoom" dir="t">
                <a:rot lat="0" lon="0" rev="600000"/>
              </a:lightRig>
            </a:scene3d>
            <a:sp3d prstMaterial="metal"/>
          </p:spPr>
          <p:txBody>
            <a:bodyPr rtlCol="0" anchor="ctr"/>
            <a:lstStyle/>
            <a:p>
              <a:pPr algn="ctr" defTabSz="1218565">
                <a:defRPr/>
              </a:pPr>
              <a:r>
                <a:rPr lang="en-US" altLang="zh-CN" sz="4800" kern="0"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endParaRPr lang="zh-CN" altLang="en-US" sz="4800"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1" name="组合 20"/>
          <p:cNvGrpSpPr/>
          <p:nvPr/>
        </p:nvGrpSpPr>
        <p:grpSpPr>
          <a:xfrm>
            <a:off x="6183274" y="1397314"/>
            <a:ext cx="2365047" cy="2642083"/>
            <a:chOff x="4637463" y="1047985"/>
            <a:chExt cx="1774016" cy="1981562"/>
          </a:xfrm>
        </p:grpSpPr>
        <p:grpSp>
          <p:nvGrpSpPr>
            <p:cNvPr id="16" name="组合 15"/>
            <p:cNvGrpSpPr/>
            <p:nvPr/>
          </p:nvGrpSpPr>
          <p:grpSpPr>
            <a:xfrm rot="2379839">
              <a:off x="4637463" y="1199029"/>
              <a:ext cx="1774016" cy="1830518"/>
              <a:chOff x="4781424" y="2082764"/>
              <a:chExt cx="1774016" cy="1830518"/>
            </a:xfrm>
          </p:grpSpPr>
          <p:sp>
            <p:nvSpPr>
              <p:cNvPr id="7" name="椭圆 5"/>
              <p:cNvSpPr/>
              <p:nvPr/>
            </p:nvSpPr>
            <p:spPr>
              <a:xfrm rot="18278543">
                <a:off x="4757146" y="2114988"/>
                <a:ext cx="1830518" cy="1766070"/>
              </a:xfrm>
              <a:custGeom>
                <a:avLst/>
                <a:gdLst/>
                <a:ahLst/>
                <a:cxnLst/>
                <a:rect l="l" t="t" r="r" b="b"/>
                <a:pathLst>
                  <a:path w="2474483" h="2387362">
                    <a:moveTo>
                      <a:pt x="1023374" y="0"/>
                    </a:moveTo>
                    <a:cubicBezTo>
                      <a:pt x="1588568" y="0"/>
                      <a:pt x="2046748" y="458180"/>
                      <a:pt x="2046748" y="1023374"/>
                    </a:cubicBezTo>
                    <a:cubicBezTo>
                      <a:pt x="2046748" y="1223242"/>
                      <a:pt x="1989452" y="1409727"/>
                      <a:pt x="1889481" y="1566731"/>
                    </a:cubicBezTo>
                    <a:lnTo>
                      <a:pt x="2190488" y="1759978"/>
                    </a:lnTo>
                    <a:lnTo>
                      <a:pt x="2324749" y="1550850"/>
                    </a:lnTo>
                    <a:lnTo>
                      <a:pt x="2474483" y="2237628"/>
                    </a:lnTo>
                    <a:lnTo>
                      <a:pt x="1787705" y="2387362"/>
                    </a:lnTo>
                    <a:lnTo>
                      <a:pt x="1921966" y="2178234"/>
                    </a:lnTo>
                    <a:lnTo>
                      <a:pt x="1518160" y="1918989"/>
                    </a:lnTo>
                    <a:cubicBezTo>
                      <a:pt x="1371651" y="2000515"/>
                      <a:pt x="1202912" y="2046748"/>
                      <a:pt x="1023374" y="2046748"/>
                    </a:cubicBezTo>
                    <a:cubicBezTo>
                      <a:pt x="458180" y="2046748"/>
                      <a:pt x="0" y="1588568"/>
                      <a:pt x="0" y="1023374"/>
                    </a:cubicBezTo>
                    <a:cubicBezTo>
                      <a:pt x="0" y="458180"/>
                      <a:pt x="458180" y="0"/>
                      <a:pt x="1023374" y="0"/>
                    </a:cubicBezTo>
                    <a:close/>
                  </a:path>
                </a:pathLst>
              </a:custGeom>
              <a:solidFill>
                <a:schemeClr val="accent3"/>
              </a:solidFill>
              <a:ln w="25400" cap="flat" cmpd="sng" algn="ctr">
                <a:noFill/>
                <a:prstDash val="solid"/>
              </a:ln>
              <a:effectLst/>
            </p:spPr>
            <p:txBody>
              <a:bodyPr rtlCol="0" anchor="ctr"/>
              <a:lstStyle/>
              <a:p>
                <a:pPr algn="ctr" defTabSz="1218565">
                  <a:defRPr/>
                </a:pPr>
                <a:endParaRPr lang="zh-CN" altLang="en-US" kern="0" dirty="0">
                  <a:solidFill>
                    <a:srgbClr val="8F0404"/>
                  </a:solidFill>
                  <a:ea typeface="微软雅黑" panose="020B0503020204020204" pitchFamily="34" charset="-122"/>
                </a:endParaRPr>
              </a:p>
            </p:txBody>
          </p:sp>
          <p:sp>
            <p:nvSpPr>
              <p:cNvPr id="8" name="椭圆 7"/>
              <p:cNvSpPr/>
              <p:nvPr/>
            </p:nvSpPr>
            <p:spPr>
              <a:xfrm rot="19643023">
                <a:off x="4781424" y="2348323"/>
                <a:ext cx="1384981" cy="1384981"/>
              </a:xfrm>
              <a:prstGeom prst="ellipse">
                <a:avLst/>
              </a:prstGeom>
              <a:solidFill>
                <a:schemeClr val="bg1"/>
              </a:solidFill>
              <a:ln w="25400" cap="flat" cmpd="sng" algn="ctr">
                <a:noFill/>
                <a:prstDash val="solid"/>
              </a:ln>
              <a:effectLst/>
            </p:spPr>
            <p:txBody>
              <a:bodyPr rtlCol="0" anchor="ctr"/>
              <a:lstStyle/>
              <a:p>
                <a:pPr algn="ctr">
                  <a:lnSpc>
                    <a:spcPct val="130000"/>
                  </a:lnSpc>
                </a:pPr>
                <a:r>
                  <a:rPr lang="zh-CN" altLang="en-US" kern="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单击此处添加文本</a:t>
                </a:r>
              </a:p>
            </p:txBody>
          </p:sp>
        </p:grpSp>
        <p:sp>
          <p:nvSpPr>
            <p:cNvPr id="9" name="椭圆 8"/>
            <p:cNvSpPr/>
            <p:nvPr/>
          </p:nvSpPr>
          <p:spPr>
            <a:xfrm>
              <a:off x="5527529" y="1047985"/>
              <a:ext cx="578891" cy="578891"/>
            </a:xfrm>
            <a:prstGeom prst="ellipse">
              <a:avLst/>
            </a:prstGeom>
            <a:solidFill>
              <a:schemeClr val="accent3"/>
            </a:solidFill>
            <a:ln w="25400" cap="flat" cmpd="sng" algn="ctr">
              <a:noFill/>
              <a:prstDash val="solid"/>
            </a:ln>
            <a:effectLst/>
            <a:scene3d>
              <a:camera prst="orthographicFront">
                <a:rot lat="0" lon="0" rev="0"/>
              </a:camera>
              <a:lightRig rig="brightRoom" dir="t">
                <a:rot lat="0" lon="0" rev="600000"/>
              </a:lightRig>
            </a:scene3d>
            <a:sp3d prstMaterial="metal"/>
          </p:spPr>
          <p:txBody>
            <a:bodyPr rtlCol="0" anchor="ctr"/>
            <a:lstStyle/>
            <a:p>
              <a:pPr algn="ctr" defTabSz="1218565">
                <a:defRPr/>
              </a:pPr>
              <a:r>
                <a:rPr lang="en-US" altLang="zh-CN" sz="4800" kern="0"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endParaRPr lang="zh-CN" altLang="en-US" sz="4800"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0" name="组合 19"/>
          <p:cNvGrpSpPr/>
          <p:nvPr/>
        </p:nvGrpSpPr>
        <p:grpSpPr>
          <a:xfrm>
            <a:off x="3668340" y="1547797"/>
            <a:ext cx="2354453" cy="2616445"/>
            <a:chOff x="2751017" y="1160847"/>
            <a:chExt cx="1766070" cy="1962334"/>
          </a:xfrm>
        </p:grpSpPr>
        <p:sp>
          <p:nvSpPr>
            <p:cNvPr id="10" name="椭圆 5"/>
            <p:cNvSpPr/>
            <p:nvPr/>
          </p:nvSpPr>
          <p:spPr>
            <a:xfrm rot="18235563">
              <a:off x="2718793" y="1324887"/>
              <a:ext cx="1830518" cy="1766070"/>
            </a:xfrm>
            <a:custGeom>
              <a:avLst/>
              <a:gdLst/>
              <a:ahLst/>
              <a:cxnLst/>
              <a:rect l="l" t="t" r="r" b="b"/>
              <a:pathLst>
                <a:path w="2474483" h="2387362">
                  <a:moveTo>
                    <a:pt x="1023374" y="0"/>
                  </a:moveTo>
                  <a:cubicBezTo>
                    <a:pt x="1588568" y="0"/>
                    <a:pt x="2046748" y="458180"/>
                    <a:pt x="2046748" y="1023374"/>
                  </a:cubicBezTo>
                  <a:cubicBezTo>
                    <a:pt x="2046748" y="1223242"/>
                    <a:pt x="1989452" y="1409727"/>
                    <a:pt x="1889481" y="1566731"/>
                  </a:cubicBezTo>
                  <a:lnTo>
                    <a:pt x="2190488" y="1759978"/>
                  </a:lnTo>
                  <a:lnTo>
                    <a:pt x="2324749" y="1550850"/>
                  </a:lnTo>
                  <a:lnTo>
                    <a:pt x="2474483" y="2237628"/>
                  </a:lnTo>
                  <a:lnTo>
                    <a:pt x="1787705" y="2387362"/>
                  </a:lnTo>
                  <a:lnTo>
                    <a:pt x="1921966" y="2178234"/>
                  </a:lnTo>
                  <a:lnTo>
                    <a:pt x="1518160" y="1918989"/>
                  </a:lnTo>
                  <a:cubicBezTo>
                    <a:pt x="1371651" y="2000515"/>
                    <a:pt x="1202912" y="2046748"/>
                    <a:pt x="1023374" y="2046748"/>
                  </a:cubicBezTo>
                  <a:cubicBezTo>
                    <a:pt x="458180" y="2046748"/>
                    <a:pt x="0" y="1588568"/>
                    <a:pt x="0" y="1023374"/>
                  </a:cubicBezTo>
                  <a:cubicBezTo>
                    <a:pt x="0" y="458180"/>
                    <a:pt x="458180" y="0"/>
                    <a:pt x="1023374" y="0"/>
                  </a:cubicBezTo>
                  <a:close/>
                </a:path>
              </a:pathLst>
            </a:custGeom>
            <a:solidFill>
              <a:schemeClr val="accent1"/>
            </a:solidFill>
            <a:ln w="25400" cap="flat" cmpd="sng" algn="ctr">
              <a:noFill/>
              <a:prstDash val="solid"/>
            </a:ln>
            <a:effectLst/>
          </p:spPr>
          <p:txBody>
            <a:bodyPr rtlCol="0" anchor="ctr"/>
            <a:lstStyle/>
            <a:p>
              <a:pPr algn="ctr" defTabSz="1218565">
                <a:defRPr/>
              </a:pPr>
              <a:endParaRPr lang="zh-CN" altLang="en-US" kern="0" dirty="0">
                <a:solidFill>
                  <a:srgbClr val="EDD7CB"/>
                </a:solidFill>
                <a:ea typeface="微软雅黑" panose="020B0503020204020204" pitchFamily="34" charset="-122"/>
              </a:endParaRPr>
            </a:p>
          </p:txBody>
        </p:sp>
        <p:sp>
          <p:nvSpPr>
            <p:cNvPr id="11" name="椭圆 10"/>
            <p:cNvSpPr/>
            <p:nvPr/>
          </p:nvSpPr>
          <p:spPr>
            <a:xfrm>
              <a:off x="2751780" y="1575640"/>
              <a:ext cx="1384981" cy="1384981"/>
            </a:xfrm>
            <a:prstGeom prst="ellipse">
              <a:avLst/>
            </a:prstGeom>
            <a:solidFill>
              <a:schemeClr val="bg1"/>
            </a:solidFill>
            <a:ln w="25400" cap="flat" cmpd="sng" algn="ctr">
              <a:noFill/>
              <a:prstDash val="solid"/>
            </a:ln>
            <a:effectLst/>
          </p:spPr>
          <p:txBody>
            <a:bodyPr rtlCol="0" anchor="ctr"/>
            <a:lstStyle/>
            <a:p>
              <a:pPr algn="ctr">
                <a:lnSpc>
                  <a:spcPct val="130000"/>
                </a:lnSpc>
              </a:pPr>
              <a:r>
                <a:rPr lang="zh-CN" altLang="en-US" kern="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单击此处添加文本</a:t>
              </a:r>
            </a:p>
          </p:txBody>
        </p:sp>
        <p:sp>
          <p:nvSpPr>
            <p:cNvPr id="15" name="椭圆 14"/>
            <p:cNvSpPr/>
            <p:nvPr/>
          </p:nvSpPr>
          <p:spPr>
            <a:xfrm>
              <a:off x="3126336" y="1160847"/>
              <a:ext cx="578891" cy="578891"/>
            </a:xfrm>
            <a:prstGeom prst="ellipse">
              <a:avLst/>
            </a:prstGeom>
            <a:solidFill>
              <a:schemeClr val="accent1"/>
            </a:solidFill>
            <a:ln w="25400" cap="flat" cmpd="sng" algn="ctr">
              <a:noFill/>
              <a:prstDash val="solid"/>
            </a:ln>
            <a:effectLst/>
            <a:scene3d>
              <a:camera prst="orthographicFront">
                <a:rot lat="0" lon="0" rev="0"/>
              </a:camera>
              <a:lightRig rig="brightRoom" dir="t">
                <a:rot lat="0" lon="0" rev="600000"/>
              </a:lightRig>
            </a:scene3d>
            <a:sp3d prstMaterial="metal"/>
          </p:spPr>
          <p:txBody>
            <a:bodyPr rtlCol="0" anchor="ctr"/>
            <a:lstStyle/>
            <a:p>
              <a:pPr algn="ctr" defTabSz="1218565">
                <a:defRPr/>
              </a:pPr>
              <a:r>
                <a:rPr lang="en-US" altLang="zh-CN" sz="4800" kern="0"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endParaRPr lang="zh-CN" altLang="en-US" sz="4800"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组合 18"/>
          <p:cNvGrpSpPr/>
          <p:nvPr/>
        </p:nvGrpSpPr>
        <p:grpSpPr>
          <a:xfrm>
            <a:off x="1152069" y="2644652"/>
            <a:ext cx="2762858" cy="2440691"/>
            <a:chOff x="863568" y="1983488"/>
            <a:chExt cx="2072413" cy="1830518"/>
          </a:xfrm>
        </p:grpSpPr>
        <p:grpSp>
          <p:nvGrpSpPr>
            <p:cNvPr id="2" name="组合 1"/>
            <p:cNvGrpSpPr/>
            <p:nvPr/>
          </p:nvGrpSpPr>
          <p:grpSpPr>
            <a:xfrm rot="17594361">
              <a:off x="1137687" y="2015712"/>
              <a:ext cx="1830518" cy="1766070"/>
              <a:chOff x="1137687" y="2015712"/>
              <a:chExt cx="1830518" cy="1766070"/>
            </a:xfrm>
          </p:grpSpPr>
          <p:sp>
            <p:nvSpPr>
              <p:cNvPr id="12" name="椭圆 5"/>
              <p:cNvSpPr/>
              <p:nvPr/>
            </p:nvSpPr>
            <p:spPr>
              <a:xfrm>
                <a:off x="1137687" y="2015712"/>
                <a:ext cx="1830518" cy="1766070"/>
              </a:xfrm>
              <a:custGeom>
                <a:avLst/>
                <a:gdLst/>
                <a:ahLst/>
                <a:cxnLst/>
                <a:rect l="l" t="t" r="r" b="b"/>
                <a:pathLst>
                  <a:path w="2474483" h="2387362">
                    <a:moveTo>
                      <a:pt x="1023374" y="0"/>
                    </a:moveTo>
                    <a:cubicBezTo>
                      <a:pt x="1588568" y="0"/>
                      <a:pt x="2046748" y="458180"/>
                      <a:pt x="2046748" y="1023374"/>
                    </a:cubicBezTo>
                    <a:cubicBezTo>
                      <a:pt x="2046748" y="1223242"/>
                      <a:pt x="1989452" y="1409727"/>
                      <a:pt x="1889481" y="1566731"/>
                    </a:cubicBezTo>
                    <a:lnTo>
                      <a:pt x="2190488" y="1759978"/>
                    </a:lnTo>
                    <a:lnTo>
                      <a:pt x="2324749" y="1550850"/>
                    </a:lnTo>
                    <a:lnTo>
                      <a:pt x="2474483" y="2237628"/>
                    </a:lnTo>
                    <a:lnTo>
                      <a:pt x="1787705" y="2387362"/>
                    </a:lnTo>
                    <a:lnTo>
                      <a:pt x="1921966" y="2178234"/>
                    </a:lnTo>
                    <a:lnTo>
                      <a:pt x="1518160" y="1918989"/>
                    </a:lnTo>
                    <a:cubicBezTo>
                      <a:pt x="1371651" y="2000515"/>
                      <a:pt x="1202912" y="2046748"/>
                      <a:pt x="1023374" y="2046748"/>
                    </a:cubicBezTo>
                    <a:cubicBezTo>
                      <a:pt x="458180" y="2046748"/>
                      <a:pt x="0" y="1588568"/>
                      <a:pt x="0" y="1023374"/>
                    </a:cubicBezTo>
                    <a:cubicBezTo>
                      <a:pt x="0" y="458180"/>
                      <a:pt x="458180" y="0"/>
                      <a:pt x="1023374" y="0"/>
                    </a:cubicBezTo>
                    <a:close/>
                  </a:path>
                </a:pathLst>
              </a:custGeom>
              <a:solidFill>
                <a:schemeClr val="accent2"/>
              </a:solidFill>
              <a:ln w="25400" cap="flat" cmpd="sng" algn="ctr">
                <a:noFill/>
                <a:prstDash val="solid"/>
              </a:ln>
              <a:effectLst/>
              <a:scene3d>
                <a:camera prst="orthographicFront">
                  <a:rot lat="0" lon="0" rev="0"/>
                </a:camera>
                <a:lightRig rig="brightRoom" dir="t">
                  <a:rot lat="0" lon="0" rev="600000"/>
                </a:lightRig>
              </a:scene3d>
              <a:sp3d prstMaterial="metal"/>
            </p:spPr>
            <p:txBody>
              <a:bodyPr rtlCol="0" anchor="ctr"/>
              <a:lstStyle/>
              <a:p>
                <a:pPr algn="ctr" defTabSz="1218565">
                  <a:defRPr/>
                </a:pPr>
                <a:endParaRPr lang="zh-CN" altLang="en-US" kern="0" dirty="0">
                  <a:solidFill>
                    <a:srgbClr val="EDD7CB"/>
                  </a:solidFill>
                  <a:ea typeface="微软雅黑" panose="020B0503020204020204" pitchFamily="34" charset="-122"/>
                </a:endParaRPr>
              </a:p>
            </p:txBody>
          </p:sp>
          <p:sp>
            <p:nvSpPr>
              <p:cNvPr id="13" name="椭圆 12"/>
              <p:cNvSpPr/>
              <p:nvPr/>
            </p:nvSpPr>
            <p:spPr>
              <a:xfrm rot="3767680">
                <a:off x="1198458" y="2047090"/>
                <a:ext cx="1384981" cy="1384981"/>
              </a:xfrm>
              <a:prstGeom prst="ellipse">
                <a:avLst/>
              </a:prstGeom>
              <a:solidFill>
                <a:schemeClr val="bg1"/>
              </a:solidFill>
              <a:ln w="25400" cap="flat" cmpd="sng" algn="ctr">
                <a:noFill/>
                <a:prstDash val="solid"/>
              </a:ln>
              <a:effectLst/>
            </p:spPr>
            <p:txBody>
              <a:bodyPr rtlCol="0" anchor="ctr"/>
              <a:lstStyle/>
              <a:p>
                <a:pPr algn="ctr">
                  <a:lnSpc>
                    <a:spcPct val="130000"/>
                  </a:lnSpc>
                </a:pPr>
                <a:r>
                  <a:rPr lang="zh-CN" altLang="en-US" kern="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单击此处添加文本</a:t>
                </a:r>
              </a:p>
            </p:txBody>
          </p:sp>
        </p:grpSp>
        <p:sp>
          <p:nvSpPr>
            <p:cNvPr id="14" name="椭圆 13"/>
            <p:cNvSpPr/>
            <p:nvPr/>
          </p:nvSpPr>
          <p:spPr>
            <a:xfrm>
              <a:off x="863568" y="2396970"/>
              <a:ext cx="578891" cy="578891"/>
            </a:xfrm>
            <a:prstGeom prst="ellipse">
              <a:avLst/>
            </a:prstGeom>
            <a:solidFill>
              <a:schemeClr val="accent2"/>
            </a:solidFill>
            <a:ln w="25400" cap="flat" cmpd="sng" algn="ctr">
              <a:noFill/>
              <a:prstDash val="solid"/>
            </a:ln>
            <a:effectLst/>
            <a:scene3d>
              <a:camera prst="orthographicFront">
                <a:rot lat="0" lon="0" rev="0"/>
              </a:camera>
              <a:lightRig rig="brightRoom" dir="t">
                <a:rot lat="0" lon="0" rev="600000"/>
              </a:lightRig>
            </a:scene3d>
            <a:sp3d prstMaterial="metal"/>
          </p:spPr>
          <p:txBody>
            <a:bodyPr rtlCol="0" anchor="ctr"/>
            <a:lstStyle/>
            <a:p>
              <a:pPr algn="ctr" defTabSz="1218565">
                <a:defRPr/>
              </a:pPr>
              <a:r>
                <a:rPr lang="en-US" altLang="zh-CN" sz="4800" kern="0"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endParaRPr lang="zh-CN" altLang="en-US" sz="4800"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3" name="TextBox 20"/>
          <p:cNvSpPr txBox="1"/>
          <p:nvPr/>
        </p:nvSpPr>
        <p:spPr bwMode="auto">
          <a:xfrm>
            <a:off x="1502368" y="5624857"/>
            <a:ext cx="9969531" cy="492443"/>
          </a:xfrm>
          <a:prstGeom prst="rect">
            <a:avLst/>
          </a:prstGeom>
          <a:noFill/>
        </p:spPr>
        <p:txBody>
          <a:bodyPr vert="horz" wrap="square" lIns="121908" tIns="60954" rIns="121908" bIns="60954" numCol="1" anchor="t" anchorCtr="0" compatLnSpc="1">
            <a:spAutoFit/>
          </a:bodyPr>
          <a:lstStyle/>
          <a:p>
            <a:pPr algn="ctr" fontAlgn="base">
              <a:lnSpc>
                <a:spcPct val="150000"/>
              </a:lnSpc>
              <a:spcBef>
                <a:spcPct val="0"/>
              </a:spcBef>
              <a:spcAft>
                <a:spcPct val="0"/>
              </a:spcAft>
              <a:defRPr/>
            </a:pPr>
            <a:r>
              <a:rPr lang="zh-CN" altLang="en-US" sz="1600" kern="0" dirty="0">
                <a:solidFill>
                  <a:schemeClr val="bg1">
                    <a:lumMod val="50000"/>
                  </a:schemeClr>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p>
        </p:txBody>
      </p:sp>
      <p:sp>
        <p:nvSpPr>
          <p:cNvPr id="3" name="标题 2"/>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par>
                                <p:cTn id="9" presetID="12" presetClass="entr" presetSubtype="8" fill="hold" nodeType="withEffect">
                                  <p:stCondLst>
                                    <p:cond delay="2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ppt_x</p:attrName>
                                        </p:attrNameLst>
                                      </p:cBhvr>
                                      <p:tavLst>
                                        <p:tav tm="0">
                                          <p:val>
                                            <p:strVal val="#ppt_x-#ppt_w*1.125000"/>
                                          </p:val>
                                        </p:tav>
                                        <p:tav tm="100000">
                                          <p:val>
                                            <p:strVal val="#ppt_x"/>
                                          </p:val>
                                        </p:tav>
                                      </p:tavLst>
                                    </p:anim>
                                    <p:animEffect transition="in" filter="wipe(right)">
                                      <p:cBhvr>
                                        <p:cTn id="12" dur="500"/>
                                        <p:tgtEl>
                                          <p:spTgt spid="20"/>
                                        </p:tgtEl>
                                      </p:cBhvr>
                                    </p:animEffect>
                                  </p:childTnLst>
                                </p:cTn>
                              </p:par>
                              <p:par>
                                <p:cTn id="13" presetID="12" presetClass="entr" presetSubtype="8" fill="hold" nodeType="withEffect">
                                  <p:stCondLst>
                                    <p:cond delay="4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p:tgtEl>
                                          <p:spTgt spid="21"/>
                                        </p:tgtEl>
                                        <p:attrNameLst>
                                          <p:attrName>ppt_x</p:attrName>
                                        </p:attrNameLst>
                                      </p:cBhvr>
                                      <p:tavLst>
                                        <p:tav tm="0">
                                          <p:val>
                                            <p:strVal val="#ppt_x-#ppt_w*1.125000"/>
                                          </p:val>
                                        </p:tav>
                                        <p:tav tm="100000">
                                          <p:val>
                                            <p:strVal val="#ppt_x"/>
                                          </p:val>
                                        </p:tav>
                                      </p:tavLst>
                                    </p:anim>
                                    <p:animEffect transition="in" filter="wipe(right)">
                                      <p:cBhvr>
                                        <p:cTn id="16" dur="500"/>
                                        <p:tgtEl>
                                          <p:spTgt spid="21"/>
                                        </p:tgtEl>
                                      </p:cBhvr>
                                    </p:animEffect>
                                  </p:childTnLst>
                                </p:cTn>
                              </p:par>
                              <p:par>
                                <p:cTn id="17" presetID="12" presetClass="entr" presetSubtype="8" fill="hold" nodeType="withEffect">
                                  <p:stCondLst>
                                    <p:cond delay="7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ppt_x</p:attrName>
                                        </p:attrNameLst>
                                      </p:cBhvr>
                                      <p:tavLst>
                                        <p:tav tm="0">
                                          <p:val>
                                            <p:strVal val="#ppt_x-#ppt_w*1.125000"/>
                                          </p:val>
                                        </p:tav>
                                        <p:tav tm="100000">
                                          <p:val>
                                            <p:strVal val="#ppt_x"/>
                                          </p:val>
                                        </p:tav>
                                      </p:tavLst>
                                    </p:anim>
                                    <p:animEffect transition="in" filter="wipe(right)">
                                      <p:cBhvr>
                                        <p:cTn id="20" dur="500"/>
                                        <p:tgtEl>
                                          <p:spTgt spid="2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795" y="3586411"/>
            <a:ext cx="12190413" cy="0"/>
          </a:xfrm>
          <a:prstGeom prst="line">
            <a:avLst/>
          </a:prstGeom>
          <a:ln w="12700">
            <a:solidFill>
              <a:srgbClr val="A9A9A9"/>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1392093" y="1700809"/>
            <a:ext cx="2182419" cy="2029619"/>
            <a:chOff x="1043609" y="2158814"/>
            <a:chExt cx="1637027" cy="1522214"/>
          </a:xfrm>
        </p:grpSpPr>
        <p:grpSp>
          <p:nvGrpSpPr>
            <p:cNvPr id="6" name="组合 5"/>
            <p:cNvGrpSpPr/>
            <p:nvPr/>
          </p:nvGrpSpPr>
          <p:grpSpPr>
            <a:xfrm>
              <a:off x="1043609" y="2158814"/>
              <a:ext cx="1637027" cy="1522214"/>
              <a:chOff x="1115616" y="1301564"/>
              <a:chExt cx="1637027" cy="1522214"/>
            </a:xfrm>
          </p:grpSpPr>
          <p:sp>
            <p:nvSpPr>
              <p:cNvPr id="11" name="椭圆 10"/>
              <p:cNvSpPr/>
              <p:nvPr/>
            </p:nvSpPr>
            <p:spPr>
              <a:xfrm>
                <a:off x="1115616" y="2607754"/>
                <a:ext cx="216024" cy="2160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2" name="任意多边形 11"/>
              <p:cNvSpPr/>
              <p:nvPr/>
            </p:nvSpPr>
            <p:spPr>
              <a:xfrm>
                <a:off x="1233714" y="1625600"/>
                <a:ext cx="870857" cy="986971"/>
              </a:xfrm>
              <a:custGeom>
                <a:avLst/>
                <a:gdLst>
                  <a:gd name="connsiteX0" fmla="*/ 0 w 870857"/>
                  <a:gd name="connsiteY0" fmla="*/ 986971 h 986971"/>
                  <a:gd name="connsiteX1" fmla="*/ 0 w 870857"/>
                  <a:gd name="connsiteY1" fmla="*/ 0 h 986971"/>
                  <a:gd name="connsiteX2" fmla="*/ 870857 w 870857"/>
                  <a:gd name="connsiteY2" fmla="*/ 0 h 986971"/>
                </a:gdLst>
                <a:ahLst/>
                <a:cxnLst>
                  <a:cxn ang="0">
                    <a:pos x="connsiteX0" y="connsiteY0"/>
                  </a:cxn>
                  <a:cxn ang="0">
                    <a:pos x="connsiteX1" y="connsiteY1"/>
                  </a:cxn>
                  <a:cxn ang="0">
                    <a:pos x="connsiteX2" y="connsiteY2"/>
                  </a:cxn>
                </a:cxnLst>
                <a:rect l="l" t="t" r="r" b="b"/>
                <a:pathLst>
                  <a:path w="870857" h="986971">
                    <a:moveTo>
                      <a:pt x="0" y="986971"/>
                    </a:moveTo>
                    <a:lnTo>
                      <a:pt x="0" y="0"/>
                    </a:lnTo>
                    <a:lnTo>
                      <a:pt x="870857" y="0"/>
                    </a:lnTo>
                  </a:path>
                </a:pathLst>
              </a:custGeom>
              <a:noFill/>
              <a:ln w="127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lumMod val="50000"/>
                    </a:schemeClr>
                  </a:solidFill>
                </a:endParaRPr>
              </a:p>
            </p:txBody>
          </p:sp>
          <p:sp>
            <p:nvSpPr>
              <p:cNvPr id="13" name="椭圆 12"/>
              <p:cNvSpPr/>
              <p:nvPr/>
            </p:nvSpPr>
            <p:spPr>
              <a:xfrm>
                <a:off x="2104571" y="1301564"/>
                <a:ext cx="648072" cy="648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7" name="Group 27"/>
            <p:cNvGrpSpPr>
              <a:grpSpLocks noChangeAspect="1"/>
            </p:cNvGrpSpPr>
            <p:nvPr/>
          </p:nvGrpSpPr>
          <p:grpSpPr bwMode="auto">
            <a:xfrm>
              <a:off x="2211683" y="2340224"/>
              <a:ext cx="289833" cy="285252"/>
              <a:chOff x="-2952" y="-1157"/>
              <a:chExt cx="3605" cy="3548"/>
            </a:xfrm>
          </p:grpSpPr>
          <p:sp>
            <p:nvSpPr>
              <p:cNvPr id="8" name="Freeform 28"/>
              <p:cNvSpPr/>
              <p:nvPr/>
            </p:nvSpPr>
            <p:spPr bwMode="auto">
              <a:xfrm>
                <a:off x="-1015" y="806"/>
                <a:ext cx="574" cy="550"/>
              </a:xfrm>
              <a:custGeom>
                <a:avLst/>
                <a:gdLst>
                  <a:gd name="T0" fmla="*/ 181 w 243"/>
                  <a:gd name="T1" fmla="*/ 76 h 233"/>
                  <a:gd name="T2" fmla="*/ 172 w 243"/>
                  <a:gd name="T3" fmla="*/ 75 h 233"/>
                  <a:gd name="T4" fmla="*/ 154 w 243"/>
                  <a:gd name="T5" fmla="*/ 58 h 233"/>
                  <a:gd name="T6" fmla="*/ 133 w 243"/>
                  <a:gd name="T7" fmla="*/ 64 h 233"/>
                  <a:gd name="T8" fmla="*/ 75 w 243"/>
                  <a:gd name="T9" fmla="*/ 9 h 233"/>
                  <a:gd name="T10" fmla="*/ 13 w 243"/>
                  <a:gd name="T11" fmla="*/ 75 h 233"/>
                  <a:gd name="T12" fmla="*/ 71 w 243"/>
                  <a:gd name="T13" fmla="*/ 129 h 233"/>
                  <a:gd name="T14" fmla="*/ 69 w 243"/>
                  <a:gd name="T15" fmla="*/ 150 h 233"/>
                  <a:gd name="T16" fmla="*/ 86 w 243"/>
                  <a:gd name="T17" fmla="*/ 166 h 233"/>
                  <a:gd name="T18" fmla="*/ 88 w 243"/>
                  <a:gd name="T19" fmla="*/ 176 h 233"/>
                  <a:gd name="T20" fmla="*/ 150 w 243"/>
                  <a:gd name="T21" fmla="*/ 233 h 233"/>
                  <a:gd name="T22" fmla="*/ 243 w 243"/>
                  <a:gd name="T23" fmla="*/ 133 h 233"/>
                  <a:gd name="T24" fmla="*/ 181 w 243"/>
                  <a:gd name="T25" fmla="*/ 76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33">
                    <a:moveTo>
                      <a:pt x="181" y="76"/>
                    </a:moveTo>
                    <a:cubicBezTo>
                      <a:pt x="179" y="74"/>
                      <a:pt x="176" y="74"/>
                      <a:pt x="172" y="75"/>
                    </a:cubicBezTo>
                    <a:cubicBezTo>
                      <a:pt x="168" y="71"/>
                      <a:pt x="161" y="65"/>
                      <a:pt x="154" y="58"/>
                    </a:cubicBezTo>
                    <a:cubicBezTo>
                      <a:pt x="150" y="55"/>
                      <a:pt x="143" y="58"/>
                      <a:pt x="133" y="64"/>
                    </a:cubicBezTo>
                    <a:cubicBezTo>
                      <a:pt x="119" y="51"/>
                      <a:pt x="83" y="17"/>
                      <a:pt x="75" y="9"/>
                    </a:cubicBezTo>
                    <a:cubicBezTo>
                      <a:pt x="64" y="0"/>
                      <a:pt x="0" y="64"/>
                      <a:pt x="13" y="75"/>
                    </a:cubicBezTo>
                    <a:cubicBezTo>
                      <a:pt x="22" y="84"/>
                      <a:pt x="57" y="116"/>
                      <a:pt x="71" y="129"/>
                    </a:cubicBezTo>
                    <a:cubicBezTo>
                      <a:pt x="66" y="139"/>
                      <a:pt x="64" y="146"/>
                      <a:pt x="69" y="150"/>
                    </a:cubicBezTo>
                    <a:cubicBezTo>
                      <a:pt x="75" y="157"/>
                      <a:pt x="81" y="162"/>
                      <a:pt x="86" y="166"/>
                    </a:cubicBezTo>
                    <a:cubicBezTo>
                      <a:pt x="85" y="170"/>
                      <a:pt x="85" y="174"/>
                      <a:pt x="88" y="176"/>
                    </a:cubicBezTo>
                    <a:cubicBezTo>
                      <a:pt x="97" y="183"/>
                      <a:pt x="121" y="206"/>
                      <a:pt x="150" y="233"/>
                    </a:cubicBezTo>
                    <a:cubicBezTo>
                      <a:pt x="243" y="133"/>
                      <a:pt x="243" y="133"/>
                      <a:pt x="243" y="133"/>
                    </a:cubicBezTo>
                    <a:cubicBezTo>
                      <a:pt x="215" y="108"/>
                      <a:pt x="193" y="86"/>
                      <a:pt x="181" y="7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a:solidFill>
                    <a:schemeClr val="bg1">
                      <a:lumMod val="50000"/>
                    </a:schemeClr>
                  </a:solidFill>
                </a:endParaRPr>
              </a:p>
            </p:txBody>
          </p:sp>
          <p:sp>
            <p:nvSpPr>
              <p:cNvPr id="9" name="Freeform 29"/>
              <p:cNvSpPr>
                <a:spLocks noEditPoints="1"/>
              </p:cNvSpPr>
              <p:nvPr/>
            </p:nvSpPr>
            <p:spPr bwMode="auto">
              <a:xfrm>
                <a:off x="-741" y="1052"/>
                <a:ext cx="1394" cy="1339"/>
              </a:xfrm>
              <a:custGeom>
                <a:avLst/>
                <a:gdLst>
                  <a:gd name="T0" fmla="*/ 383 w 590"/>
                  <a:gd name="T1" fmla="*/ 553 h 567"/>
                  <a:gd name="T2" fmla="*/ 20 w 590"/>
                  <a:gd name="T3" fmla="*/ 219 h 567"/>
                  <a:gd name="T4" fmla="*/ 20 w 590"/>
                  <a:gd name="T5" fmla="*/ 219 h 567"/>
                  <a:gd name="T6" fmla="*/ 2 w 590"/>
                  <a:gd name="T7" fmla="*/ 168 h 567"/>
                  <a:gd name="T8" fmla="*/ 2 w 590"/>
                  <a:gd name="T9" fmla="*/ 168 h 567"/>
                  <a:gd name="T10" fmla="*/ 22 w 590"/>
                  <a:gd name="T11" fmla="*/ 116 h 567"/>
                  <a:gd name="T12" fmla="*/ 22 w 590"/>
                  <a:gd name="T13" fmla="*/ 116 h 567"/>
                  <a:gd name="T14" fmla="*/ 56 w 590"/>
                  <a:gd name="T15" fmla="*/ 74 h 567"/>
                  <a:gd name="T16" fmla="*/ 56 w 590"/>
                  <a:gd name="T17" fmla="*/ 74 h 567"/>
                  <a:gd name="T18" fmla="*/ 137 w 590"/>
                  <a:gd name="T19" fmla="*/ 8 h 567"/>
                  <a:gd name="T20" fmla="*/ 137 w 590"/>
                  <a:gd name="T21" fmla="*/ 8 h 567"/>
                  <a:gd name="T22" fmla="*/ 175 w 590"/>
                  <a:gd name="T23" fmla="*/ 1 h 567"/>
                  <a:gd name="T24" fmla="*/ 175 w 590"/>
                  <a:gd name="T25" fmla="*/ 1 h 567"/>
                  <a:gd name="T26" fmla="*/ 209 w 590"/>
                  <a:gd name="T27" fmla="*/ 16 h 567"/>
                  <a:gd name="T28" fmla="*/ 209 w 590"/>
                  <a:gd name="T29" fmla="*/ 16 h 567"/>
                  <a:gd name="T30" fmla="*/ 573 w 590"/>
                  <a:gd name="T31" fmla="*/ 351 h 567"/>
                  <a:gd name="T32" fmla="*/ 573 w 590"/>
                  <a:gd name="T33" fmla="*/ 351 h 567"/>
                  <a:gd name="T34" fmla="*/ 573 w 590"/>
                  <a:gd name="T35" fmla="*/ 351 h 567"/>
                  <a:gd name="T36" fmla="*/ 589 w 590"/>
                  <a:gd name="T37" fmla="*/ 394 h 567"/>
                  <a:gd name="T38" fmla="*/ 589 w 590"/>
                  <a:gd name="T39" fmla="*/ 394 h 567"/>
                  <a:gd name="T40" fmla="*/ 581 w 590"/>
                  <a:gd name="T41" fmla="*/ 420 h 567"/>
                  <a:gd name="T42" fmla="*/ 581 w 590"/>
                  <a:gd name="T43" fmla="*/ 420 h 567"/>
                  <a:gd name="T44" fmla="*/ 571 w 590"/>
                  <a:gd name="T45" fmla="*/ 435 h 567"/>
                  <a:gd name="T46" fmla="*/ 571 w 590"/>
                  <a:gd name="T47" fmla="*/ 435 h 567"/>
                  <a:gd name="T48" fmla="*/ 547 w 590"/>
                  <a:gd name="T49" fmla="*/ 466 h 567"/>
                  <a:gd name="T50" fmla="*/ 547 w 590"/>
                  <a:gd name="T51" fmla="*/ 466 h 567"/>
                  <a:gd name="T52" fmla="*/ 485 w 590"/>
                  <a:gd name="T53" fmla="*/ 531 h 567"/>
                  <a:gd name="T54" fmla="*/ 485 w 590"/>
                  <a:gd name="T55" fmla="*/ 531 h 567"/>
                  <a:gd name="T56" fmla="*/ 442 w 590"/>
                  <a:gd name="T57" fmla="*/ 562 h 567"/>
                  <a:gd name="T58" fmla="*/ 442 w 590"/>
                  <a:gd name="T59" fmla="*/ 562 h 567"/>
                  <a:gd name="T60" fmla="*/ 414 w 590"/>
                  <a:gd name="T61" fmla="*/ 566 h 567"/>
                  <a:gd name="T62" fmla="*/ 414 w 590"/>
                  <a:gd name="T63" fmla="*/ 566 h 567"/>
                  <a:gd name="T64" fmla="*/ 414 w 590"/>
                  <a:gd name="T65" fmla="*/ 566 h 567"/>
                  <a:gd name="T66" fmla="*/ 414 w 590"/>
                  <a:gd name="T67" fmla="*/ 566 h 567"/>
                  <a:gd name="T68" fmla="*/ 383 w 590"/>
                  <a:gd name="T69" fmla="*/ 553 h 567"/>
                  <a:gd name="T70" fmla="*/ 422 w 590"/>
                  <a:gd name="T71" fmla="*/ 454 h 567"/>
                  <a:gd name="T72" fmla="*/ 425 w 590"/>
                  <a:gd name="T73" fmla="*/ 452 h 567"/>
                  <a:gd name="T74" fmla="*/ 425 w 590"/>
                  <a:gd name="T75" fmla="*/ 452 h 567"/>
                  <a:gd name="T76" fmla="*/ 476 w 590"/>
                  <a:gd name="T77" fmla="*/ 397 h 567"/>
                  <a:gd name="T78" fmla="*/ 476 w 590"/>
                  <a:gd name="T79" fmla="*/ 397 h 567"/>
                  <a:gd name="T80" fmla="*/ 476 w 590"/>
                  <a:gd name="T81" fmla="*/ 396 h 567"/>
                  <a:gd name="T82" fmla="*/ 476 w 590"/>
                  <a:gd name="T83" fmla="*/ 396 h 567"/>
                  <a:gd name="T84" fmla="*/ 163 w 590"/>
                  <a:gd name="T85" fmla="*/ 108 h 567"/>
                  <a:gd name="T86" fmla="*/ 163 w 590"/>
                  <a:gd name="T87" fmla="*/ 108 h 567"/>
                  <a:gd name="T88" fmla="*/ 157 w 590"/>
                  <a:gd name="T89" fmla="*/ 113 h 567"/>
                  <a:gd name="T90" fmla="*/ 157 w 590"/>
                  <a:gd name="T91" fmla="*/ 113 h 567"/>
                  <a:gd name="T92" fmla="*/ 112 w 590"/>
                  <a:gd name="T93" fmla="*/ 160 h 567"/>
                  <a:gd name="T94" fmla="*/ 112 w 590"/>
                  <a:gd name="T95" fmla="*/ 160 h 567"/>
                  <a:gd name="T96" fmla="*/ 108 w 590"/>
                  <a:gd name="T97" fmla="*/ 165 h 567"/>
                  <a:gd name="T98" fmla="*/ 108 w 590"/>
                  <a:gd name="T99" fmla="*/ 165 h 567"/>
                  <a:gd name="T100" fmla="*/ 422 w 590"/>
                  <a:gd name="T101" fmla="*/ 454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0" h="567">
                    <a:moveTo>
                      <a:pt x="383" y="553"/>
                    </a:moveTo>
                    <a:cubicBezTo>
                      <a:pt x="374" y="544"/>
                      <a:pt x="31" y="229"/>
                      <a:pt x="20" y="219"/>
                    </a:cubicBezTo>
                    <a:cubicBezTo>
                      <a:pt x="20" y="219"/>
                      <a:pt x="20" y="219"/>
                      <a:pt x="20" y="219"/>
                    </a:cubicBezTo>
                    <a:cubicBezTo>
                      <a:pt x="4" y="204"/>
                      <a:pt x="0" y="181"/>
                      <a:pt x="2" y="168"/>
                    </a:cubicBezTo>
                    <a:cubicBezTo>
                      <a:pt x="2" y="168"/>
                      <a:pt x="2" y="168"/>
                      <a:pt x="2" y="168"/>
                    </a:cubicBezTo>
                    <a:cubicBezTo>
                      <a:pt x="4" y="144"/>
                      <a:pt x="13" y="131"/>
                      <a:pt x="22" y="116"/>
                    </a:cubicBezTo>
                    <a:cubicBezTo>
                      <a:pt x="22" y="116"/>
                      <a:pt x="22" y="116"/>
                      <a:pt x="22" y="116"/>
                    </a:cubicBezTo>
                    <a:cubicBezTo>
                      <a:pt x="32" y="101"/>
                      <a:pt x="43" y="87"/>
                      <a:pt x="56" y="74"/>
                    </a:cubicBezTo>
                    <a:cubicBezTo>
                      <a:pt x="56" y="74"/>
                      <a:pt x="56" y="74"/>
                      <a:pt x="56" y="74"/>
                    </a:cubicBezTo>
                    <a:cubicBezTo>
                      <a:pt x="82" y="46"/>
                      <a:pt x="108" y="23"/>
                      <a:pt x="137" y="8"/>
                    </a:cubicBezTo>
                    <a:cubicBezTo>
                      <a:pt x="137" y="8"/>
                      <a:pt x="137" y="8"/>
                      <a:pt x="137" y="8"/>
                    </a:cubicBezTo>
                    <a:cubicBezTo>
                      <a:pt x="147" y="4"/>
                      <a:pt x="157" y="0"/>
                      <a:pt x="175" y="1"/>
                    </a:cubicBezTo>
                    <a:cubicBezTo>
                      <a:pt x="175" y="1"/>
                      <a:pt x="175" y="1"/>
                      <a:pt x="175" y="1"/>
                    </a:cubicBezTo>
                    <a:cubicBezTo>
                      <a:pt x="185" y="2"/>
                      <a:pt x="199" y="6"/>
                      <a:pt x="209" y="16"/>
                    </a:cubicBezTo>
                    <a:cubicBezTo>
                      <a:pt x="209" y="16"/>
                      <a:pt x="209" y="16"/>
                      <a:pt x="209" y="16"/>
                    </a:cubicBezTo>
                    <a:cubicBezTo>
                      <a:pt x="218" y="25"/>
                      <a:pt x="556" y="335"/>
                      <a:pt x="573" y="351"/>
                    </a:cubicBezTo>
                    <a:cubicBezTo>
                      <a:pt x="573" y="351"/>
                      <a:pt x="573" y="351"/>
                      <a:pt x="573" y="351"/>
                    </a:cubicBezTo>
                    <a:cubicBezTo>
                      <a:pt x="573" y="351"/>
                      <a:pt x="573" y="351"/>
                      <a:pt x="573" y="351"/>
                    </a:cubicBezTo>
                    <a:cubicBezTo>
                      <a:pt x="589" y="367"/>
                      <a:pt x="590" y="386"/>
                      <a:pt x="589" y="394"/>
                    </a:cubicBezTo>
                    <a:cubicBezTo>
                      <a:pt x="589" y="394"/>
                      <a:pt x="589" y="394"/>
                      <a:pt x="589" y="394"/>
                    </a:cubicBezTo>
                    <a:cubicBezTo>
                      <a:pt x="587" y="409"/>
                      <a:pt x="583" y="414"/>
                      <a:pt x="581" y="420"/>
                    </a:cubicBezTo>
                    <a:cubicBezTo>
                      <a:pt x="581" y="420"/>
                      <a:pt x="581" y="420"/>
                      <a:pt x="581" y="420"/>
                    </a:cubicBezTo>
                    <a:cubicBezTo>
                      <a:pt x="578" y="425"/>
                      <a:pt x="575" y="430"/>
                      <a:pt x="571" y="435"/>
                    </a:cubicBezTo>
                    <a:cubicBezTo>
                      <a:pt x="571" y="435"/>
                      <a:pt x="571" y="435"/>
                      <a:pt x="571" y="435"/>
                    </a:cubicBezTo>
                    <a:cubicBezTo>
                      <a:pt x="564" y="445"/>
                      <a:pt x="556" y="455"/>
                      <a:pt x="547" y="466"/>
                    </a:cubicBezTo>
                    <a:cubicBezTo>
                      <a:pt x="547" y="466"/>
                      <a:pt x="547" y="466"/>
                      <a:pt x="547" y="466"/>
                    </a:cubicBezTo>
                    <a:cubicBezTo>
                      <a:pt x="528" y="488"/>
                      <a:pt x="506" y="512"/>
                      <a:pt x="485" y="531"/>
                    </a:cubicBezTo>
                    <a:cubicBezTo>
                      <a:pt x="485" y="531"/>
                      <a:pt x="485" y="531"/>
                      <a:pt x="485" y="531"/>
                    </a:cubicBezTo>
                    <a:cubicBezTo>
                      <a:pt x="471" y="543"/>
                      <a:pt x="461" y="553"/>
                      <a:pt x="442" y="562"/>
                    </a:cubicBezTo>
                    <a:cubicBezTo>
                      <a:pt x="442" y="562"/>
                      <a:pt x="442" y="562"/>
                      <a:pt x="442" y="562"/>
                    </a:cubicBezTo>
                    <a:cubicBezTo>
                      <a:pt x="436" y="564"/>
                      <a:pt x="429" y="567"/>
                      <a:pt x="414" y="566"/>
                    </a:cubicBezTo>
                    <a:cubicBezTo>
                      <a:pt x="414" y="566"/>
                      <a:pt x="414" y="566"/>
                      <a:pt x="414" y="566"/>
                    </a:cubicBezTo>
                    <a:cubicBezTo>
                      <a:pt x="414" y="566"/>
                      <a:pt x="414" y="566"/>
                      <a:pt x="414" y="566"/>
                    </a:cubicBezTo>
                    <a:cubicBezTo>
                      <a:pt x="414" y="566"/>
                      <a:pt x="414" y="566"/>
                      <a:pt x="414" y="566"/>
                    </a:cubicBezTo>
                    <a:cubicBezTo>
                      <a:pt x="406" y="566"/>
                      <a:pt x="394" y="562"/>
                      <a:pt x="383" y="553"/>
                    </a:cubicBezTo>
                    <a:close/>
                    <a:moveTo>
                      <a:pt x="422" y="454"/>
                    </a:moveTo>
                    <a:cubicBezTo>
                      <a:pt x="423" y="453"/>
                      <a:pt x="424" y="453"/>
                      <a:pt x="425" y="452"/>
                    </a:cubicBezTo>
                    <a:cubicBezTo>
                      <a:pt x="425" y="452"/>
                      <a:pt x="425" y="452"/>
                      <a:pt x="425" y="452"/>
                    </a:cubicBezTo>
                    <a:cubicBezTo>
                      <a:pt x="441" y="436"/>
                      <a:pt x="461" y="415"/>
                      <a:pt x="476" y="397"/>
                    </a:cubicBezTo>
                    <a:cubicBezTo>
                      <a:pt x="476" y="397"/>
                      <a:pt x="476" y="397"/>
                      <a:pt x="476" y="397"/>
                    </a:cubicBezTo>
                    <a:cubicBezTo>
                      <a:pt x="476" y="397"/>
                      <a:pt x="476" y="397"/>
                      <a:pt x="476" y="396"/>
                    </a:cubicBezTo>
                    <a:cubicBezTo>
                      <a:pt x="476" y="396"/>
                      <a:pt x="476" y="396"/>
                      <a:pt x="476" y="396"/>
                    </a:cubicBezTo>
                    <a:cubicBezTo>
                      <a:pt x="388" y="313"/>
                      <a:pt x="241" y="181"/>
                      <a:pt x="163" y="108"/>
                    </a:cubicBezTo>
                    <a:cubicBezTo>
                      <a:pt x="163" y="108"/>
                      <a:pt x="163" y="108"/>
                      <a:pt x="163" y="108"/>
                    </a:cubicBezTo>
                    <a:cubicBezTo>
                      <a:pt x="161" y="110"/>
                      <a:pt x="159" y="112"/>
                      <a:pt x="157" y="113"/>
                    </a:cubicBezTo>
                    <a:cubicBezTo>
                      <a:pt x="157" y="113"/>
                      <a:pt x="157" y="113"/>
                      <a:pt x="157" y="113"/>
                    </a:cubicBezTo>
                    <a:cubicBezTo>
                      <a:pt x="142" y="126"/>
                      <a:pt x="124" y="145"/>
                      <a:pt x="112" y="160"/>
                    </a:cubicBezTo>
                    <a:cubicBezTo>
                      <a:pt x="112" y="160"/>
                      <a:pt x="112" y="160"/>
                      <a:pt x="112" y="160"/>
                    </a:cubicBezTo>
                    <a:cubicBezTo>
                      <a:pt x="110" y="162"/>
                      <a:pt x="109" y="164"/>
                      <a:pt x="108" y="165"/>
                    </a:cubicBezTo>
                    <a:cubicBezTo>
                      <a:pt x="108" y="165"/>
                      <a:pt x="108" y="165"/>
                      <a:pt x="108" y="165"/>
                    </a:cubicBezTo>
                    <a:cubicBezTo>
                      <a:pt x="185" y="237"/>
                      <a:pt x="335" y="373"/>
                      <a:pt x="422" y="45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a:solidFill>
                    <a:schemeClr val="bg1">
                      <a:lumMod val="50000"/>
                    </a:schemeClr>
                  </a:solidFill>
                </a:endParaRPr>
              </a:p>
            </p:txBody>
          </p:sp>
          <p:sp>
            <p:nvSpPr>
              <p:cNvPr id="10" name="Freeform 30"/>
              <p:cNvSpPr>
                <a:spLocks noEditPoints="1"/>
              </p:cNvSpPr>
              <p:nvPr/>
            </p:nvSpPr>
            <p:spPr bwMode="auto">
              <a:xfrm>
                <a:off x="-2952" y="-1157"/>
                <a:ext cx="2488" cy="2492"/>
              </a:xfrm>
              <a:custGeom>
                <a:avLst/>
                <a:gdLst>
                  <a:gd name="T0" fmla="*/ 482 w 1053"/>
                  <a:gd name="T1" fmla="*/ 1042 h 1055"/>
                  <a:gd name="T2" fmla="*/ 177 w 1053"/>
                  <a:gd name="T3" fmla="*/ 906 h 1055"/>
                  <a:gd name="T4" fmla="*/ 177 w 1053"/>
                  <a:gd name="T5" fmla="*/ 906 h 1055"/>
                  <a:gd name="T6" fmla="*/ 13 w 1053"/>
                  <a:gd name="T7" fmla="*/ 483 h 1055"/>
                  <a:gd name="T8" fmla="*/ 13 w 1053"/>
                  <a:gd name="T9" fmla="*/ 483 h 1055"/>
                  <a:gd name="T10" fmla="*/ 148 w 1053"/>
                  <a:gd name="T11" fmla="*/ 177 h 1055"/>
                  <a:gd name="T12" fmla="*/ 148 w 1053"/>
                  <a:gd name="T13" fmla="*/ 177 h 1055"/>
                  <a:gd name="T14" fmla="*/ 148 w 1053"/>
                  <a:gd name="T15" fmla="*/ 177 h 1055"/>
                  <a:gd name="T16" fmla="*/ 571 w 1053"/>
                  <a:gd name="T17" fmla="*/ 13 h 1055"/>
                  <a:gd name="T18" fmla="*/ 571 w 1053"/>
                  <a:gd name="T19" fmla="*/ 13 h 1055"/>
                  <a:gd name="T20" fmla="*/ 877 w 1053"/>
                  <a:gd name="T21" fmla="*/ 148 h 1055"/>
                  <a:gd name="T22" fmla="*/ 877 w 1053"/>
                  <a:gd name="T23" fmla="*/ 148 h 1055"/>
                  <a:gd name="T24" fmla="*/ 1040 w 1053"/>
                  <a:gd name="T25" fmla="*/ 572 h 1055"/>
                  <a:gd name="T26" fmla="*/ 1040 w 1053"/>
                  <a:gd name="T27" fmla="*/ 572 h 1055"/>
                  <a:gd name="T28" fmla="*/ 905 w 1053"/>
                  <a:gd name="T29" fmla="*/ 878 h 1055"/>
                  <a:gd name="T30" fmla="*/ 905 w 1053"/>
                  <a:gd name="T31" fmla="*/ 878 h 1055"/>
                  <a:gd name="T32" fmla="*/ 483 w 1053"/>
                  <a:gd name="T33" fmla="*/ 1042 h 1055"/>
                  <a:gd name="T34" fmla="*/ 483 w 1053"/>
                  <a:gd name="T35" fmla="*/ 1042 h 1055"/>
                  <a:gd name="T36" fmla="*/ 482 w 1053"/>
                  <a:gd name="T37" fmla="*/ 1042 h 1055"/>
                  <a:gd name="T38" fmla="*/ 221 w 1053"/>
                  <a:gd name="T39" fmla="*/ 244 h 1055"/>
                  <a:gd name="T40" fmla="*/ 221 w 1053"/>
                  <a:gd name="T41" fmla="*/ 244 h 1055"/>
                  <a:gd name="T42" fmla="*/ 112 w 1053"/>
                  <a:gd name="T43" fmla="*/ 491 h 1055"/>
                  <a:gd name="T44" fmla="*/ 112 w 1053"/>
                  <a:gd name="T45" fmla="*/ 491 h 1055"/>
                  <a:gd name="T46" fmla="*/ 244 w 1053"/>
                  <a:gd name="T47" fmla="*/ 834 h 1055"/>
                  <a:gd name="T48" fmla="*/ 244 w 1053"/>
                  <a:gd name="T49" fmla="*/ 834 h 1055"/>
                  <a:gd name="T50" fmla="*/ 491 w 1053"/>
                  <a:gd name="T51" fmla="*/ 943 h 1055"/>
                  <a:gd name="T52" fmla="*/ 491 w 1053"/>
                  <a:gd name="T53" fmla="*/ 943 h 1055"/>
                  <a:gd name="T54" fmla="*/ 833 w 1053"/>
                  <a:gd name="T55" fmla="*/ 810 h 1055"/>
                  <a:gd name="T56" fmla="*/ 833 w 1053"/>
                  <a:gd name="T57" fmla="*/ 810 h 1055"/>
                  <a:gd name="T58" fmla="*/ 942 w 1053"/>
                  <a:gd name="T59" fmla="*/ 563 h 1055"/>
                  <a:gd name="T60" fmla="*/ 942 w 1053"/>
                  <a:gd name="T61" fmla="*/ 563 h 1055"/>
                  <a:gd name="T62" fmla="*/ 810 w 1053"/>
                  <a:gd name="T63" fmla="*/ 221 h 1055"/>
                  <a:gd name="T64" fmla="*/ 810 w 1053"/>
                  <a:gd name="T65" fmla="*/ 221 h 1055"/>
                  <a:gd name="T66" fmla="*/ 563 w 1053"/>
                  <a:gd name="T67" fmla="*/ 111 h 1055"/>
                  <a:gd name="T68" fmla="*/ 563 w 1053"/>
                  <a:gd name="T69" fmla="*/ 111 h 1055"/>
                  <a:gd name="T70" fmla="*/ 221 w 1053"/>
                  <a:gd name="T71" fmla="*/ 244 h 1055"/>
                  <a:gd name="T72" fmla="*/ 221 w 1053"/>
                  <a:gd name="T73" fmla="*/ 244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3" h="1055">
                    <a:moveTo>
                      <a:pt x="482" y="1042"/>
                    </a:moveTo>
                    <a:cubicBezTo>
                      <a:pt x="372" y="1032"/>
                      <a:pt x="264" y="987"/>
                      <a:pt x="177" y="906"/>
                    </a:cubicBezTo>
                    <a:cubicBezTo>
                      <a:pt x="177" y="906"/>
                      <a:pt x="177" y="906"/>
                      <a:pt x="177" y="906"/>
                    </a:cubicBezTo>
                    <a:cubicBezTo>
                      <a:pt x="55" y="794"/>
                      <a:pt x="0" y="636"/>
                      <a:pt x="13" y="483"/>
                    </a:cubicBezTo>
                    <a:cubicBezTo>
                      <a:pt x="13" y="483"/>
                      <a:pt x="13" y="483"/>
                      <a:pt x="13" y="483"/>
                    </a:cubicBezTo>
                    <a:cubicBezTo>
                      <a:pt x="23" y="373"/>
                      <a:pt x="68" y="264"/>
                      <a:pt x="148" y="177"/>
                    </a:cubicBezTo>
                    <a:cubicBezTo>
                      <a:pt x="148" y="177"/>
                      <a:pt x="148" y="177"/>
                      <a:pt x="148" y="177"/>
                    </a:cubicBezTo>
                    <a:cubicBezTo>
                      <a:pt x="148" y="177"/>
                      <a:pt x="148" y="177"/>
                      <a:pt x="148" y="177"/>
                    </a:cubicBezTo>
                    <a:cubicBezTo>
                      <a:pt x="261" y="55"/>
                      <a:pt x="418" y="0"/>
                      <a:pt x="571" y="13"/>
                    </a:cubicBezTo>
                    <a:cubicBezTo>
                      <a:pt x="571" y="13"/>
                      <a:pt x="571" y="13"/>
                      <a:pt x="571" y="13"/>
                    </a:cubicBezTo>
                    <a:cubicBezTo>
                      <a:pt x="681" y="22"/>
                      <a:pt x="789" y="67"/>
                      <a:pt x="877" y="148"/>
                    </a:cubicBezTo>
                    <a:cubicBezTo>
                      <a:pt x="877" y="148"/>
                      <a:pt x="877" y="148"/>
                      <a:pt x="877" y="148"/>
                    </a:cubicBezTo>
                    <a:cubicBezTo>
                      <a:pt x="998" y="261"/>
                      <a:pt x="1053" y="418"/>
                      <a:pt x="1040" y="572"/>
                    </a:cubicBezTo>
                    <a:cubicBezTo>
                      <a:pt x="1040" y="572"/>
                      <a:pt x="1040" y="572"/>
                      <a:pt x="1040" y="572"/>
                    </a:cubicBezTo>
                    <a:cubicBezTo>
                      <a:pt x="1031" y="682"/>
                      <a:pt x="986" y="790"/>
                      <a:pt x="905" y="878"/>
                    </a:cubicBezTo>
                    <a:cubicBezTo>
                      <a:pt x="905" y="878"/>
                      <a:pt x="905" y="878"/>
                      <a:pt x="905" y="878"/>
                    </a:cubicBezTo>
                    <a:cubicBezTo>
                      <a:pt x="793" y="999"/>
                      <a:pt x="635" y="1055"/>
                      <a:pt x="483" y="1042"/>
                    </a:cubicBezTo>
                    <a:cubicBezTo>
                      <a:pt x="483" y="1042"/>
                      <a:pt x="483" y="1042"/>
                      <a:pt x="483" y="1042"/>
                    </a:cubicBezTo>
                    <a:cubicBezTo>
                      <a:pt x="482" y="1042"/>
                      <a:pt x="482" y="1042"/>
                      <a:pt x="482" y="1042"/>
                    </a:cubicBezTo>
                    <a:close/>
                    <a:moveTo>
                      <a:pt x="221" y="244"/>
                    </a:moveTo>
                    <a:cubicBezTo>
                      <a:pt x="221" y="244"/>
                      <a:pt x="221" y="244"/>
                      <a:pt x="221" y="244"/>
                    </a:cubicBezTo>
                    <a:cubicBezTo>
                      <a:pt x="155" y="315"/>
                      <a:pt x="119" y="402"/>
                      <a:pt x="112" y="491"/>
                    </a:cubicBezTo>
                    <a:cubicBezTo>
                      <a:pt x="112" y="491"/>
                      <a:pt x="112" y="491"/>
                      <a:pt x="112" y="491"/>
                    </a:cubicBezTo>
                    <a:cubicBezTo>
                      <a:pt x="101" y="615"/>
                      <a:pt x="145" y="743"/>
                      <a:pt x="244" y="834"/>
                    </a:cubicBezTo>
                    <a:cubicBezTo>
                      <a:pt x="244" y="834"/>
                      <a:pt x="244" y="834"/>
                      <a:pt x="244" y="834"/>
                    </a:cubicBezTo>
                    <a:cubicBezTo>
                      <a:pt x="315" y="899"/>
                      <a:pt x="402" y="935"/>
                      <a:pt x="491" y="943"/>
                    </a:cubicBezTo>
                    <a:cubicBezTo>
                      <a:pt x="491" y="943"/>
                      <a:pt x="491" y="943"/>
                      <a:pt x="491" y="943"/>
                    </a:cubicBezTo>
                    <a:cubicBezTo>
                      <a:pt x="615" y="954"/>
                      <a:pt x="742" y="909"/>
                      <a:pt x="833" y="810"/>
                    </a:cubicBezTo>
                    <a:cubicBezTo>
                      <a:pt x="833" y="810"/>
                      <a:pt x="833" y="810"/>
                      <a:pt x="833" y="810"/>
                    </a:cubicBezTo>
                    <a:cubicBezTo>
                      <a:pt x="898" y="740"/>
                      <a:pt x="934" y="652"/>
                      <a:pt x="942" y="563"/>
                    </a:cubicBezTo>
                    <a:cubicBezTo>
                      <a:pt x="942" y="563"/>
                      <a:pt x="942" y="563"/>
                      <a:pt x="942" y="563"/>
                    </a:cubicBezTo>
                    <a:cubicBezTo>
                      <a:pt x="952" y="439"/>
                      <a:pt x="908" y="312"/>
                      <a:pt x="810" y="221"/>
                    </a:cubicBezTo>
                    <a:cubicBezTo>
                      <a:pt x="810" y="221"/>
                      <a:pt x="810" y="221"/>
                      <a:pt x="810" y="221"/>
                    </a:cubicBezTo>
                    <a:cubicBezTo>
                      <a:pt x="739" y="155"/>
                      <a:pt x="652" y="119"/>
                      <a:pt x="563" y="111"/>
                    </a:cubicBezTo>
                    <a:cubicBezTo>
                      <a:pt x="563" y="111"/>
                      <a:pt x="563" y="111"/>
                      <a:pt x="563" y="111"/>
                    </a:cubicBezTo>
                    <a:cubicBezTo>
                      <a:pt x="439" y="101"/>
                      <a:pt x="312" y="145"/>
                      <a:pt x="221" y="244"/>
                    </a:cubicBezTo>
                    <a:cubicBezTo>
                      <a:pt x="221" y="244"/>
                      <a:pt x="221" y="244"/>
                      <a:pt x="221" y="244"/>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a:solidFill>
                    <a:schemeClr val="bg1">
                      <a:lumMod val="50000"/>
                    </a:schemeClr>
                  </a:solidFill>
                </a:endParaRPr>
              </a:p>
            </p:txBody>
          </p:sp>
        </p:grpSp>
      </p:grpSp>
      <p:grpSp>
        <p:nvGrpSpPr>
          <p:cNvPr id="14" name="组合 13"/>
          <p:cNvGrpSpPr/>
          <p:nvPr/>
        </p:nvGrpSpPr>
        <p:grpSpPr>
          <a:xfrm>
            <a:off x="5441043" y="1700809"/>
            <a:ext cx="2182419" cy="2029619"/>
            <a:chOff x="4080716" y="1301564"/>
            <a:chExt cx="1637027" cy="1522214"/>
          </a:xfrm>
        </p:grpSpPr>
        <p:sp>
          <p:nvSpPr>
            <p:cNvPr id="15" name="椭圆 14"/>
            <p:cNvSpPr/>
            <p:nvPr/>
          </p:nvSpPr>
          <p:spPr>
            <a:xfrm>
              <a:off x="4080716" y="2607754"/>
              <a:ext cx="216024" cy="216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6" name="任意多边形 15"/>
            <p:cNvSpPr/>
            <p:nvPr/>
          </p:nvSpPr>
          <p:spPr>
            <a:xfrm>
              <a:off x="4198814" y="1625600"/>
              <a:ext cx="870857" cy="986971"/>
            </a:xfrm>
            <a:custGeom>
              <a:avLst/>
              <a:gdLst>
                <a:gd name="connsiteX0" fmla="*/ 0 w 870857"/>
                <a:gd name="connsiteY0" fmla="*/ 986971 h 986971"/>
                <a:gd name="connsiteX1" fmla="*/ 0 w 870857"/>
                <a:gd name="connsiteY1" fmla="*/ 0 h 986971"/>
                <a:gd name="connsiteX2" fmla="*/ 870857 w 870857"/>
                <a:gd name="connsiteY2" fmla="*/ 0 h 986971"/>
              </a:gdLst>
              <a:ahLst/>
              <a:cxnLst>
                <a:cxn ang="0">
                  <a:pos x="connsiteX0" y="connsiteY0"/>
                </a:cxn>
                <a:cxn ang="0">
                  <a:pos x="connsiteX1" y="connsiteY1"/>
                </a:cxn>
                <a:cxn ang="0">
                  <a:pos x="connsiteX2" y="connsiteY2"/>
                </a:cxn>
              </a:cxnLst>
              <a:rect l="l" t="t" r="r" b="b"/>
              <a:pathLst>
                <a:path w="870857" h="986971">
                  <a:moveTo>
                    <a:pt x="0" y="986971"/>
                  </a:moveTo>
                  <a:lnTo>
                    <a:pt x="0" y="0"/>
                  </a:lnTo>
                  <a:lnTo>
                    <a:pt x="870857" y="0"/>
                  </a:lnTo>
                </a:path>
              </a:pathLst>
            </a:cu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lumMod val="50000"/>
                  </a:schemeClr>
                </a:solidFill>
              </a:endParaRPr>
            </a:p>
          </p:txBody>
        </p:sp>
        <p:sp>
          <p:nvSpPr>
            <p:cNvPr id="17" name="椭圆 16"/>
            <p:cNvSpPr/>
            <p:nvPr/>
          </p:nvSpPr>
          <p:spPr>
            <a:xfrm>
              <a:off x="5069671" y="1301564"/>
              <a:ext cx="648072" cy="64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8" name="Freeform 56"/>
            <p:cNvSpPr/>
            <p:nvPr/>
          </p:nvSpPr>
          <p:spPr bwMode="auto">
            <a:xfrm>
              <a:off x="5253388" y="1484675"/>
              <a:ext cx="214819" cy="281850"/>
            </a:xfrm>
            <a:custGeom>
              <a:avLst/>
              <a:gdLst>
                <a:gd name="T0" fmla="*/ 218 w 225"/>
                <a:gd name="T1" fmla="*/ 259 h 295"/>
                <a:gd name="T2" fmla="*/ 149 w 225"/>
                <a:gd name="T3" fmla="*/ 136 h 295"/>
                <a:gd name="T4" fmla="*/ 185 w 225"/>
                <a:gd name="T5" fmla="*/ 74 h 295"/>
                <a:gd name="T6" fmla="*/ 112 w 225"/>
                <a:gd name="T7" fmla="*/ 1 h 295"/>
                <a:gd name="T8" fmla="*/ 39 w 225"/>
                <a:gd name="T9" fmla="*/ 73 h 295"/>
                <a:gd name="T10" fmla="*/ 74 w 225"/>
                <a:gd name="T11" fmla="*/ 136 h 295"/>
                <a:gd name="T12" fmla="*/ 5 w 225"/>
                <a:gd name="T13" fmla="*/ 259 h 295"/>
                <a:gd name="T14" fmla="*/ 111 w 225"/>
                <a:gd name="T15" fmla="*/ 295 h 295"/>
                <a:gd name="T16" fmla="*/ 111 w 225"/>
                <a:gd name="T17" fmla="*/ 295 h 295"/>
                <a:gd name="T18" fmla="*/ 218 w 225"/>
                <a:gd name="T19" fmla="*/ 25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 h="295">
                  <a:moveTo>
                    <a:pt x="218" y="259"/>
                  </a:moveTo>
                  <a:cubicBezTo>
                    <a:pt x="225" y="175"/>
                    <a:pt x="169" y="145"/>
                    <a:pt x="149" y="136"/>
                  </a:cubicBezTo>
                  <a:cubicBezTo>
                    <a:pt x="170" y="123"/>
                    <a:pt x="185" y="100"/>
                    <a:pt x="185" y="74"/>
                  </a:cubicBezTo>
                  <a:cubicBezTo>
                    <a:pt x="185" y="33"/>
                    <a:pt x="152" y="1"/>
                    <a:pt x="112" y="1"/>
                  </a:cubicBezTo>
                  <a:cubicBezTo>
                    <a:pt x="72" y="0"/>
                    <a:pt x="39" y="33"/>
                    <a:pt x="39" y="73"/>
                  </a:cubicBezTo>
                  <a:cubicBezTo>
                    <a:pt x="39" y="100"/>
                    <a:pt x="53" y="123"/>
                    <a:pt x="74" y="136"/>
                  </a:cubicBezTo>
                  <a:cubicBezTo>
                    <a:pt x="54" y="145"/>
                    <a:pt x="0" y="176"/>
                    <a:pt x="5" y="259"/>
                  </a:cubicBezTo>
                  <a:cubicBezTo>
                    <a:pt x="5" y="259"/>
                    <a:pt x="2" y="293"/>
                    <a:pt x="111" y="295"/>
                  </a:cubicBezTo>
                  <a:cubicBezTo>
                    <a:pt x="111" y="295"/>
                    <a:pt x="111" y="295"/>
                    <a:pt x="111" y="295"/>
                  </a:cubicBezTo>
                  <a:cubicBezTo>
                    <a:pt x="220" y="294"/>
                    <a:pt x="218" y="259"/>
                    <a:pt x="218" y="259"/>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a:solidFill>
                  <a:schemeClr val="bg1">
                    <a:lumMod val="50000"/>
                  </a:schemeClr>
                </a:solidFill>
              </a:endParaRPr>
            </a:p>
          </p:txBody>
        </p:sp>
        <p:sp>
          <p:nvSpPr>
            <p:cNvPr id="19" name="Freeform 57"/>
            <p:cNvSpPr>
              <a:spLocks noEditPoints="1"/>
            </p:cNvSpPr>
            <p:nvPr/>
          </p:nvSpPr>
          <p:spPr bwMode="auto">
            <a:xfrm>
              <a:off x="5412887" y="1492347"/>
              <a:ext cx="121139" cy="247123"/>
            </a:xfrm>
            <a:custGeom>
              <a:avLst/>
              <a:gdLst>
                <a:gd name="T0" fmla="*/ 59 w 127"/>
                <a:gd name="T1" fmla="*/ 259 h 259"/>
                <a:gd name="T2" fmla="*/ 59 w 127"/>
                <a:gd name="T3" fmla="*/ 259 h 259"/>
                <a:gd name="T4" fmla="*/ 59 w 127"/>
                <a:gd name="T5" fmla="*/ 259 h 259"/>
                <a:gd name="T6" fmla="*/ 59 w 127"/>
                <a:gd name="T7" fmla="*/ 259 h 259"/>
                <a:gd name="T8" fmla="*/ 59 w 127"/>
                <a:gd name="T9" fmla="*/ 259 h 259"/>
                <a:gd name="T10" fmla="*/ 58 w 127"/>
                <a:gd name="T11" fmla="*/ 247 h 259"/>
                <a:gd name="T12" fmla="*/ 106 w 127"/>
                <a:gd name="T13" fmla="*/ 235 h 259"/>
                <a:gd name="T14" fmla="*/ 106 w 127"/>
                <a:gd name="T15" fmla="*/ 235 h 259"/>
                <a:gd name="T16" fmla="*/ 115 w 127"/>
                <a:gd name="T17" fmla="*/ 225 h 259"/>
                <a:gd name="T18" fmla="*/ 115 w 127"/>
                <a:gd name="T19" fmla="*/ 225 h 259"/>
                <a:gd name="T20" fmla="*/ 115 w 127"/>
                <a:gd name="T21" fmla="*/ 225 h 259"/>
                <a:gd name="T22" fmla="*/ 115 w 127"/>
                <a:gd name="T23" fmla="*/ 225 h 259"/>
                <a:gd name="T24" fmla="*/ 115 w 127"/>
                <a:gd name="T25" fmla="*/ 224 h 259"/>
                <a:gd name="T26" fmla="*/ 115 w 127"/>
                <a:gd name="T27" fmla="*/ 224 h 259"/>
                <a:gd name="T28" fmla="*/ 115 w 127"/>
                <a:gd name="T29" fmla="*/ 213 h 259"/>
                <a:gd name="T30" fmla="*/ 115 w 127"/>
                <a:gd name="T31" fmla="*/ 213 h 259"/>
                <a:gd name="T32" fmla="*/ 60 w 127"/>
                <a:gd name="T33" fmla="*/ 126 h 259"/>
                <a:gd name="T34" fmla="*/ 60 w 127"/>
                <a:gd name="T35" fmla="*/ 126 h 259"/>
                <a:gd name="T36" fmla="*/ 49 w 127"/>
                <a:gd name="T37" fmla="*/ 121 h 259"/>
                <a:gd name="T38" fmla="*/ 59 w 127"/>
                <a:gd name="T39" fmla="*/ 115 h 259"/>
                <a:gd name="T40" fmla="*/ 86 w 127"/>
                <a:gd name="T41" fmla="*/ 68 h 259"/>
                <a:gd name="T42" fmla="*/ 86 w 127"/>
                <a:gd name="T43" fmla="*/ 68 h 259"/>
                <a:gd name="T44" fmla="*/ 86 w 127"/>
                <a:gd name="T45" fmla="*/ 68 h 259"/>
                <a:gd name="T46" fmla="*/ 86 w 127"/>
                <a:gd name="T47" fmla="*/ 68 h 259"/>
                <a:gd name="T48" fmla="*/ 31 w 127"/>
                <a:gd name="T49" fmla="*/ 12 h 259"/>
                <a:gd name="T50" fmla="*/ 31 w 127"/>
                <a:gd name="T51" fmla="*/ 12 h 259"/>
                <a:gd name="T52" fmla="*/ 6 w 127"/>
                <a:gd name="T53" fmla="*/ 18 h 259"/>
                <a:gd name="T54" fmla="*/ 6 w 127"/>
                <a:gd name="T55" fmla="*/ 18 h 259"/>
                <a:gd name="T56" fmla="*/ 0 w 127"/>
                <a:gd name="T57" fmla="*/ 8 h 259"/>
                <a:gd name="T58" fmla="*/ 31 w 127"/>
                <a:gd name="T59" fmla="*/ 0 h 259"/>
                <a:gd name="T60" fmla="*/ 31 w 127"/>
                <a:gd name="T61" fmla="*/ 0 h 259"/>
                <a:gd name="T62" fmla="*/ 31 w 127"/>
                <a:gd name="T63" fmla="*/ 0 h 259"/>
                <a:gd name="T64" fmla="*/ 31 w 127"/>
                <a:gd name="T65" fmla="*/ 0 h 259"/>
                <a:gd name="T66" fmla="*/ 98 w 127"/>
                <a:gd name="T67" fmla="*/ 68 h 259"/>
                <a:gd name="T68" fmla="*/ 98 w 127"/>
                <a:gd name="T69" fmla="*/ 68 h 259"/>
                <a:gd name="T70" fmla="*/ 98 w 127"/>
                <a:gd name="T71" fmla="*/ 68 h 259"/>
                <a:gd name="T72" fmla="*/ 98 w 127"/>
                <a:gd name="T73" fmla="*/ 68 h 259"/>
                <a:gd name="T74" fmla="*/ 74 w 127"/>
                <a:gd name="T75" fmla="*/ 120 h 259"/>
                <a:gd name="T76" fmla="*/ 74 w 127"/>
                <a:gd name="T77" fmla="*/ 120 h 259"/>
                <a:gd name="T78" fmla="*/ 127 w 127"/>
                <a:gd name="T79" fmla="*/ 213 h 259"/>
                <a:gd name="T80" fmla="*/ 127 w 127"/>
                <a:gd name="T81" fmla="*/ 213 h 259"/>
                <a:gd name="T82" fmla="*/ 127 w 127"/>
                <a:gd name="T83" fmla="*/ 225 h 259"/>
                <a:gd name="T84" fmla="*/ 127 w 127"/>
                <a:gd name="T85" fmla="*/ 225 h 259"/>
                <a:gd name="T86" fmla="*/ 116 w 127"/>
                <a:gd name="T87" fmla="*/ 242 h 259"/>
                <a:gd name="T88" fmla="*/ 116 w 127"/>
                <a:gd name="T89" fmla="*/ 242 h 259"/>
                <a:gd name="T90" fmla="*/ 59 w 127"/>
                <a:gd name="T91" fmla="*/ 259 h 259"/>
                <a:gd name="T92" fmla="*/ 59 w 127"/>
                <a:gd name="T93" fmla="*/ 259 h 259"/>
                <a:gd name="T94" fmla="*/ 58 w 127"/>
                <a:gd name="T95" fmla="*/ 24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259">
                  <a:moveTo>
                    <a:pt x="59" y="259"/>
                  </a:moveTo>
                  <a:cubicBezTo>
                    <a:pt x="59" y="259"/>
                    <a:pt x="59" y="259"/>
                    <a:pt x="59" y="259"/>
                  </a:cubicBezTo>
                  <a:cubicBezTo>
                    <a:pt x="59" y="259"/>
                    <a:pt x="59" y="259"/>
                    <a:pt x="59" y="259"/>
                  </a:cubicBezTo>
                  <a:cubicBezTo>
                    <a:pt x="59" y="259"/>
                    <a:pt x="59" y="259"/>
                    <a:pt x="59" y="259"/>
                  </a:cubicBezTo>
                  <a:cubicBezTo>
                    <a:pt x="59" y="259"/>
                    <a:pt x="59" y="259"/>
                    <a:pt x="59" y="259"/>
                  </a:cubicBezTo>
                  <a:close/>
                  <a:moveTo>
                    <a:pt x="58" y="247"/>
                  </a:moveTo>
                  <a:cubicBezTo>
                    <a:pt x="84" y="245"/>
                    <a:pt x="98" y="240"/>
                    <a:pt x="106" y="235"/>
                  </a:cubicBezTo>
                  <a:cubicBezTo>
                    <a:pt x="106" y="235"/>
                    <a:pt x="106" y="235"/>
                    <a:pt x="106" y="235"/>
                  </a:cubicBezTo>
                  <a:cubicBezTo>
                    <a:pt x="113" y="230"/>
                    <a:pt x="114" y="226"/>
                    <a:pt x="115" y="225"/>
                  </a:cubicBezTo>
                  <a:cubicBezTo>
                    <a:pt x="115" y="225"/>
                    <a:pt x="115" y="225"/>
                    <a:pt x="115" y="225"/>
                  </a:cubicBezTo>
                  <a:cubicBezTo>
                    <a:pt x="115" y="225"/>
                    <a:pt x="115" y="225"/>
                    <a:pt x="115" y="225"/>
                  </a:cubicBezTo>
                  <a:cubicBezTo>
                    <a:pt x="115" y="225"/>
                    <a:pt x="115" y="225"/>
                    <a:pt x="115" y="225"/>
                  </a:cubicBezTo>
                  <a:cubicBezTo>
                    <a:pt x="115" y="224"/>
                    <a:pt x="115" y="224"/>
                    <a:pt x="115" y="224"/>
                  </a:cubicBezTo>
                  <a:cubicBezTo>
                    <a:pt x="115" y="224"/>
                    <a:pt x="115" y="224"/>
                    <a:pt x="115" y="224"/>
                  </a:cubicBezTo>
                  <a:cubicBezTo>
                    <a:pt x="115" y="220"/>
                    <a:pt x="115" y="216"/>
                    <a:pt x="115" y="213"/>
                  </a:cubicBezTo>
                  <a:cubicBezTo>
                    <a:pt x="115" y="213"/>
                    <a:pt x="115" y="213"/>
                    <a:pt x="115" y="213"/>
                  </a:cubicBezTo>
                  <a:cubicBezTo>
                    <a:pt x="115" y="154"/>
                    <a:pt x="75" y="133"/>
                    <a:pt x="60" y="126"/>
                  </a:cubicBezTo>
                  <a:cubicBezTo>
                    <a:pt x="60" y="126"/>
                    <a:pt x="60" y="126"/>
                    <a:pt x="60" y="126"/>
                  </a:cubicBezTo>
                  <a:cubicBezTo>
                    <a:pt x="49" y="121"/>
                    <a:pt x="49" y="121"/>
                    <a:pt x="49" y="121"/>
                  </a:cubicBezTo>
                  <a:cubicBezTo>
                    <a:pt x="59" y="115"/>
                    <a:pt x="59" y="115"/>
                    <a:pt x="59" y="115"/>
                  </a:cubicBezTo>
                  <a:cubicBezTo>
                    <a:pt x="75" y="106"/>
                    <a:pt x="86" y="88"/>
                    <a:pt x="86" y="68"/>
                  </a:cubicBezTo>
                  <a:cubicBezTo>
                    <a:pt x="86" y="68"/>
                    <a:pt x="86" y="68"/>
                    <a:pt x="86" y="68"/>
                  </a:cubicBezTo>
                  <a:cubicBezTo>
                    <a:pt x="86" y="68"/>
                    <a:pt x="86" y="68"/>
                    <a:pt x="86" y="68"/>
                  </a:cubicBezTo>
                  <a:cubicBezTo>
                    <a:pt x="86" y="68"/>
                    <a:pt x="86" y="68"/>
                    <a:pt x="86" y="68"/>
                  </a:cubicBezTo>
                  <a:cubicBezTo>
                    <a:pt x="86" y="37"/>
                    <a:pt x="62" y="12"/>
                    <a:pt x="31" y="12"/>
                  </a:cubicBezTo>
                  <a:cubicBezTo>
                    <a:pt x="31" y="12"/>
                    <a:pt x="31" y="12"/>
                    <a:pt x="31" y="12"/>
                  </a:cubicBezTo>
                  <a:cubicBezTo>
                    <a:pt x="22" y="12"/>
                    <a:pt x="13" y="14"/>
                    <a:pt x="6" y="18"/>
                  </a:cubicBezTo>
                  <a:cubicBezTo>
                    <a:pt x="6" y="18"/>
                    <a:pt x="6" y="18"/>
                    <a:pt x="6" y="18"/>
                  </a:cubicBezTo>
                  <a:cubicBezTo>
                    <a:pt x="0" y="8"/>
                    <a:pt x="0" y="8"/>
                    <a:pt x="0" y="8"/>
                  </a:cubicBezTo>
                  <a:cubicBezTo>
                    <a:pt x="9" y="3"/>
                    <a:pt x="20" y="0"/>
                    <a:pt x="31" y="0"/>
                  </a:cubicBezTo>
                  <a:cubicBezTo>
                    <a:pt x="31" y="0"/>
                    <a:pt x="31" y="0"/>
                    <a:pt x="31" y="0"/>
                  </a:cubicBezTo>
                  <a:cubicBezTo>
                    <a:pt x="31" y="0"/>
                    <a:pt x="31" y="0"/>
                    <a:pt x="31" y="0"/>
                  </a:cubicBezTo>
                  <a:cubicBezTo>
                    <a:pt x="31" y="0"/>
                    <a:pt x="31" y="0"/>
                    <a:pt x="31" y="0"/>
                  </a:cubicBezTo>
                  <a:cubicBezTo>
                    <a:pt x="68" y="0"/>
                    <a:pt x="98" y="30"/>
                    <a:pt x="98" y="68"/>
                  </a:cubicBezTo>
                  <a:cubicBezTo>
                    <a:pt x="98" y="68"/>
                    <a:pt x="98" y="68"/>
                    <a:pt x="98" y="68"/>
                  </a:cubicBezTo>
                  <a:cubicBezTo>
                    <a:pt x="98" y="68"/>
                    <a:pt x="98" y="68"/>
                    <a:pt x="98" y="68"/>
                  </a:cubicBezTo>
                  <a:cubicBezTo>
                    <a:pt x="98" y="68"/>
                    <a:pt x="98" y="68"/>
                    <a:pt x="98" y="68"/>
                  </a:cubicBezTo>
                  <a:cubicBezTo>
                    <a:pt x="98" y="89"/>
                    <a:pt x="89" y="107"/>
                    <a:pt x="74" y="120"/>
                  </a:cubicBezTo>
                  <a:cubicBezTo>
                    <a:pt x="74" y="120"/>
                    <a:pt x="74" y="120"/>
                    <a:pt x="74" y="120"/>
                  </a:cubicBezTo>
                  <a:cubicBezTo>
                    <a:pt x="94" y="131"/>
                    <a:pt x="127" y="157"/>
                    <a:pt x="127" y="213"/>
                  </a:cubicBezTo>
                  <a:cubicBezTo>
                    <a:pt x="127" y="213"/>
                    <a:pt x="127" y="213"/>
                    <a:pt x="127" y="213"/>
                  </a:cubicBezTo>
                  <a:cubicBezTo>
                    <a:pt x="127" y="217"/>
                    <a:pt x="127" y="221"/>
                    <a:pt x="127" y="225"/>
                  </a:cubicBezTo>
                  <a:cubicBezTo>
                    <a:pt x="127" y="225"/>
                    <a:pt x="127" y="225"/>
                    <a:pt x="127" y="225"/>
                  </a:cubicBezTo>
                  <a:cubicBezTo>
                    <a:pt x="127" y="227"/>
                    <a:pt x="125" y="235"/>
                    <a:pt x="116" y="242"/>
                  </a:cubicBezTo>
                  <a:cubicBezTo>
                    <a:pt x="116" y="242"/>
                    <a:pt x="116" y="242"/>
                    <a:pt x="116" y="242"/>
                  </a:cubicBezTo>
                  <a:cubicBezTo>
                    <a:pt x="107" y="249"/>
                    <a:pt x="90" y="256"/>
                    <a:pt x="59" y="259"/>
                  </a:cubicBezTo>
                  <a:cubicBezTo>
                    <a:pt x="59" y="259"/>
                    <a:pt x="59" y="259"/>
                    <a:pt x="59" y="259"/>
                  </a:cubicBezTo>
                  <a:cubicBezTo>
                    <a:pt x="58" y="247"/>
                    <a:pt x="58" y="247"/>
                    <a:pt x="58" y="24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zh-CN" altLang="en-US">
                <a:solidFill>
                  <a:schemeClr val="bg1">
                    <a:lumMod val="50000"/>
                  </a:schemeClr>
                </a:solidFill>
              </a:endParaRPr>
            </a:p>
          </p:txBody>
        </p:sp>
      </p:grpSp>
      <p:grpSp>
        <p:nvGrpSpPr>
          <p:cNvPr id="20" name="组合 19"/>
          <p:cNvGrpSpPr/>
          <p:nvPr/>
        </p:nvGrpSpPr>
        <p:grpSpPr>
          <a:xfrm>
            <a:off x="3416568" y="3467108"/>
            <a:ext cx="2182419" cy="2029619"/>
            <a:chOff x="2562162" y="2626288"/>
            <a:chExt cx="1637027" cy="1522214"/>
          </a:xfrm>
        </p:grpSpPr>
        <p:sp>
          <p:nvSpPr>
            <p:cNvPr id="21" name="椭圆 20"/>
            <p:cNvSpPr/>
            <p:nvPr/>
          </p:nvSpPr>
          <p:spPr>
            <a:xfrm flipV="1">
              <a:off x="2562162" y="2626288"/>
              <a:ext cx="216024" cy="2160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22" name="任意多边形 21"/>
            <p:cNvSpPr/>
            <p:nvPr/>
          </p:nvSpPr>
          <p:spPr>
            <a:xfrm flipV="1">
              <a:off x="2680260" y="2837495"/>
              <a:ext cx="870857" cy="986971"/>
            </a:xfrm>
            <a:custGeom>
              <a:avLst/>
              <a:gdLst>
                <a:gd name="connsiteX0" fmla="*/ 0 w 870857"/>
                <a:gd name="connsiteY0" fmla="*/ 986971 h 986971"/>
                <a:gd name="connsiteX1" fmla="*/ 0 w 870857"/>
                <a:gd name="connsiteY1" fmla="*/ 0 h 986971"/>
                <a:gd name="connsiteX2" fmla="*/ 870857 w 870857"/>
                <a:gd name="connsiteY2" fmla="*/ 0 h 986971"/>
              </a:gdLst>
              <a:ahLst/>
              <a:cxnLst>
                <a:cxn ang="0">
                  <a:pos x="connsiteX0" y="connsiteY0"/>
                </a:cxn>
                <a:cxn ang="0">
                  <a:pos x="connsiteX1" y="connsiteY1"/>
                </a:cxn>
                <a:cxn ang="0">
                  <a:pos x="connsiteX2" y="connsiteY2"/>
                </a:cxn>
              </a:cxnLst>
              <a:rect l="l" t="t" r="r" b="b"/>
              <a:pathLst>
                <a:path w="870857" h="986971">
                  <a:moveTo>
                    <a:pt x="0" y="986971"/>
                  </a:moveTo>
                  <a:lnTo>
                    <a:pt x="0" y="0"/>
                  </a:lnTo>
                  <a:lnTo>
                    <a:pt x="870857" y="0"/>
                  </a:lnTo>
                </a:path>
              </a:pathLst>
            </a:cu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lumMod val="50000"/>
                  </a:schemeClr>
                </a:solidFill>
              </a:endParaRPr>
            </a:p>
          </p:txBody>
        </p:sp>
        <p:grpSp>
          <p:nvGrpSpPr>
            <p:cNvPr id="23" name="组合 22"/>
            <p:cNvGrpSpPr/>
            <p:nvPr/>
          </p:nvGrpSpPr>
          <p:grpSpPr>
            <a:xfrm>
              <a:off x="3551117" y="3500430"/>
              <a:ext cx="648072" cy="648072"/>
              <a:chOff x="3551117" y="3500430"/>
              <a:chExt cx="648072" cy="648072"/>
            </a:xfrm>
          </p:grpSpPr>
          <p:sp>
            <p:nvSpPr>
              <p:cNvPr id="24" name="椭圆 23"/>
              <p:cNvSpPr/>
              <p:nvPr/>
            </p:nvSpPr>
            <p:spPr>
              <a:xfrm flipV="1">
                <a:off x="3551117" y="3500430"/>
                <a:ext cx="648072" cy="6480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25" name="Freeform 34"/>
              <p:cNvSpPr>
                <a:spLocks noEditPoints="1"/>
              </p:cNvSpPr>
              <p:nvPr/>
            </p:nvSpPr>
            <p:spPr bwMode="auto">
              <a:xfrm>
                <a:off x="3762184" y="3691842"/>
                <a:ext cx="225937" cy="265248"/>
              </a:xfrm>
              <a:custGeom>
                <a:avLst/>
                <a:gdLst>
                  <a:gd name="T0" fmla="*/ 379 w 498"/>
                  <a:gd name="T1" fmla="*/ 0 h 586"/>
                  <a:gd name="T2" fmla="*/ 444 w 498"/>
                  <a:gd name="T3" fmla="*/ 65 h 586"/>
                  <a:gd name="T4" fmla="*/ 416 w 498"/>
                  <a:gd name="T5" fmla="*/ 231 h 586"/>
                  <a:gd name="T6" fmla="*/ 405 w 498"/>
                  <a:gd name="T7" fmla="*/ 38 h 586"/>
                  <a:gd name="T8" fmla="*/ 125 w 498"/>
                  <a:gd name="T9" fmla="*/ 27 h 586"/>
                  <a:gd name="T10" fmla="*/ 167 w 498"/>
                  <a:gd name="T11" fmla="*/ 81 h 586"/>
                  <a:gd name="T12" fmla="*/ 27 w 498"/>
                  <a:gd name="T13" fmla="*/ 249 h 586"/>
                  <a:gd name="T14" fmla="*/ 39 w 498"/>
                  <a:gd name="T15" fmla="*/ 531 h 586"/>
                  <a:gd name="T16" fmla="*/ 148 w 498"/>
                  <a:gd name="T17" fmla="*/ 542 h 586"/>
                  <a:gd name="T18" fmla="*/ 65 w 498"/>
                  <a:gd name="T19" fmla="*/ 570 h 586"/>
                  <a:gd name="T20" fmla="*/ 0 w 498"/>
                  <a:gd name="T21" fmla="*/ 505 h 586"/>
                  <a:gd name="T22" fmla="*/ 1 w 498"/>
                  <a:gd name="T23" fmla="*/ 238 h 586"/>
                  <a:gd name="T24" fmla="*/ 76 w 498"/>
                  <a:gd name="T25" fmla="*/ 7 h 586"/>
                  <a:gd name="T26" fmla="*/ 76 w 498"/>
                  <a:gd name="T27" fmla="*/ 7 h 586"/>
                  <a:gd name="T28" fmla="*/ 76 w 498"/>
                  <a:gd name="T29" fmla="*/ 6 h 586"/>
                  <a:gd name="T30" fmla="*/ 79 w 498"/>
                  <a:gd name="T31" fmla="*/ 3 h 586"/>
                  <a:gd name="T32" fmla="*/ 79 w 498"/>
                  <a:gd name="T33" fmla="*/ 3 h 586"/>
                  <a:gd name="T34" fmla="*/ 79 w 498"/>
                  <a:gd name="T35" fmla="*/ 3 h 586"/>
                  <a:gd name="T36" fmla="*/ 80 w 498"/>
                  <a:gd name="T37" fmla="*/ 3 h 586"/>
                  <a:gd name="T38" fmla="*/ 84 w 498"/>
                  <a:gd name="T39" fmla="*/ 0 h 586"/>
                  <a:gd name="T40" fmla="*/ 84 w 498"/>
                  <a:gd name="T41" fmla="*/ 0 h 586"/>
                  <a:gd name="T42" fmla="*/ 85 w 498"/>
                  <a:gd name="T43" fmla="*/ 0 h 586"/>
                  <a:gd name="T44" fmla="*/ 85 w 498"/>
                  <a:gd name="T45" fmla="*/ 0 h 586"/>
                  <a:gd name="T46" fmla="*/ 85 w 498"/>
                  <a:gd name="T47" fmla="*/ 0 h 586"/>
                  <a:gd name="T48" fmla="*/ 86 w 498"/>
                  <a:gd name="T49" fmla="*/ 0 h 586"/>
                  <a:gd name="T50" fmla="*/ 88 w 498"/>
                  <a:gd name="T51" fmla="*/ 0 h 586"/>
                  <a:gd name="T52" fmla="*/ 82 w 498"/>
                  <a:gd name="T53" fmla="*/ 398 h 586"/>
                  <a:gd name="T54" fmla="*/ 225 w 498"/>
                  <a:gd name="T55" fmla="*/ 376 h 586"/>
                  <a:gd name="T56" fmla="*/ 82 w 498"/>
                  <a:gd name="T57" fmla="*/ 316 h 586"/>
                  <a:gd name="T58" fmla="*/ 225 w 498"/>
                  <a:gd name="T59" fmla="*/ 338 h 586"/>
                  <a:gd name="T60" fmla="*/ 82 w 498"/>
                  <a:gd name="T61" fmla="*/ 316 h 586"/>
                  <a:gd name="T62" fmla="*/ 82 w 498"/>
                  <a:gd name="T63" fmla="*/ 282 h 586"/>
                  <a:gd name="T64" fmla="*/ 369 w 498"/>
                  <a:gd name="T65" fmla="*/ 260 h 586"/>
                  <a:gd name="T66" fmla="*/ 230 w 498"/>
                  <a:gd name="T67" fmla="*/ 191 h 586"/>
                  <a:gd name="T68" fmla="*/ 369 w 498"/>
                  <a:gd name="T69" fmla="*/ 213 h 586"/>
                  <a:gd name="T70" fmla="*/ 230 w 498"/>
                  <a:gd name="T71" fmla="*/ 191 h 586"/>
                  <a:gd name="T72" fmla="*/ 230 w 498"/>
                  <a:gd name="T73" fmla="*/ 152 h 586"/>
                  <a:gd name="T74" fmla="*/ 369 w 498"/>
                  <a:gd name="T75" fmla="*/ 130 h 586"/>
                  <a:gd name="T76" fmla="*/ 230 w 498"/>
                  <a:gd name="T77" fmla="*/ 75 h 586"/>
                  <a:gd name="T78" fmla="*/ 369 w 498"/>
                  <a:gd name="T79" fmla="*/ 97 h 586"/>
                  <a:gd name="T80" fmla="*/ 230 w 498"/>
                  <a:gd name="T81" fmla="*/ 75 h 586"/>
                  <a:gd name="T82" fmla="*/ 208 w 498"/>
                  <a:gd name="T83" fmla="*/ 482 h 586"/>
                  <a:gd name="T84" fmla="*/ 498 w 498"/>
                  <a:gd name="T85" fmla="*/ 326 h 586"/>
                  <a:gd name="T86" fmla="*/ 200 w 498"/>
                  <a:gd name="T87" fmla="*/ 492 h 586"/>
                  <a:gd name="T88" fmla="*/ 196 w 498"/>
                  <a:gd name="T89" fmla="*/ 586 h 586"/>
                  <a:gd name="T90" fmla="*/ 200 w 498"/>
                  <a:gd name="T91" fmla="*/ 492 h 586"/>
                  <a:gd name="T92" fmla="*/ 416 w 498"/>
                  <a:gd name="T93" fmla="*/ 453 h 586"/>
                  <a:gd name="T94" fmla="*/ 405 w 498"/>
                  <a:gd name="T95" fmla="*/ 531 h 586"/>
                  <a:gd name="T96" fmla="*/ 326 w 498"/>
                  <a:gd name="T97" fmla="*/ 542 h 586"/>
                  <a:gd name="T98" fmla="*/ 322 w 498"/>
                  <a:gd name="T99" fmla="*/ 570 h 586"/>
                  <a:gd name="T100" fmla="*/ 425 w 498"/>
                  <a:gd name="T101" fmla="*/ 551 h 586"/>
                  <a:gd name="T102" fmla="*/ 444 w 498"/>
                  <a:gd name="T103" fmla="*/ 426 h 586"/>
                  <a:gd name="T104" fmla="*/ 137 w 498"/>
                  <a:gd name="T105" fmla="*/ 74 h 586"/>
                  <a:gd name="T106" fmla="*/ 49 w 498"/>
                  <a:gd name="T107" fmla="*/ 18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8" h="586">
                    <a:moveTo>
                      <a:pt x="88" y="0"/>
                    </a:moveTo>
                    <a:cubicBezTo>
                      <a:pt x="379" y="0"/>
                      <a:pt x="379" y="0"/>
                      <a:pt x="379" y="0"/>
                    </a:cubicBezTo>
                    <a:cubicBezTo>
                      <a:pt x="397" y="0"/>
                      <a:pt x="413" y="7"/>
                      <a:pt x="425" y="19"/>
                    </a:cubicBezTo>
                    <a:cubicBezTo>
                      <a:pt x="437" y="31"/>
                      <a:pt x="444" y="47"/>
                      <a:pt x="444" y="65"/>
                    </a:cubicBezTo>
                    <a:cubicBezTo>
                      <a:pt x="444" y="204"/>
                      <a:pt x="444" y="204"/>
                      <a:pt x="444" y="204"/>
                    </a:cubicBezTo>
                    <a:cubicBezTo>
                      <a:pt x="416" y="231"/>
                      <a:pt x="416" y="231"/>
                      <a:pt x="416" y="231"/>
                    </a:cubicBezTo>
                    <a:cubicBezTo>
                      <a:pt x="416" y="65"/>
                      <a:pt x="416" y="65"/>
                      <a:pt x="416" y="65"/>
                    </a:cubicBezTo>
                    <a:cubicBezTo>
                      <a:pt x="416" y="55"/>
                      <a:pt x="412" y="45"/>
                      <a:pt x="405" y="38"/>
                    </a:cubicBezTo>
                    <a:cubicBezTo>
                      <a:pt x="398" y="31"/>
                      <a:pt x="389" y="27"/>
                      <a:pt x="379" y="27"/>
                    </a:cubicBezTo>
                    <a:cubicBezTo>
                      <a:pt x="125" y="27"/>
                      <a:pt x="125" y="27"/>
                      <a:pt x="125" y="27"/>
                    </a:cubicBezTo>
                    <a:cubicBezTo>
                      <a:pt x="166" y="62"/>
                      <a:pt x="166" y="62"/>
                      <a:pt x="166" y="62"/>
                    </a:cubicBezTo>
                    <a:cubicBezTo>
                      <a:pt x="171" y="67"/>
                      <a:pt x="172" y="75"/>
                      <a:pt x="167" y="81"/>
                    </a:cubicBezTo>
                    <a:cubicBezTo>
                      <a:pt x="167" y="81"/>
                      <a:pt x="167" y="81"/>
                      <a:pt x="167" y="81"/>
                    </a:cubicBezTo>
                    <a:cubicBezTo>
                      <a:pt x="27" y="249"/>
                      <a:pt x="27" y="249"/>
                      <a:pt x="27" y="249"/>
                    </a:cubicBezTo>
                    <a:cubicBezTo>
                      <a:pt x="27" y="505"/>
                      <a:pt x="27" y="505"/>
                      <a:pt x="27" y="505"/>
                    </a:cubicBezTo>
                    <a:cubicBezTo>
                      <a:pt x="27" y="515"/>
                      <a:pt x="32" y="524"/>
                      <a:pt x="39" y="531"/>
                    </a:cubicBezTo>
                    <a:cubicBezTo>
                      <a:pt x="45" y="538"/>
                      <a:pt x="55" y="542"/>
                      <a:pt x="65" y="542"/>
                    </a:cubicBezTo>
                    <a:cubicBezTo>
                      <a:pt x="148" y="542"/>
                      <a:pt x="148" y="542"/>
                      <a:pt x="148" y="542"/>
                    </a:cubicBezTo>
                    <a:cubicBezTo>
                      <a:pt x="139" y="570"/>
                      <a:pt x="139" y="570"/>
                      <a:pt x="139" y="570"/>
                    </a:cubicBezTo>
                    <a:cubicBezTo>
                      <a:pt x="65" y="570"/>
                      <a:pt x="65" y="570"/>
                      <a:pt x="65" y="570"/>
                    </a:cubicBezTo>
                    <a:cubicBezTo>
                      <a:pt x="47" y="570"/>
                      <a:pt x="31" y="563"/>
                      <a:pt x="19" y="551"/>
                    </a:cubicBezTo>
                    <a:cubicBezTo>
                      <a:pt x="7" y="539"/>
                      <a:pt x="0" y="522"/>
                      <a:pt x="0" y="505"/>
                    </a:cubicBezTo>
                    <a:cubicBezTo>
                      <a:pt x="0" y="244"/>
                      <a:pt x="0" y="244"/>
                      <a:pt x="0" y="244"/>
                    </a:cubicBezTo>
                    <a:cubicBezTo>
                      <a:pt x="0" y="242"/>
                      <a:pt x="0" y="240"/>
                      <a:pt x="1" y="238"/>
                    </a:cubicBezTo>
                    <a:cubicBezTo>
                      <a:pt x="75" y="9"/>
                      <a:pt x="75" y="9"/>
                      <a:pt x="75" y="9"/>
                    </a:cubicBezTo>
                    <a:cubicBezTo>
                      <a:pt x="75" y="8"/>
                      <a:pt x="76" y="8"/>
                      <a:pt x="76" y="7"/>
                    </a:cubicBezTo>
                    <a:cubicBezTo>
                      <a:pt x="76" y="7"/>
                      <a:pt x="76" y="7"/>
                      <a:pt x="76" y="7"/>
                    </a:cubicBezTo>
                    <a:cubicBezTo>
                      <a:pt x="76" y="7"/>
                      <a:pt x="76" y="7"/>
                      <a:pt x="76" y="7"/>
                    </a:cubicBezTo>
                    <a:cubicBezTo>
                      <a:pt x="76" y="7"/>
                      <a:pt x="76" y="7"/>
                      <a:pt x="76" y="7"/>
                    </a:cubicBezTo>
                    <a:cubicBezTo>
                      <a:pt x="76" y="6"/>
                      <a:pt x="76" y="6"/>
                      <a:pt x="76" y="6"/>
                    </a:cubicBezTo>
                    <a:cubicBezTo>
                      <a:pt x="76" y="6"/>
                      <a:pt x="76" y="6"/>
                      <a:pt x="76" y="6"/>
                    </a:cubicBezTo>
                    <a:cubicBezTo>
                      <a:pt x="77" y="5"/>
                      <a:pt x="78" y="4"/>
                      <a:pt x="79" y="3"/>
                    </a:cubicBezTo>
                    <a:cubicBezTo>
                      <a:pt x="79" y="3"/>
                      <a:pt x="79" y="3"/>
                      <a:pt x="79" y="3"/>
                    </a:cubicBezTo>
                    <a:cubicBezTo>
                      <a:pt x="79" y="3"/>
                      <a:pt x="79" y="3"/>
                      <a:pt x="79" y="3"/>
                    </a:cubicBezTo>
                    <a:cubicBezTo>
                      <a:pt x="79" y="3"/>
                      <a:pt x="79" y="3"/>
                      <a:pt x="79" y="3"/>
                    </a:cubicBezTo>
                    <a:cubicBezTo>
                      <a:pt x="79" y="3"/>
                      <a:pt x="79" y="3"/>
                      <a:pt x="79" y="3"/>
                    </a:cubicBezTo>
                    <a:cubicBezTo>
                      <a:pt x="80" y="3"/>
                      <a:pt x="80" y="3"/>
                      <a:pt x="80" y="3"/>
                    </a:cubicBezTo>
                    <a:cubicBezTo>
                      <a:pt x="80" y="3"/>
                      <a:pt x="80" y="3"/>
                      <a:pt x="80" y="3"/>
                    </a:cubicBezTo>
                    <a:cubicBezTo>
                      <a:pt x="80" y="2"/>
                      <a:pt x="80" y="2"/>
                      <a:pt x="80" y="2"/>
                    </a:cubicBezTo>
                    <a:cubicBezTo>
                      <a:pt x="81" y="2"/>
                      <a:pt x="82" y="1"/>
                      <a:pt x="84" y="0"/>
                    </a:cubicBezTo>
                    <a:cubicBezTo>
                      <a:pt x="84" y="0"/>
                      <a:pt x="84" y="0"/>
                      <a:pt x="84" y="0"/>
                    </a:cubicBezTo>
                    <a:cubicBezTo>
                      <a:pt x="84" y="0"/>
                      <a:pt x="84" y="0"/>
                      <a:pt x="84" y="0"/>
                    </a:cubicBezTo>
                    <a:cubicBezTo>
                      <a:pt x="84" y="0"/>
                      <a:pt x="84" y="0"/>
                      <a:pt x="84"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6" y="0"/>
                      <a:pt x="86" y="0"/>
                      <a:pt x="86" y="0"/>
                    </a:cubicBezTo>
                    <a:cubicBezTo>
                      <a:pt x="86" y="0"/>
                      <a:pt x="86" y="0"/>
                      <a:pt x="86" y="0"/>
                    </a:cubicBezTo>
                    <a:cubicBezTo>
                      <a:pt x="87" y="0"/>
                      <a:pt x="87" y="0"/>
                      <a:pt x="88" y="0"/>
                    </a:cubicBezTo>
                    <a:cubicBezTo>
                      <a:pt x="88" y="0"/>
                      <a:pt x="88" y="0"/>
                      <a:pt x="88" y="0"/>
                    </a:cubicBezTo>
                    <a:close/>
                    <a:moveTo>
                      <a:pt x="82" y="376"/>
                    </a:moveTo>
                    <a:cubicBezTo>
                      <a:pt x="82" y="398"/>
                      <a:pt x="82" y="398"/>
                      <a:pt x="82" y="398"/>
                    </a:cubicBezTo>
                    <a:cubicBezTo>
                      <a:pt x="225" y="398"/>
                      <a:pt x="225" y="398"/>
                      <a:pt x="225" y="398"/>
                    </a:cubicBezTo>
                    <a:cubicBezTo>
                      <a:pt x="225" y="376"/>
                      <a:pt x="225" y="376"/>
                      <a:pt x="225" y="376"/>
                    </a:cubicBezTo>
                    <a:cubicBezTo>
                      <a:pt x="82" y="376"/>
                      <a:pt x="82" y="376"/>
                      <a:pt x="82" y="376"/>
                    </a:cubicBezTo>
                    <a:close/>
                    <a:moveTo>
                      <a:pt x="82" y="316"/>
                    </a:moveTo>
                    <a:cubicBezTo>
                      <a:pt x="82" y="338"/>
                      <a:pt x="82" y="338"/>
                      <a:pt x="82" y="338"/>
                    </a:cubicBezTo>
                    <a:cubicBezTo>
                      <a:pt x="225" y="338"/>
                      <a:pt x="225" y="338"/>
                      <a:pt x="225" y="338"/>
                    </a:cubicBezTo>
                    <a:cubicBezTo>
                      <a:pt x="225" y="316"/>
                      <a:pt x="225" y="316"/>
                      <a:pt x="225" y="316"/>
                    </a:cubicBezTo>
                    <a:cubicBezTo>
                      <a:pt x="82" y="316"/>
                      <a:pt x="82" y="316"/>
                      <a:pt x="82" y="316"/>
                    </a:cubicBezTo>
                    <a:close/>
                    <a:moveTo>
                      <a:pt x="82" y="260"/>
                    </a:moveTo>
                    <a:cubicBezTo>
                      <a:pt x="82" y="282"/>
                      <a:pt x="82" y="282"/>
                      <a:pt x="82" y="282"/>
                    </a:cubicBezTo>
                    <a:cubicBezTo>
                      <a:pt x="369" y="282"/>
                      <a:pt x="369" y="282"/>
                      <a:pt x="369" y="282"/>
                    </a:cubicBezTo>
                    <a:cubicBezTo>
                      <a:pt x="369" y="260"/>
                      <a:pt x="369" y="260"/>
                      <a:pt x="369" y="260"/>
                    </a:cubicBezTo>
                    <a:cubicBezTo>
                      <a:pt x="82" y="260"/>
                      <a:pt x="82" y="260"/>
                      <a:pt x="82" y="260"/>
                    </a:cubicBezTo>
                    <a:close/>
                    <a:moveTo>
                      <a:pt x="230" y="191"/>
                    </a:moveTo>
                    <a:cubicBezTo>
                      <a:pt x="230" y="213"/>
                      <a:pt x="230" y="213"/>
                      <a:pt x="230" y="213"/>
                    </a:cubicBezTo>
                    <a:cubicBezTo>
                      <a:pt x="369" y="213"/>
                      <a:pt x="369" y="213"/>
                      <a:pt x="369" y="213"/>
                    </a:cubicBezTo>
                    <a:cubicBezTo>
                      <a:pt x="369" y="191"/>
                      <a:pt x="369" y="191"/>
                      <a:pt x="369" y="191"/>
                    </a:cubicBezTo>
                    <a:cubicBezTo>
                      <a:pt x="230" y="191"/>
                      <a:pt x="230" y="191"/>
                      <a:pt x="230" y="191"/>
                    </a:cubicBezTo>
                    <a:close/>
                    <a:moveTo>
                      <a:pt x="230" y="130"/>
                    </a:moveTo>
                    <a:cubicBezTo>
                      <a:pt x="230" y="152"/>
                      <a:pt x="230" y="152"/>
                      <a:pt x="230" y="152"/>
                    </a:cubicBezTo>
                    <a:cubicBezTo>
                      <a:pt x="369" y="152"/>
                      <a:pt x="369" y="152"/>
                      <a:pt x="369" y="152"/>
                    </a:cubicBezTo>
                    <a:cubicBezTo>
                      <a:pt x="369" y="130"/>
                      <a:pt x="369" y="130"/>
                      <a:pt x="369" y="130"/>
                    </a:cubicBezTo>
                    <a:cubicBezTo>
                      <a:pt x="230" y="130"/>
                      <a:pt x="230" y="130"/>
                      <a:pt x="230" y="130"/>
                    </a:cubicBezTo>
                    <a:close/>
                    <a:moveTo>
                      <a:pt x="230" y="75"/>
                    </a:moveTo>
                    <a:cubicBezTo>
                      <a:pt x="230" y="97"/>
                      <a:pt x="230" y="97"/>
                      <a:pt x="230" y="97"/>
                    </a:cubicBezTo>
                    <a:cubicBezTo>
                      <a:pt x="369" y="97"/>
                      <a:pt x="369" y="97"/>
                      <a:pt x="369" y="97"/>
                    </a:cubicBezTo>
                    <a:cubicBezTo>
                      <a:pt x="369" y="75"/>
                      <a:pt x="369" y="75"/>
                      <a:pt x="369" y="75"/>
                    </a:cubicBezTo>
                    <a:cubicBezTo>
                      <a:pt x="230" y="75"/>
                      <a:pt x="230" y="75"/>
                      <a:pt x="230" y="75"/>
                    </a:cubicBezTo>
                    <a:close/>
                    <a:moveTo>
                      <a:pt x="431" y="259"/>
                    </a:moveTo>
                    <a:cubicBezTo>
                      <a:pt x="208" y="482"/>
                      <a:pt x="208" y="482"/>
                      <a:pt x="208" y="482"/>
                    </a:cubicBezTo>
                    <a:cubicBezTo>
                      <a:pt x="275" y="549"/>
                      <a:pt x="275" y="549"/>
                      <a:pt x="275" y="549"/>
                    </a:cubicBezTo>
                    <a:cubicBezTo>
                      <a:pt x="498" y="326"/>
                      <a:pt x="498" y="326"/>
                      <a:pt x="498" y="326"/>
                    </a:cubicBezTo>
                    <a:cubicBezTo>
                      <a:pt x="431" y="259"/>
                      <a:pt x="431" y="259"/>
                      <a:pt x="431" y="259"/>
                    </a:cubicBezTo>
                    <a:close/>
                    <a:moveTo>
                      <a:pt x="200" y="492"/>
                    </a:moveTo>
                    <a:cubicBezTo>
                      <a:pt x="174" y="565"/>
                      <a:pt x="174" y="565"/>
                      <a:pt x="174" y="565"/>
                    </a:cubicBezTo>
                    <a:cubicBezTo>
                      <a:pt x="196" y="586"/>
                      <a:pt x="196" y="586"/>
                      <a:pt x="196" y="586"/>
                    </a:cubicBezTo>
                    <a:cubicBezTo>
                      <a:pt x="266" y="558"/>
                      <a:pt x="266" y="558"/>
                      <a:pt x="266" y="558"/>
                    </a:cubicBezTo>
                    <a:cubicBezTo>
                      <a:pt x="200" y="492"/>
                      <a:pt x="200" y="492"/>
                      <a:pt x="200" y="492"/>
                    </a:cubicBezTo>
                    <a:close/>
                    <a:moveTo>
                      <a:pt x="444" y="426"/>
                    </a:moveTo>
                    <a:cubicBezTo>
                      <a:pt x="416" y="453"/>
                      <a:pt x="416" y="453"/>
                      <a:pt x="416" y="453"/>
                    </a:cubicBezTo>
                    <a:cubicBezTo>
                      <a:pt x="416" y="505"/>
                      <a:pt x="416" y="505"/>
                      <a:pt x="416" y="505"/>
                    </a:cubicBezTo>
                    <a:cubicBezTo>
                      <a:pt x="416" y="515"/>
                      <a:pt x="412" y="524"/>
                      <a:pt x="405" y="531"/>
                    </a:cubicBezTo>
                    <a:cubicBezTo>
                      <a:pt x="398" y="538"/>
                      <a:pt x="389" y="542"/>
                      <a:pt x="379" y="542"/>
                    </a:cubicBezTo>
                    <a:cubicBezTo>
                      <a:pt x="326" y="542"/>
                      <a:pt x="326" y="542"/>
                      <a:pt x="326" y="542"/>
                    </a:cubicBezTo>
                    <a:cubicBezTo>
                      <a:pt x="310" y="558"/>
                      <a:pt x="310" y="558"/>
                      <a:pt x="310" y="558"/>
                    </a:cubicBezTo>
                    <a:cubicBezTo>
                      <a:pt x="322" y="570"/>
                      <a:pt x="322" y="570"/>
                      <a:pt x="322" y="570"/>
                    </a:cubicBezTo>
                    <a:cubicBezTo>
                      <a:pt x="379" y="570"/>
                      <a:pt x="379" y="570"/>
                      <a:pt x="379" y="570"/>
                    </a:cubicBezTo>
                    <a:cubicBezTo>
                      <a:pt x="397" y="570"/>
                      <a:pt x="413" y="563"/>
                      <a:pt x="425" y="551"/>
                    </a:cubicBezTo>
                    <a:cubicBezTo>
                      <a:pt x="437" y="539"/>
                      <a:pt x="444" y="522"/>
                      <a:pt x="444" y="505"/>
                    </a:cubicBezTo>
                    <a:cubicBezTo>
                      <a:pt x="444" y="426"/>
                      <a:pt x="444" y="426"/>
                      <a:pt x="444" y="426"/>
                    </a:cubicBezTo>
                    <a:close/>
                    <a:moveTo>
                      <a:pt x="49" y="180"/>
                    </a:moveTo>
                    <a:cubicBezTo>
                      <a:pt x="137" y="74"/>
                      <a:pt x="137" y="74"/>
                      <a:pt x="137" y="74"/>
                    </a:cubicBezTo>
                    <a:cubicBezTo>
                      <a:pt x="95" y="37"/>
                      <a:pt x="95" y="37"/>
                      <a:pt x="95" y="37"/>
                    </a:cubicBezTo>
                    <a:lnTo>
                      <a:pt x="49" y="180"/>
                    </a:ln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lumMod val="50000"/>
                    </a:schemeClr>
                  </a:solidFill>
                </a:endParaRPr>
              </a:p>
            </p:txBody>
          </p:sp>
        </p:grpSp>
      </p:grpSp>
      <p:grpSp>
        <p:nvGrpSpPr>
          <p:cNvPr id="26" name="组合 25"/>
          <p:cNvGrpSpPr/>
          <p:nvPr/>
        </p:nvGrpSpPr>
        <p:grpSpPr>
          <a:xfrm>
            <a:off x="7465517" y="3467108"/>
            <a:ext cx="2182419" cy="2029619"/>
            <a:chOff x="5599269" y="2626288"/>
            <a:chExt cx="1637027" cy="1522214"/>
          </a:xfrm>
        </p:grpSpPr>
        <p:sp>
          <p:nvSpPr>
            <p:cNvPr id="27" name="椭圆 26"/>
            <p:cNvSpPr/>
            <p:nvPr/>
          </p:nvSpPr>
          <p:spPr>
            <a:xfrm flipV="1">
              <a:off x="5599269" y="2626288"/>
              <a:ext cx="216024" cy="2160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28" name="任意多边形 27"/>
            <p:cNvSpPr/>
            <p:nvPr/>
          </p:nvSpPr>
          <p:spPr>
            <a:xfrm flipV="1">
              <a:off x="5717367" y="2837495"/>
              <a:ext cx="870857" cy="986971"/>
            </a:xfrm>
            <a:custGeom>
              <a:avLst/>
              <a:gdLst>
                <a:gd name="connsiteX0" fmla="*/ 0 w 870857"/>
                <a:gd name="connsiteY0" fmla="*/ 986971 h 986971"/>
                <a:gd name="connsiteX1" fmla="*/ 0 w 870857"/>
                <a:gd name="connsiteY1" fmla="*/ 0 h 986971"/>
                <a:gd name="connsiteX2" fmla="*/ 870857 w 870857"/>
                <a:gd name="connsiteY2" fmla="*/ 0 h 986971"/>
              </a:gdLst>
              <a:ahLst/>
              <a:cxnLst>
                <a:cxn ang="0">
                  <a:pos x="connsiteX0" y="connsiteY0"/>
                </a:cxn>
                <a:cxn ang="0">
                  <a:pos x="connsiteX1" y="connsiteY1"/>
                </a:cxn>
                <a:cxn ang="0">
                  <a:pos x="connsiteX2" y="connsiteY2"/>
                </a:cxn>
              </a:cxnLst>
              <a:rect l="l" t="t" r="r" b="b"/>
              <a:pathLst>
                <a:path w="870857" h="986971">
                  <a:moveTo>
                    <a:pt x="0" y="986971"/>
                  </a:moveTo>
                  <a:lnTo>
                    <a:pt x="0" y="0"/>
                  </a:lnTo>
                  <a:lnTo>
                    <a:pt x="870857" y="0"/>
                  </a:lnTo>
                </a:path>
              </a:pathLst>
            </a:cu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lumMod val="50000"/>
                  </a:schemeClr>
                </a:solidFill>
              </a:endParaRPr>
            </a:p>
          </p:txBody>
        </p:sp>
        <p:grpSp>
          <p:nvGrpSpPr>
            <p:cNvPr id="29" name="组合 28"/>
            <p:cNvGrpSpPr/>
            <p:nvPr/>
          </p:nvGrpSpPr>
          <p:grpSpPr>
            <a:xfrm>
              <a:off x="6588224" y="3500430"/>
              <a:ext cx="648072" cy="648072"/>
              <a:chOff x="6588224" y="3500430"/>
              <a:chExt cx="648072" cy="648072"/>
            </a:xfrm>
          </p:grpSpPr>
          <p:sp>
            <p:nvSpPr>
              <p:cNvPr id="30" name="椭圆 29"/>
              <p:cNvSpPr/>
              <p:nvPr/>
            </p:nvSpPr>
            <p:spPr>
              <a:xfrm flipV="1">
                <a:off x="6588224" y="3500430"/>
                <a:ext cx="648072" cy="648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31" name="Freeform 18"/>
              <p:cNvSpPr>
                <a:spLocks noEditPoints="1"/>
              </p:cNvSpPr>
              <p:nvPr/>
            </p:nvSpPr>
            <p:spPr bwMode="black">
              <a:xfrm>
                <a:off x="6804248" y="3700555"/>
                <a:ext cx="253430" cy="247822"/>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chemeClr val="bg1"/>
              </a:solidFill>
              <a:ln>
                <a:noFill/>
              </a:ln>
            </p:spPr>
            <p:txBody>
              <a:bodyPr vert="horz" wrap="square" lIns="61735" tIns="30867" rIns="61735" bIns="30867"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a:solidFill>
                    <a:schemeClr val="bg1">
                      <a:lumMod val="50000"/>
                    </a:schemeClr>
                  </a:solidFill>
                </a:endParaRPr>
              </a:p>
            </p:txBody>
          </p:sp>
        </p:grpSp>
      </p:grpSp>
      <p:sp>
        <p:nvSpPr>
          <p:cNvPr id="32" name="矩形 31"/>
          <p:cNvSpPr/>
          <p:nvPr/>
        </p:nvSpPr>
        <p:spPr>
          <a:xfrm>
            <a:off x="1831220" y="2748060"/>
            <a:ext cx="3336302" cy="492443"/>
          </a:xfrm>
          <a:prstGeom prst="rect">
            <a:avLst/>
          </a:prstGeom>
        </p:spPr>
        <p:txBody>
          <a:bodyPr wrap="square" lIns="121908" tIns="60954" rIns="121908" bIns="60954">
            <a:spAutoFit/>
          </a:bodyPr>
          <a:lstStyle/>
          <a:p>
            <a:pPr algn="ctr">
              <a:lnSpc>
                <a:spcPct val="150000"/>
              </a:lnSpc>
            </a:pPr>
            <a:r>
              <a:rPr lang="zh-CN" altLang="en-US" sz="1600" dirty="0">
                <a:solidFill>
                  <a:schemeClr val="bg1">
                    <a:lumMod val="50000"/>
                  </a:schemeClr>
                </a:solidFill>
              </a:rPr>
              <a:t>这里根据您的需要输入介绍文本</a:t>
            </a:r>
          </a:p>
        </p:txBody>
      </p:sp>
      <p:sp>
        <p:nvSpPr>
          <p:cNvPr id="33" name="矩形 32"/>
          <p:cNvSpPr/>
          <p:nvPr/>
        </p:nvSpPr>
        <p:spPr>
          <a:xfrm>
            <a:off x="5797363" y="2748060"/>
            <a:ext cx="3336302" cy="492443"/>
          </a:xfrm>
          <a:prstGeom prst="rect">
            <a:avLst/>
          </a:prstGeom>
        </p:spPr>
        <p:txBody>
          <a:bodyPr wrap="square" lIns="121908" tIns="60954" rIns="121908" bIns="60954">
            <a:spAutoFit/>
          </a:bodyPr>
          <a:lstStyle/>
          <a:p>
            <a:pPr algn="ctr">
              <a:lnSpc>
                <a:spcPct val="150000"/>
              </a:lnSpc>
            </a:pPr>
            <a:r>
              <a:rPr lang="zh-CN" altLang="en-US" sz="1600" dirty="0">
                <a:solidFill>
                  <a:schemeClr val="bg1">
                    <a:lumMod val="50000"/>
                  </a:schemeClr>
                </a:solidFill>
              </a:rPr>
              <a:t>这里根据您的需要输入介绍文本</a:t>
            </a:r>
          </a:p>
        </p:txBody>
      </p:sp>
      <p:sp>
        <p:nvSpPr>
          <p:cNvPr id="34" name="矩形 33"/>
          <p:cNvSpPr/>
          <p:nvPr/>
        </p:nvSpPr>
        <p:spPr>
          <a:xfrm>
            <a:off x="3811291" y="3984968"/>
            <a:ext cx="3336302" cy="492443"/>
          </a:xfrm>
          <a:prstGeom prst="rect">
            <a:avLst/>
          </a:prstGeom>
        </p:spPr>
        <p:txBody>
          <a:bodyPr wrap="square" lIns="121908" tIns="60954" rIns="121908" bIns="60954">
            <a:spAutoFit/>
          </a:bodyPr>
          <a:lstStyle/>
          <a:p>
            <a:pPr algn="ctr">
              <a:lnSpc>
                <a:spcPct val="150000"/>
              </a:lnSpc>
            </a:pPr>
            <a:r>
              <a:rPr lang="zh-CN" altLang="en-US" sz="1600" dirty="0">
                <a:solidFill>
                  <a:schemeClr val="bg1">
                    <a:lumMod val="50000"/>
                  </a:schemeClr>
                </a:solidFill>
              </a:rPr>
              <a:t>这里根据您的需要输入介绍文本</a:t>
            </a:r>
          </a:p>
        </p:txBody>
      </p:sp>
      <p:sp>
        <p:nvSpPr>
          <p:cNvPr id="35" name="矩形 34"/>
          <p:cNvSpPr/>
          <p:nvPr/>
        </p:nvSpPr>
        <p:spPr>
          <a:xfrm>
            <a:off x="7823967" y="3984968"/>
            <a:ext cx="3336302" cy="492443"/>
          </a:xfrm>
          <a:prstGeom prst="rect">
            <a:avLst/>
          </a:prstGeom>
        </p:spPr>
        <p:txBody>
          <a:bodyPr wrap="square" lIns="121908" tIns="60954" rIns="121908" bIns="60954">
            <a:spAutoFit/>
          </a:bodyPr>
          <a:lstStyle/>
          <a:p>
            <a:pPr algn="ctr">
              <a:lnSpc>
                <a:spcPct val="150000"/>
              </a:lnSpc>
            </a:pPr>
            <a:r>
              <a:rPr lang="zh-CN" altLang="en-US" sz="1600" dirty="0">
                <a:solidFill>
                  <a:schemeClr val="bg1">
                    <a:lumMod val="50000"/>
                  </a:schemeClr>
                </a:solidFill>
              </a:rPr>
              <a:t>这里根据您的需要输入介绍文本</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1" fill="hold" nodeType="withEffect">
                                  <p:stCondLst>
                                    <p:cond delay="30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par>
                                <p:cTn id="15" presetID="10" presetClass="entr" presetSubtype="0" fill="hold" grpId="0" nodeType="withEffect">
                                  <p:stCondLst>
                                    <p:cond delay="30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22" presetClass="entr" presetSubtype="4" fill="hold" nodeType="withEffect">
                                  <p:stCondLst>
                                    <p:cond delay="50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22" presetClass="entr" presetSubtype="1" fill="hold" nodeType="withEffect">
                                  <p:stCondLst>
                                    <p:cond delay="600"/>
                                  </p:stCondLst>
                                  <p:childTnLst>
                                    <p:set>
                                      <p:cBhvr>
                                        <p:cTn id="25" dur="1" fill="hold">
                                          <p:stCondLst>
                                            <p:cond delay="0"/>
                                          </p:stCondLst>
                                        </p:cTn>
                                        <p:tgtEl>
                                          <p:spTgt spid="26"/>
                                        </p:tgtEl>
                                        <p:attrNameLst>
                                          <p:attrName>style.visibility</p:attrName>
                                        </p:attrNameLst>
                                      </p:cBhvr>
                                      <p:to>
                                        <p:strVal val="visible"/>
                                      </p:to>
                                    </p:set>
                                    <p:animEffect transition="in" filter="wipe(up)">
                                      <p:cBhvr>
                                        <p:cTn id="26" dur="500"/>
                                        <p:tgtEl>
                                          <p:spTgt spid="26"/>
                                        </p:tgtEl>
                                      </p:cBhvr>
                                    </p:animEffect>
                                  </p:childTnLst>
                                </p:cTn>
                              </p:par>
                              <p:par>
                                <p:cTn id="27" presetID="10" presetClass="entr" presetSubtype="0" fill="hold" grpId="0" nodeType="withEffect">
                                  <p:stCondLst>
                                    <p:cond delay="60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grpId="0" nodeType="withEffect">
                                  <p:stCondLst>
                                    <p:cond delay="90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9255599" y="1557700"/>
            <a:ext cx="2052483" cy="1771148"/>
          </a:xfrm>
          <a:prstGeom prst="rect">
            <a:avLst/>
          </a:prstGeom>
        </p:spPr>
        <p:txBody>
          <a:bodyPr wrap="square" lIns="128987" tIns="64495" rIns="128987" bIns="64495">
            <a:spAutoFit/>
          </a:bodyPr>
          <a:lstStyle/>
          <a:p>
            <a:pPr>
              <a:defRPr/>
            </a:pPr>
            <a:r>
              <a:rPr lang="en-US" altLang="zh-CN" sz="10665" kern="0" dirty="0" smtClean="0">
                <a:solidFill>
                  <a:srgbClr val="226032"/>
                </a:solidFill>
                <a:effectLst>
                  <a:glow rad="63500">
                    <a:schemeClr val="bg1">
                      <a:lumMod val="65000"/>
                      <a:alpha val="40000"/>
                    </a:schemeClr>
                  </a:glow>
                </a:effectLst>
                <a:latin typeface="Impact" panose="020B0806030902050204" pitchFamily="34" charset="0"/>
              </a:rPr>
              <a:t>04</a:t>
            </a:r>
            <a:endParaRPr lang="zh-CN" altLang="en-US" sz="10665" kern="0" dirty="0">
              <a:solidFill>
                <a:srgbClr val="226032"/>
              </a:solidFill>
              <a:effectLst>
                <a:glow rad="63500">
                  <a:schemeClr val="bg1">
                    <a:lumMod val="65000"/>
                    <a:alpha val="40000"/>
                  </a:schemeClr>
                </a:glow>
              </a:effectLst>
              <a:latin typeface="Impact" panose="020B0806030902050204" pitchFamily="34" charset="0"/>
            </a:endParaRPr>
          </a:p>
        </p:txBody>
      </p:sp>
      <p:sp>
        <p:nvSpPr>
          <p:cNvPr id="7" name="TextBox 21"/>
          <p:cNvSpPr txBox="1"/>
          <p:nvPr/>
        </p:nvSpPr>
        <p:spPr>
          <a:xfrm>
            <a:off x="5192523" y="2299539"/>
            <a:ext cx="3812932" cy="697015"/>
          </a:xfrm>
          <a:prstGeom prst="rect">
            <a:avLst/>
          </a:prstGeom>
          <a:noFill/>
        </p:spPr>
        <p:txBody>
          <a:bodyPr wrap="square" lIns="121549" tIns="60752" rIns="121549" bIns="60752" rtlCol="0">
            <a:spAutoFit/>
          </a:bodyPr>
          <a:lstStyle/>
          <a:p>
            <a:pPr algn="dist" eaLnBrk="1" hangingPunct="1"/>
            <a:r>
              <a:rPr lang="zh-CN" altLang="en-US" sz="3730" b="1" dirty="0" smtClean="0">
                <a:solidFill>
                  <a:srgbClr val="226032"/>
                </a:solidFill>
                <a:latin typeface="微软雅黑" panose="020B0503020204020204" pitchFamily="34" charset="-122"/>
                <a:ea typeface="微软雅黑" panose="020B0503020204020204" pitchFamily="34" charset="-122"/>
              </a:rPr>
              <a:t>工作存在不足</a:t>
            </a:r>
            <a:endParaRPr lang="zh-CN" altLang="en-US" sz="3730" b="1" dirty="0">
              <a:solidFill>
                <a:srgbClr val="226032"/>
              </a:solidFill>
              <a:latin typeface="微软雅黑" panose="020B0503020204020204" pitchFamily="34" charset="-122"/>
              <a:ea typeface="微软雅黑" panose="020B0503020204020204" pitchFamily="34" charset="-122"/>
            </a:endParaRPr>
          </a:p>
        </p:txBody>
      </p:sp>
      <p:sp>
        <p:nvSpPr>
          <p:cNvPr id="8" name="矩形 7"/>
          <p:cNvSpPr/>
          <p:nvPr/>
        </p:nvSpPr>
        <p:spPr>
          <a:xfrm>
            <a:off x="6712151" y="1791695"/>
            <a:ext cx="2543448" cy="684119"/>
          </a:xfrm>
          <a:prstGeom prst="rect">
            <a:avLst/>
          </a:prstGeom>
        </p:spPr>
        <p:txBody>
          <a:bodyPr wrap="square" lIns="128987" tIns="64495" rIns="128987" bIns="64495">
            <a:spAutoFit/>
          </a:bodyPr>
          <a:lstStyle/>
          <a:p>
            <a:pPr>
              <a:defRPr/>
            </a:pPr>
            <a:r>
              <a:rPr lang="en-US" altLang="zh-CN" sz="3600" kern="0" dirty="0">
                <a:solidFill>
                  <a:srgbClr val="226032"/>
                </a:solidFill>
                <a:effectLst>
                  <a:glow rad="63500">
                    <a:schemeClr val="bg1">
                      <a:lumMod val="65000"/>
                      <a:alpha val="40000"/>
                    </a:schemeClr>
                  </a:glow>
                </a:effectLst>
                <a:latin typeface="Impact" panose="020B0806030902050204" pitchFamily="34" charset="0"/>
              </a:rPr>
              <a:t>PowerPoint</a:t>
            </a:r>
            <a:endParaRPr lang="zh-CN" altLang="en-US" sz="3600" kern="0" dirty="0">
              <a:solidFill>
                <a:srgbClr val="226032"/>
              </a:solidFill>
              <a:effectLst>
                <a:glow rad="63500">
                  <a:schemeClr val="bg1">
                    <a:lumMod val="65000"/>
                    <a:alpha val="40000"/>
                  </a:schemeClr>
                </a:glow>
              </a:effectLst>
              <a:latin typeface="Impact" panose="020B0806030902050204" pitchFamily="34" charset="0"/>
            </a:endParaRPr>
          </a:p>
        </p:txBody>
      </p:sp>
      <p:sp>
        <p:nvSpPr>
          <p:cNvPr id="9" name="Text Box 40"/>
          <p:cNvSpPr txBox="1">
            <a:spLocks noChangeArrowheads="1"/>
          </p:cNvSpPr>
          <p:nvPr/>
        </p:nvSpPr>
        <p:spPr bwMode="gray">
          <a:xfrm>
            <a:off x="5173759" y="3026049"/>
            <a:ext cx="4032114" cy="633763"/>
          </a:xfrm>
          <a:prstGeom prst="rect">
            <a:avLst/>
          </a:prstGeom>
          <a:noFill/>
          <a:ln w="9525">
            <a:noFill/>
            <a:miter lim="800000"/>
          </a:ln>
        </p:spPr>
        <p:txBody>
          <a:bodyPr wrap="square">
            <a:spAutoFit/>
          </a:bodyPr>
          <a:lstStyle/>
          <a:p>
            <a:pPr lvl="0" algn="r">
              <a:lnSpc>
                <a:spcPct val="120000"/>
              </a:lnSpc>
              <a:defRPr/>
            </a:pPr>
            <a:r>
              <a:rPr lang="zh-CN" altLang="en-US" sz="1465" kern="0" dirty="0">
                <a:solidFill>
                  <a:srgbClr val="226032"/>
                </a:solidFill>
                <a:latin typeface="微软雅黑" panose="020B0503020204020204" pitchFamily="34" charset="-122"/>
                <a:ea typeface="微软雅黑" panose="020B0503020204020204" pitchFamily="34" charset="-122"/>
              </a:rPr>
              <a:t>在此单击此处输入文字单击此处输入文字单击此处输入文字单击此处输入文字单击此处输入</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type="lt">
                                    <p:tmPct val="18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par>
                          <p:cTn id="9" fill="hold">
                            <p:stCondLst>
                              <p:cond delay="589"/>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1089"/>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1589"/>
                            </p:stCondLst>
                            <p:childTnLst>
                              <p:par>
                                <p:cTn id="18" presetID="42"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750"/>
                                        <p:tgtEl>
                                          <p:spTgt spid="9"/>
                                        </p:tgtEl>
                                      </p:cBhvr>
                                    </p:animEffect>
                                    <p:anim calcmode="lin" valueType="num">
                                      <p:cBhvr>
                                        <p:cTn id="21" dur="750" fill="hold"/>
                                        <p:tgtEl>
                                          <p:spTgt spid="9"/>
                                        </p:tgtEl>
                                        <p:attrNameLst>
                                          <p:attrName>ppt_x</p:attrName>
                                        </p:attrNameLst>
                                      </p:cBhvr>
                                      <p:tavLst>
                                        <p:tav tm="0">
                                          <p:val>
                                            <p:strVal val="#ppt_x"/>
                                          </p:val>
                                        </p:tav>
                                        <p:tav tm="100000">
                                          <p:val>
                                            <p:strVal val="#ppt_x"/>
                                          </p:val>
                                        </p:tav>
                                      </p:tavLst>
                                    </p:anim>
                                    <p:anim calcmode="lin" valueType="num">
                                      <p:cBhvr>
                                        <p:cTn id="22"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30"/>
          <p:cNvSpPr/>
          <p:nvPr/>
        </p:nvSpPr>
        <p:spPr>
          <a:xfrm>
            <a:off x="4524009" y="4956596"/>
            <a:ext cx="3377367" cy="776661"/>
          </a:xfrm>
          <a:prstGeom prst="ellipse">
            <a:avLst/>
          </a:prstGeom>
          <a:solidFill>
            <a:schemeClr val="tx1">
              <a:lumMod val="65000"/>
              <a:lumOff val="35000"/>
              <a:alpha val="57000"/>
            </a:schemeClr>
          </a:solidFill>
          <a:ln>
            <a:noFill/>
          </a:ln>
          <a:effectLst>
            <a:outerShdw blurRad="685800" sx="119000" sy="119000" algn="ctr" rotWithShape="0">
              <a:prstClr val="black">
                <a:alpha val="8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id-ID"/>
          </a:p>
        </p:txBody>
      </p:sp>
      <p:grpSp>
        <p:nvGrpSpPr>
          <p:cNvPr id="3" name="Group 132"/>
          <p:cNvGrpSpPr/>
          <p:nvPr/>
        </p:nvGrpSpPr>
        <p:grpSpPr>
          <a:xfrm>
            <a:off x="4308359" y="3955955"/>
            <a:ext cx="3778207" cy="1777303"/>
            <a:chOff x="6724539" y="1872152"/>
            <a:chExt cx="2057954" cy="967954"/>
          </a:xfrm>
        </p:grpSpPr>
        <p:sp>
          <p:nvSpPr>
            <p:cNvPr id="4" name="Freeform 5"/>
            <p:cNvSpPr/>
            <p:nvPr/>
          </p:nvSpPr>
          <p:spPr bwMode="auto">
            <a:xfrm>
              <a:off x="6724539" y="2161336"/>
              <a:ext cx="2057954" cy="678770"/>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chemeClr val="accent3"/>
            </a:solidFill>
            <a:ln>
              <a:noFill/>
            </a:ln>
          </p:spPr>
          <p:txBody>
            <a:bodyPr vert="horz" wrap="square" lIns="68580" tIns="34290" rIns="68580" bIns="34290" numCol="1" anchor="t" anchorCtr="0" compatLnSpc="1"/>
            <a:lstStyle/>
            <a:p>
              <a:pPr algn="ctr"/>
              <a:endParaRPr lang="id-ID"/>
            </a:p>
          </p:txBody>
        </p:sp>
        <p:sp>
          <p:nvSpPr>
            <p:cNvPr id="5" name="Oval 9"/>
            <p:cNvSpPr>
              <a:spLocks noChangeArrowheads="1"/>
            </p:cNvSpPr>
            <p:nvPr/>
          </p:nvSpPr>
          <p:spPr bwMode="auto">
            <a:xfrm>
              <a:off x="6724539" y="1872152"/>
              <a:ext cx="2057954" cy="578367"/>
            </a:xfrm>
            <a:prstGeom prst="ellipse">
              <a:avLst/>
            </a:prstGeom>
            <a:solidFill>
              <a:schemeClr val="accent3">
                <a:lumMod val="60000"/>
                <a:lumOff val="40000"/>
              </a:schemeClr>
            </a:solidFill>
            <a:ln>
              <a:noFill/>
            </a:ln>
          </p:spPr>
          <p:txBody>
            <a:bodyPr vert="horz" wrap="square" lIns="68580" tIns="34290" rIns="68580" bIns="34290" numCol="1" anchor="t" anchorCtr="0" compatLnSpc="1"/>
            <a:lstStyle/>
            <a:p>
              <a:pPr algn="ctr"/>
              <a:endParaRPr lang="id-ID"/>
            </a:p>
          </p:txBody>
        </p:sp>
        <p:sp>
          <p:nvSpPr>
            <p:cNvPr id="6" name="Oval 17"/>
            <p:cNvSpPr>
              <a:spLocks noChangeArrowheads="1"/>
            </p:cNvSpPr>
            <p:nvPr/>
          </p:nvSpPr>
          <p:spPr bwMode="auto">
            <a:xfrm>
              <a:off x="7207013" y="2117595"/>
              <a:ext cx="1093006" cy="220044"/>
            </a:xfrm>
            <a:prstGeom prst="ellipse">
              <a:avLst/>
            </a:prstGeom>
            <a:solidFill>
              <a:schemeClr val="tx1">
                <a:lumMod val="75000"/>
                <a:lumOff val="25000"/>
              </a:schemeClr>
            </a:solidFill>
            <a:ln>
              <a:noFill/>
            </a:ln>
          </p:spPr>
          <p:txBody>
            <a:bodyPr vert="horz" wrap="square" lIns="68580" tIns="34290" rIns="68580" bIns="34290" numCol="1" anchor="t" anchorCtr="0" compatLnSpc="1"/>
            <a:lstStyle/>
            <a:p>
              <a:pPr algn="ctr"/>
              <a:endParaRPr lang="id-ID"/>
            </a:p>
          </p:txBody>
        </p:sp>
      </p:grpSp>
      <p:grpSp>
        <p:nvGrpSpPr>
          <p:cNvPr id="7" name="Group 146"/>
          <p:cNvGrpSpPr/>
          <p:nvPr/>
        </p:nvGrpSpPr>
        <p:grpSpPr>
          <a:xfrm>
            <a:off x="4535031" y="3149740"/>
            <a:ext cx="3324863" cy="1564045"/>
            <a:chOff x="6724539" y="1872152"/>
            <a:chExt cx="2057954" cy="967954"/>
          </a:xfrm>
        </p:grpSpPr>
        <p:sp>
          <p:nvSpPr>
            <p:cNvPr id="8" name="Freeform 5"/>
            <p:cNvSpPr/>
            <p:nvPr/>
          </p:nvSpPr>
          <p:spPr bwMode="auto">
            <a:xfrm>
              <a:off x="6724539" y="2161336"/>
              <a:ext cx="2057954" cy="678770"/>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chemeClr val="accent2"/>
            </a:solidFill>
            <a:ln>
              <a:noFill/>
            </a:ln>
          </p:spPr>
          <p:txBody>
            <a:bodyPr vert="horz" wrap="square" lIns="68580" tIns="34290" rIns="68580" bIns="34290" numCol="1" anchor="t" anchorCtr="0" compatLnSpc="1"/>
            <a:lstStyle/>
            <a:p>
              <a:pPr algn="ctr"/>
              <a:endParaRPr lang="id-ID"/>
            </a:p>
          </p:txBody>
        </p:sp>
        <p:sp>
          <p:nvSpPr>
            <p:cNvPr id="9" name="Oval 9"/>
            <p:cNvSpPr>
              <a:spLocks noChangeArrowheads="1"/>
            </p:cNvSpPr>
            <p:nvPr/>
          </p:nvSpPr>
          <p:spPr bwMode="auto">
            <a:xfrm>
              <a:off x="6724539" y="1872152"/>
              <a:ext cx="2057954" cy="578367"/>
            </a:xfrm>
            <a:prstGeom prst="ellipse">
              <a:avLst/>
            </a:prstGeom>
            <a:solidFill>
              <a:schemeClr val="accent2">
                <a:lumMod val="60000"/>
                <a:lumOff val="40000"/>
              </a:schemeClr>
            </a:solidFill>
            <a:ln>
              <a:noFill/>
            </a:ln>
          </p:spPr>
          <p:txBody>
            <a:bodyPr vert="horz" wrap="square" lIns="68580" tIns="34290" rIns="68580" bIns="34290" numCol="1" anchor="t" anchorCtr="0" compatLnSpc="1"/>
            <a:lstStyle/>
            <a:p>
              <a:pPr algn="ctr"/>
              <a:endParaRPr lang="id-ID"/>
            </a:p>
          </p:txBody>
        </p:sp>
        <p:sp>
          <p:nvSpPr>
            <p:cNvPr id="10" name="Oval 17"/>
            <p:cNvSpPr>
              <a:spLocks noChangeArrowheads="1"/>
            </p:cNvSpPr>
            <p:nvPr/>
          </p:nvSpPr>
          <p:spPr bwMode="auto">
            <a:xfrm>
              <a:off x="7207013" y="2117595"/>
              <a:ext cx="1093006" cy="220044"/>
            </a:xfrm>
            <a:prstGeom prst="ellipse">
              <a:avLst/>
            </a:prstGeom>
            <a:solidFill>
              <a:schemeClr val="tx1">
                <a:lumMod val="65000"/>
                <a:lumOff val="35000"/>
              </a:schemeClr>
            </a:solidFill>
            <a:ln>
              <a:noFill/>
            </a:ln>
          </p:spPr>
          <p:txBody>
            <a:bodyPr vert="horz" wrap="square" lIns="68580" tIns="34290" rIns="68580" bIns="34290" numCol="1" anchor="t" anchorCtr="0" compatLnSpc="1"/>
            <a:lstStyle/>
            <a:p>
              <a:pPr algn="ctr"/>
              <a:endParaRPr lang="id-ID"/>
            </a:p>
          </p:txBody>
        </p:sp>
      </p:grpSp>
      <p:grpSp>
        <p:nvGrpSpPr>
          <p:cNvPr id="11" name="Group 158"/>
          <p:cNvGrpSpPr/>
          <p:nvPr/>
        </p:nvGrpSpPr>
        <p:grpSpPr>
          <a:xfrm>
            <a:off x="4727650" y="2440015"/>
            <a:ext cx="2939624" cy="1382825"/>
            <a:chOff x="6724539" y="1872152"/>
            <a:chExt cx="2057954" cy="967954"/>
          </a:xfrm>
        </p:grpSpPr>
        <p:sp>
          <p:nvSpPr>
            <p:cNvPr id="12" name="Freeform 5"/>
            <p:cNvSpPr/>
            <p:nvPr/>
          </p:nvSpPr>
          <p:spPr bwMode="auto">
            <a:xfrm>
              <a:off x="6724539" y="2161336"/>
              <a:ext cx="2057954" cy="678770"/>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chemeClr val="accent1"/>
            </a:solidFill>
            <a:ln>
              <a:noFill/>
            </a:ln>
          </p:spPr>
          <p:txBody>
            <a:bodyPr vert="horz" wrap="square" lIns="68580" tIns="34290" rIns="68580" bIns="34290" numCol="1" anchor="t" anchorCtr="0" compatLnSpc="1"/>
            <a:lstStyle/>
            <a:p>
              <a:pPr algn="ctr"/>
              <a:endParaRPr lang="id-ID"/>
            </a:p>
          </p:txBody>
        </p:sp>
        <p:sp>
          <p:nvSpPr>
            <p:cNvPr id="13" name="Oval 9"/>
            <p:cNvSpPr>
              <a:spLocks noChangeArrowheads="1"/>
            </p:cNvSpPr>
            <p:nvPr/>
          </p:nvSpPr>
          <p:spPr bwMode="auto">
            <a:xfrm>
              <a:off x="6724539" y="1872152"/>
              <a:ext cx="2057954" cy="578367"/>
            </a:xfrm>
            <a:prstGeom prst="ellipse">
              <a:avLst/>
            </a:prstGeom>
            <a:solidFill>
              <a:schemeClr val="accent1">
                <a:lumMod val="60000"/>
                <a:lumOff val="40000"/>
              </a:schemeClr>
            </a:solidFill>
            <a:ln>
              <a:noFill/>
            </a:ln>
          </p:spPr>
          <p:txBody>
            <a:bodyPr vert="horz" wrap="square" lIns="68580" tIns="34290" rIns="68580" bIns="34290" numCol="1" anchor="t" anchorCtr="0" compatLnSpc="1"/>
            <a:lstStyle/>
            <a:p>
              <a:pPr algn="ctr"/>
              <a:endParaRPr lang="id-ID"/>
            </a:p>
          </p:txBody>
        </p:sp>
        <p:sp>
          <p:nvSpPr>
            <p:cNvPr id="14" name="Oval 17"/>
            <p:cNvSpPr>
              <a:spLocks noChangeArrowheads="1"/>
            </p:cNvSpPr>
            <p:nvPr/>
          </p:nvSpPr>
          <p:spPr bwMode="auto">
            <a:xfrm>
              <a:off x="7207013" y="2117595"/>
              <a:ext cx="1093006" cy="220044"/>
            </a:xfrm>
            <a:prstGeom prst="ellipse">
              <a:avLst/>
            </a:prstGeom>
            <a:solidFill>
              <a:schemeClr val="bg1">
                <a:lumMod val="65000"/>
              </a:schemeClr>
            </a:solidFill>
            <a:ln>
              <a:noFill/>
            </a:ln>
          </p:spPr>
          <p:txBody>
            <a:bodyPr vert="horz" wrap="square" lIns="68580" tIns="34290" rIns="68580" bIns="34290" numCol="1" anchor="t" anchorCtr="0" compatLnSpc="1"/>
            <a:lstStyle/>
            <a:p>
              <a:pPr algn="ctr"/>
              <a:endParaRPr lang="id-ID"/>
            </a:p>
          </p:txBody>
        </p:sp>
      </p:grpSp>
      <p:grpSp>
        <p:nvGrpSpPr>
          <p:cNvPr id="15" name="Group 169"/>
          <p:cNvGrpSpPr/>
          <p:nvPr/>
        </p:nvGrpSpPr>
        <p:grpSpPr>
          <a:xfrm>
            <a:off x="4940443" y="1839365"/>
            <a:ext cx="2514039" cy="1182627"/>
            <a:chOff x="7064781" y="1349909"/>
            <a:chExt cx="2057954" cy="967954"/>
          </a:xfrm>
        </p:grpSpPr>
        <p:sp>
          <p:nvSpPr>
            <p:cNvPr id="16" name="Freeform 5"/>
            <p:cNvSpPr/>
            <p:nvPr/>
          </p:nvSpPr>
          <p:spPr bwMode="auto">
            <a:xfrm>
              <a:off x="7064781" y="1639093"/>
              <a:ext cx="2057954" cy="678770"/>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chemeClr val="tx2"/>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algn="ctr"/>
              <a:endParaRPr lang="id-ID"/>
            </a:p>
          </p:txBody>
        </p:sp>
        <p:sp>
          <p:nvSpPr>
            <p:cNvPr id="17" name="Oval 9"/>
            <p:cNvSpPr>
              <a:spLocks noChangeArrowheads="1"/>
            </p:cNvSpPr>
            <p:nvPr/>
          </p:nvSpPr>
          <p:spPr bwMode="auto">
            <a:xfrm>
              <a:off x="7064781" y="1349909"/>
              <a:ext cx="2057954" cy="578367"/>
            </a:xfrm>
            <a:prstGeom prst="ellipse">
              <a:avLst/>
            </a:prstGeom>
            <a:solidFill>
              <a:schemeClr val="tx2">
                <a:lumMod val="60000"/>
                <a:lumOff val="4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pPr algn="ctr"/>
              <a:endParaRPr lang="id-ID"/>
            </a:p>
          </p:txBody>
        </p:sp>
      </p:grpSp>
      <p:grpSp>
        <p:nvGrpSpPr>
          <p:cNvPr id="18" name="Group 187"/>
          <p:cNvGrpSpPr/>
          <p:nvPr/>
        </p:nvGrpSpPr>
        <p:grpSpPr>
          <a:xfrm>
            <a:off x="6049542" y="2656157"/>
            <a:ext cx="305251" cy="300429"/>
            <a:chOff x="6297613" y="1392238"/>
            <a:chExt cx="498475" cy="490537"/>
          </a:xfrm>
          <a:solidFill>
            <a:schemeClr val="bg1"/>
          </a:solidFill>
        </p:grpSpPr>
        <p:sp>
          <p:nvSpPr>
            <p:cNvPr id="19" name="Freeform 188"/>
            <p:cNvSpPr/>
            <p:nvPr/>
          </p:nvSpPr>
          <p:spPr bwMode="auto">
            <a:xfrm>
              <a:off x="6570663" y="1454150"/>
              <a:ext cx="160338" cy="160337"/>
            </a:xfrm>
            <a:custGeom>
              <a:avLst/>
              <a:gdLst>
                <a:gd name="T0" fmla="*/ 38 w 42"/>
                <a:gd name="T1" fmla="*/ 40 h 42"/>
                <a:gd name="T2" fmla="*/ 38 w 42"/>
                <a:gd name="T3" fmla="*/ 40 h 42"/>
                <a:gd name="T4" fmla="*/ 40 w 42"/>
                <a:gd name="T5" fmla="*/ 42 h 42"/>
                <a:gd name="T6" fmla="*/ 42 w 42"/>
                <a:gd name="T7" fmla="*/ 40 h 42"/>
                <a:gd name="T8" fmla="*/ 42 w 42"/>
                <a:gd name="T9" fmla="*/ 40 h 42"/>
                <a:gd name="T10" fmla="*/ 2 w 42"/>
                <a:gd name="T11" fmla="*/ 0 h 42"/>
                <a:gd name="T12" fmla="*/ 2 w 42"/>
                <a:gd name="T13" fmla="*/ 0 h 42"/>
                <a:gd name="T14" fmla="*/ 0 w 42"/>
                <a:gd name="T15" fmla="*/ 2 h 42"/>
                <a:gd name="T16" fmla="*/ 2 w 42"/>
                <a:gd name="T17" fmla="*/ 4 h 42"/>
                <a:gd name="T18" fmla="*/ 2 w 42"/>
                <a:gd name="T19" fmla="*/ 4 h 42"/>
                <a:gd name="T20" fmla="*/ 38 w 42"/>
                <a:gd name="T21"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2">
                  <a:moveTo>
                    <a:pt x="38" y="40"/>
                  </a:moveTo>
                  <a:cubicBezTo>
                    <a:pt x="38" y="40"/>
                    <a:pt x="38" y="40"/>
                    <a:pt x="38" y="40"/>
                  </a:cubicBezTo>
                  <a:cubicBezTo>
                    <a:pt x="38" y="41"/>
                    <a:pt x="39" y="42"/>
                    <a:pt x="40" y="42"/>
                  </a:cubicBezTo>
                  <a:cubicBezTo>
                    <a:pt x="41" y="42"/>
                    <a:pt x="42" y="41"/>
                    <a:pt x="42" y="40"/>
                  </a:cubicBezTo>
                  <a:cubicBezTo>
                    <a:pt x="42" y="40"/>
                    <a:pt x="42" y="40"/>
                    <a:pt x="42" y="40"/>
                  </a:cubicBezTo>
                  <a:cubicBezTo>
                    <a:pt x="42" y="18"/>
                    <a:pt x="24" y="0"/>
                    <a:pt x="2" y="0"/>
                  </a:cubicBezTo>
                  <a:cubicBezTo>
                    <a:pt x="2" y="0"/>
                    <a:pt x="2" y="0"/>
                    <a:pt x="2" y="0"/>
                  </a:cubicBezTo>
                  <a:cubicBezTo>
                    <a:pt x="1" y="0"/>
                    <a:pt x="0" y="1"/>
                    <a:pt x="0" y="2"/>
                  </a:cubicBezTo>
                  <a:cubicBezTo>
                    <a:pt x="0" y="3"/>
                    <a:pt x="1" y="4"/>
                    <a:pt x="2" y="4"/>
                  </a:cubicBezTo>
                  <a:cubicBezTo>
                    <a:pt x="2" y="4"/>
                    <a:pt x="2" y="4"/>
                    <a:pt x="2" y="4"/>
                  </a:cubicBezTo>
                  <a:cubicBezTo>
                    <a:pt x="22" y="4"/>
                    <a:pt x="38" y="20"/>
                    <a:pt x="38" y="4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sp>
          <p:nvSpPr>
            <p:cNvPr id="20" name="Freeform 189"/>
            <p:cNvSpPr>
              <a:spLocks noEditPoints="1"/>
            </p:cNvSpPr>
            <p:nvPr/>
          </p:nvSpPr>
          <p:spPr bwMode="auto">
            <a:xfrm>
              <a:off x="6297613" y="1392238"/>
              <a:ext cx="498475" cy="490537"/>
            </a:xfrm>
            <a:custGeom>
              <a:avLst/>
              <a:gdLst>
                <a:gd name="T0" fmla="*/ 37 w 130"/>
                <a:gd name="T1" fmla="*/ 4 h 128"/>
                <a:gd name="T2" fmla="*/ 29 w 130"/>
                <a:gd name="T3" fmla="*/ 0 h 128"/>
                <a:gd name="T4" fmla="*/ 24 w 130"/>
                <a:gd name="T5" fmla="*/ 1 h 128"/>
                <a:gd name="T6" fmla="*/ 17 w 130"/>
                <a:gd name="T7" fmla="*/ 12 h 128"/>
                <a:gd name="T8" fmla="*/ 17 w 130"/>
                <a:gd name="T9" fmla="*/ 67 h 128"/>
                <a:gd name="T10" fmla="*/ 5 w 130"/>
                <a:gd name="T11" fmla="*/ 80 h 128"/>
                <a:gd name="T12" fmla="*/ 5 w 130"/>
                <a:gd name="T13" fmla="*/ 96 h 128"/>
                <a:gd name="T14" fmla="*/ 33 w 130"/>
                <a:gd name="T15" fmla="*/ 124 h 128"/>
                <a:gd name="T16" fmla="*/ 41 w 130"/>
                <a:gd name="T17" fmla="*/ 128 h 128"/>
                <a:gd name="T18" fmla="*/ 49 w 130"/>
                <a:gd name="T19" fmla="*/ 124 h 128"/>
                <a:gd name="T20" fmla="*/ 62 w 130"/>
                <a:gd name="T21" fmla="*/ 112 h 128"/>
                <a:gd name="T22" fmla="*/ 117 w 130"/>
                <a:gd name="T23" fmla="*/ 112 h 128"/>
                <a:gd name="T24" fmla="*/ 128 w 130"/>
                <a:gd name="T25" fmla="*/ 105 h 128"/>
                <a:gd name="T26" fmla="*/ 125 w 130"/>
                <a:gd name="T27" fmla="*/ 92 h 128"/>
                <a:gd name="T28" fmla="*/ 37 w 130"/>
                <a:gd name="T29" fmla="*/ 4 h 128"/>
                <a:gd name="T30" fmla="*/ 56 w 130"/>
                <a:gd name="T31" fmla="*/ 106 h 128"/>
                <a:gd name="T32" fmla="*/ 44 w 130"/>
                <a:gd name="T33" fmla="*/ 119 h 128"/>
                <a:gd name="T34" fmla="*/ 41 w 130"/>
                <a:gd name="T35" fmla="*/ 120 h 128"/>
                <a:gd name="T36" fmla="*/ 38 w 130"/>
                <a:gd name="T37" fmla="*/ 119 h 128"/>
                <a:gd name="T38" fmla="*/ 10 w 130"/>
                <a:gd name="T39" fmla="*/ 91 h 128"/>
                <a:gd name="T40" fmla="*/ 9 w 130"/>
                <a:gd name="T41" fmla="*/ 88 h 128"/>
                <a:gd name="T42" fmla="*/ 10 w 130"/>
                <a:gd name="T43" fmla="*/ 85 h 128"/>
                <a:gd name="T44" fmla="*/ 23 w 130"/>
                <a:gd name="T45" fmla="*/ 73 h 128"/>
                <a:gd name="T46" fmla="*/ 23 w 130"/>
                <a:gd name="T47" fmla="*/ 73 h 128"/>
                <a:gd name="T48" fmla="*/ 56 w 130"/>
                <a:gd name="T49" fmla="*/ 106 h 128"/>
                <a:gd name="T50" fmla="*/ 56 w 130"/>
                <a:gd name="T51" fmla="*/ 106 h 128"/>
                <a:gd name="T52" fmla="*/ 62 w 130"/>
                <a:gd name="T53" fmla="*/ 104 h 128"/>
                <a:gd name="T54" fmla="*/ 60 w 130"/>
                <a:gd name="T55" fmla="*/ 104 h 128"/>
                <a:gd name="T56" fmla="*/ 25 w 130"/>
                <a:gd name="T57" fmla="*/ 69 h 128"/>
                <a:gd name="T58" fmla="*/ 25 w 130"/>
                <a:gd name="T59" fmla="*/ 67 h 128"/>
                <a:gd name="T60" fmla="*/ 25 w 130"/>
                <a:gd name="T61" fmla="*/ 19 h 128"/>
                <a:gd name="T62" fmla="*/ 110 w 130"/>
                <a:gd name="T63" fmla="*/ 104 h 128"/>
                <a:gd name="T64" fmla="*/ 62 w 130"/>
                <a:gd name="T65" fmla="*/ 104 h 128"/>
                <a:gd name="T66" fmla="*/ 121 w 130"/>
                <a:gd name="T67" fmla="*/ 102 h 128"/>
                <a:gd name="T68" fmla="*/ 117 w 130"/>
                <a:gd name="T69" fmla="*/ 104 h 128"/>
                <a:gd name="T70" fmla="*/ 116 w 130"/>
                <a:gd name="T71" fmla="*/ 104 h 128"/>
                <a:gd name="T72" fmla="*/ 25 w 130"/>
                <a:gd name="T73" fmla="*/ 13 h 128"/>
                <a:gd name="T74" fmla="*/ 25 w 130"/>
                <a:gd name="T75" fmla="*/ 12 h 128"/>
                <a:gd name="T76" fmla="*/ 27 w 130"/>
                <a:gd name="T77" fmla="*/ 8 h 128"/>
                <a:gd name="T78" fmla="*/ 29 w 130"/>
                <a:gd name="T79" fmla="*/ 8 h 128"/>
                <a:gd name="T80" fmla="*/ 32 w 130"/>
                <a:gd name="T81" fmla="*/ 9 h 128"/>
                <a:gd name="T82" fmla="*/ 120 w 130"/>
                <a:gd name="T83" fmla="*/ 97 h 128"/>
                <a:gd name="T84" fmla="*/ 121 w 130"/>
                <a:gd name="T85" fmla="*/ 10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0" h="128">
                  <a:moveTo>
                    <a:pt x="37" y="4"/>
                  </a:moveTo>
                  <a:cubicBezTo>
                    <a:pt x="35" y="1"/>
                    <a:pt x="32" y="0"/>
                    <a:pt x="29" y="0"/>
                  </a:cubicBezTo>
                  <a:cubicBezTo>
                    <a:pt x="27" y="0"/>
                    <a:pt x="26" y="0"/>
                    <a:pt x="24" y="1"/>
                  </a:cubicBezTo>
                  <a:cubicBezTo>
                    <a:pt x="20" y="3"/>
                    <a:pt x="17" y="7"/>
                    <a:pt x="17" y="12"/>
                  </a:cubicBezTo>
                  <a:cubicBezTo>
                    <a:pt x="17" y="67"/>
                    <a:pt x="17" y="67"/>
                    <a:pt x="17" y="67"/>
                  </a:cubicBezTo>
                  <a:cubicBezTo>
                    <a:pt x="5" y="80"/>
                    <a:pt x="5" y="80"/>
                    <a:pt x="5" y="80"/>
                  </a:cubicBezTo>
                  <a:cubicBezTo>
                    <a:pt x="0" y="84"/>
                    <a:pt x="0" y="92"/>
                    <a:pt x="5" y="96"/>
                  </a:cubicBezTo>
                  <a:cubicBezTo>
                    <a:pt x="33" y="124"/>
                    <a:pt x="33" y="124"/>
                    <a:pt x="33" y="124"/>
                  </a:cubicBezTo>
                  <a:cubicBezTo>
                    <a:pt x="35" y="127"/>
                    <a:pt x="38" y="128"/>
                    <a:pt x="41" y="128"/>
                  </a:cubicBezTo>
                  <a:cubicBezTo>
                    <a:pt x="44" y="128"/>
                    <a:pt x="47" y="127"/>
                    <a:pt x="49" y="124"/>
                  </a:cubicBezTo>
                  <a:cubicBezTo>
                    <a:pt x="62" y="112"/>
                    <a:pt x="62" y="112"/>
                    <a:pt x="62" y="112"/>
                  </a:cubicBezTo>
                  <a:cubicBezTo>
                    <a:pt x="117" y="112"/>
                    <a:pt x="117" y="112"/>
                    <a:pt x="117" y="112"/>
                  </a:cubicBezTo>
                  <a:cubicBezTo>
                    <a:pt x="122" y="112"/>
                    <a:pt x="126" y="109"/>
                    <a:pt x="128" y="105"/>
                  </a:cubicBezTo>
                  <a:cubicBezTo>
                    <a:pt x="130" y="100"/>
                    <a:pt x="129" y="95"/>
                    <a:pt x="125" y="92"/>
                  </a:cubicBezTo>
                  <a:lnTo>
                    <a:pt x="37" y="4"/>
                  </a:lnTo>
                  <a:close/>
                  <a:moveTo>
                    <a:pt x="56" y="106"/>
                  </a:moveTo>
                  <a:cubicBezTo>
                    <a:pt x="44" y="119"/>
                    <a:pt x="44" y="119"/>
                    <a:pt x="44" y="119"/>
                  </a:cubicBezTo>
                  <a:cubicBezTo>
                    <a:pt x="43" y="120"/>
                    <a:pt x="42" y="120"/>
                    <a:pt x="41" y="120"/>
                  </a:cubicBezTo>
                  <a:cubicBezTo>
                    <a:pt x="40" y="120"/>
                    <a:pt x="39" y="120"/>
                    <a:pt x="38" y="119"/>
                  </a:cubicBezTo>
                  <a:cubicBezTo>
                    <a:pt x="10" y="91"/>
                    <a:pt x="10" y="91"/>
                    <a:pt x="10" y="91"/>
                  </a:cubicBezTo>
                  <a:cubicBezTo>
                    <a:pt x="9" y="90"/>
                    <a:pt x="9" y="89"/>
                    <a:pt x="9" y="88"/>
                  </a:cubicBezTo>
                  <a:cubicBezTo>
                    <a:pt x="9" y="87"/>
                    <a:pt x="9" y="86"/>
                    <a:pt x="10" y="85"/>
                  </a:cubicBezTo>
                  <a:cubicBezTo>
                    <a:pt x="23" y="73"/>
                    <a:pt x="23" y="73"/>
                    <a:pt x="23" y="73"/>
                  </a:cubicBezTo>
                  <a:cubicBezTo>
                    <a:pt x="23" y="73"/>
                    <a:pt x="23" y="73"/>
                    <a:pt x="23" y="73"/>
                  </a:cubicBezTo>
                  <a:cubicBezTo>
                    <a:pt x="56" y="106"/>
                    <a:pt x="56" y="106"/>
                    <a:pt x="56" y="106"/>
                  </a:cubicBezTo>
                  <a:cubicBezTo>
                    <a:pt x="56" y="106"/>
                    <a:pt x="56" y="106"/>
                    <a:pt x="56" y="106"/>
                  </a:cubicBezTo>
                  <a:close/>
                  <a:moveTo>
                    <a:pt x="62" y="104"/>
                  </a:moveTo>
                  <a:cubicBezTo>
                    <a:pt x="61" y="104"/>
                    <a:pt x="61" y="104"/>
                    <a:pt x="60" y="104"/>
                  </a:cubicBezTo>
                  <a:cubicBezTo>
                    <a:pt x="25" y="69"/>
                    <a:pt x="25" y="69"/>
                    <a:pt x="25" y="69"/>
                  </a:cubicBezTo>
                  <a:cubicBezTo>
                    <a:pt x="25" y="68"/>
                    <a:pt x="25" y="68"/>
                    <a:pt x="25" y="67"/>
                  </a:cubicBezTo>
                  <a:cubicBezTo>
                    <a:pt x="25" y="19"/>
                    <a:pt x="25" y="19"/>
                    <a:pt x="25" y="19"/>
                  </a:cubicBezTo>
                  <a:cubicBezTo>
                    <a:pt x="110" y="104"/>
                    <a:pt x="110" y="104"/>
                    <a:pt x="110" y="104"/>
                  </a:cubicBezTo>
                  <a:lnTo>
                    <a:pt x="62" y="104"/>
                  </a:lnTo>
                  <a:close/>
                  <a:moveTo>
                    <a:pt x="121" y="102"/>
                  </a:moveTo>
                  <a:cubicBezTo>
                    <a:pt x="120" y="103"/>
                    <a:pt x="119" y="104"/>
                    <a:pt x="117" y="104"/>
                  </a:cubicBezTo>
                  <a:cubicBezTo>
                    <a:pt x="116" y="104"/>
                    <a:pt x="116" y="104"/>
                    <a:pt x="116" y="104"/>
                  </a:cubicBezTo>
                  <a:cubicBezTo>
                    <a:pt x="25" y="13"/>
                    <a:pt x="25" y="13"/>
                    <a:pt x="25" y="13"/>
                  </a:cubicBezTo>
                  <a:cubicBezTo>
                    <a:pt x="25" y="12"/>
                    <a:pt x="25" y="12"/>
                    <a:pt x="25" y="12"/>
                  </a:cubicBezTo>
                  <a:cubicBezTo>
                    <a:pt x="25" y="10"/>
                    <a:pt x="26" y="9"/>
                    <a:pt x="27" y="8"/>
                  </a:cubicBezTo>
                  <a:cubicBezTo>
                    <a:pt x="28" y="8"/>
                    <a:pt x="28" y="8"/>
                    <a:pt x="29" y="8"/>
                  </a:cubicBezTo>
                  <a:cubicBezTo>
                    <a:pt x="30" y="8"/>
                    <a:pt x="31" y="8"/>
                    <a:pt x="32" y="9"/>
                  </a:cubicBezTo>
                  <a:cubicBezTo>
                    <a:pt x="120" y="97"/>
                    <a:pt x="120" y="97"/>
                    <a:pt x="120" y="97"/>
                  </a:cubicBezTo>
                  <a:cubicBezTo>
                    <a:pt x="121" y="98"/>
                    <a:pt x="121" y="100"/>
                    <a:pt x="121" y="10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sp>
          <p:nvSpPr>
            <p:cNvPr id="21" name="Freeform 190"/>
            <p:cNvSpPr/>
            <p:nvPr/>
          </p:nvSpPr>
          <p:spPr bwMode="auto">
            <a:xfrm>
              <a:off x="6562726" y="1392238"/>
              <a:ext cx="230188" cy="230187"/>
            </a:xfrm>
            <a:custGeom>
              <a:avLst/>
              <a:gdLst>
                <a:gd name="T0" fmla="*/ 4 w 60"/>
                <a:gd name="T1" fmla="*/ 8 h 60"/>
                <a:gd name="T2" fmla="*/ 4 w 60"/>
                <a:gd name="T3" fmla="*/ 8 h 60"/>
                <a:gd name="T4" fmla="*/ 52 w 60"/>
                <a:gd name="T5" fmla="*/ 56 h 60"/>
                <a:gd name="T6" fmla="*/ 52 w 60"/>
                <a:gd name="T7" fmla="*/ 56 h 60"/>
                <a:gd name="T8" fmla="*/ 56 w 60"/>
                <a:gd name="T9" fmla="*/ 60 h 60"/>
                <a:gd name="T10" fmla="*/ 60 w 60"/>
                <a:gd name="T11" fmla="*/ 56 h 60"/>
                <a:gd name="T12" fmla="*/ 60 w 60"/>
                <a:gd name="T13" fmla="*/ 56 h 60"/>
                <a:gd name="T14" fmla="*/ 4 w 60"/>
                <a:gd name="T15" fmla="*/ 0 h 60"/>
                <a:gd name="T16" fmla="*/ 4 w 60"/>
                <a:gd name="T17" fmla="*/ 0 h 60"/>
                <a:gd name="T18" fmla="*/ 0 w 60"/>
                <a:gd name="T19" fmla="*/ 4 h 60"/>
                <a:gd name="T20" fmla="*/ 4 w 60"/>
                <a:gd name="T21" fmla="*/ 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0">
                  <a:moveTo>
                    <a:pt x="4" y="8"/>
                  </a:moveTo>
                  <a:cubicBezTo>
                    <a:pt x="4" y="8"/>
                    <a:pt x="4" y="8"/>
                    <a:pt x="4" y="8"/>
                  </a:cubicBezTo>
                  <a:cubicBezTo>
                    <a:pt x="30" y="8"/>
                    <a:pt x="52" y="30"/>
                    <a:pt x="52" y="56"/>
                  </a:cubicBezTo>
                  <a:cubicBezTo>
                    <a:pt x="52" y="56"/>
                    <a:pt x="52" y="56"/>
                    <a:pt x="52" y="56"/>
                  </a:cubicBezTo>
                  <a:cubicBezTo>
                    <a:pt x="52" y="58"/>
                    <a:pt x="54" y="60"/>
                    <a:pt x="56" y="60"/>
                  </a:cubicBezTo>
                  <a:cubicBezTo>
                    <a:pt x="58" y="60"/>
                    <a:pt x="60" y="58"/>
                    <a:pt x="60" y="56"/>
                  </a:cubicBezTo>
                  <a:cubicBezTo>
                    <a:pt x="60" y="56"/>
                    <a:pt x="60" y="56"/>
                    <a:pt x="60" y="56"/>
                  </a:cubicBezTo>
                  <a:cubicBezTo>
                    <a:pt x="60" y="25"/>
                    <a:pt x="35" y="0"/>
                    <a:pt x="4" y="0"/>
                  </a:cubicBezTo>
                  <a:cubicBezTo>
                    <a:pt x="4" y="0"/>
                    <a:pt x="4" y="0"/>
                    <a:pt x="4" y="0"/>
                  </a:cubicBezTo>
                  <a:cubicBezTo>
                    <a:pt x="2" y="0"/>
                    <a:pt x="0" y="2"/>
                    <a:pt x="0" y="4"/>
                  </a:cubicBezTo>
                  <a:cubicBezTo>
                    <a:pt x="0" y="6"/>
                    <a:pt x="2" y="8"/>
                    <a:pt x="4"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grpSp>
      <p:grpSp>
        <p:nvGrpSpPr>
          <p:cNvPr id="22" name="Group 191"/>
          <p:cNvGrpSpPr/>
          <p:nvPr/>
        </p:nvGrpSpPr>
        <p:grpSpPr>
          <a:xfrm>
            <a:off x="6060723" y="3386395"/>
            <a:ext cx="282893" cy="300431"/>
            <a:chOff x="6881813" y="2154238"/>
            <a:chExt cx="461963" cy="490538"/>
          </a:xfrm>
          <a:solidFill>
            <a:schemeClr val="bg1"/>
          </a:solidFill>
        </p:grpSpPr>
        <p:sp>
          <p:nvSpPr>
            <p:cNvPr id="23" name="Freeform 22"/>
            <p:cNvSpPr>
              <a:spLocks noEditPoints="1"/>
            </p:cNvSpPr>
            <p:nvPr/>
          </p:nvSpPr>
          <p:spPr bwMode="auto">
            <a:xfrm>
              <a:off x="6881813" y="2154238"/>
              <a:ext cx="461963" cy="490538"/>
            </a:xfrm>
            <a:custGeom>
              <a:avLst/>
              <a:gdLst>
                <a:gd name="T0" fmla="*/ 104 w 120"/>
                <a:gd name="T1" fmla="*/ 0 h 128"/>
                <a:gd name="T2" fmla="*/ 16 w 120"/>
                <a:gd name="T3" fmla="*/ 0 h 128"/>
                <a:gd name="T4" fmla="*/ 0 w 120"/>
                <a:gd name="T5" fmla="*/ 16 h 128"/>
                <a:gd name="T6" fmla="*/ 0 w 120"/>
                <a:gd name="T7" fmla="*/ 112 h 128"/>
                <a:gd name="T8" fmla="*/ 16 w 120"/>
                <a:gd name="T9" fmla="*/ 128 h 128"/>
                <a:gd name="T10" fmla="*/ 104 w 120"/>
                <a:gd name="T11" fmla="*/ 128 h 128"/>
                <a:gd name="T12" fmla="*/ 120 w 120"/>
                <a:gd name="T13" fmla="*/ 112 h 128"/>
                <a:gd name="T14" fmla="*/ 120 w 120"/>
                <a:gd name="T15" fmla="*/ 16 h 128"/>
                <a:gd name="T16" fmla="*/ 104 w 120"/>
                <a:gd name="T17" fmla="*/ 0 h 128"/>
                <a:gd name="T18" fmla="*/ 112 w 120"/>
                <a:gd name="T19" fmla="*/ 112 h 128"/>
                <a:gd name="T20" fmla="*/ 104 w 120"/>
                <a:gd name="T21" fmla="*/ 120 h 128"/>
                <a:gd name="T22" fmla="*/ 16 w 120"/>
                <a:gd name="T23" fmla="*/ 120 h 128"/>
                <a:gd name="T24" fmla="*/ 8 w 120"/>
                <a:gd name="T25" fmla="*/ 112 h 128"/>
                <a:gd name="T26" fmla="*/ 8 w 120"/>
                <a:gd name="T27" fmla="*/ 16 h 128"/>
                <a:gd name="T28" fmla="*/ 16 w 120"/>
                <a:gd name="T29" fmla="*/ 8 h 128"/>
                <a:gd name="T30" fmla="*/ 104 w 120"/>
                <a:gd name="T31" fmla="*/ 8 h 128"/>
                <a:gd name="T32" fmla="*/ 112 w 120"/>
                <a:gd name="T33" fmla="*/ 16 h 128"/>
                <a:gd name="T34" fmla="*/ 112 w 120"/>
                <a:gd name="T35"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04" y="0"/>
                  </a:moveTo>
                  <a:cubicBezTo>
                    <a:pt x="16" y="0"/>
                    <a:pt x="16" y="0"/>
                    <a:pt x="16" y="0"/>
                  </a:cubicBezTo>
                  <a:cubicBezTo>
                    <a:pt x="7" y="0"/>
                    <a:pt x="0" y="7"/>
                    <a:pt x="0" y="16"/>
                  </a:cubicBezTo>
                  <a:cubicBezTo>
                    <a:pt x="0" y="112"/>
                    <a:pt x="0" y="112"/>
                    <a:pt x="0" y="112"/>
                  </a:cubicBezTo>
                  <a:cubicBezTo>
                    <a:pt x="0" y="121"/>
                    <a:pt x="7" y="128"/>
                    <a:pt x="16" y="128"/>
                  </a:cubicBezTo>
                  <a:cubicBezTo>
                    <a:pt x="104" y="128"/>
                    <a:pt x="104" y="128"/>
                    <a:pt x="104" y="128"/>
                  </a:cubicBezTo>
                  <a:cubicBezTo>
                    <a:pt x="113" y="128"/>
                    <a:pt x="120" y="121"/>
                    <a:pt x="120" y="112"/>
                  </a:cubicBezTo>
                  <a:cubicBezTo>
                    <a:pt x="120" y="16"/>
                    <a:pt x="120" y="16"/>
                    <a:pt x="120" y="16"/>
                  </a:cubicBezTo>
                  <a:cubicBezTo>
                    <a:pt x="120" y="7"/>
                    <a:pt x="113" y="0"/>
                    <a:pt x="104" y="0"/>
                  </a:cubicBezTo>
                  <a:close/>
                  <a:moveTo>
                    <a:pt x="112" y="112"/>
                  </a:moveTo>
                  <a:cubicBezTo>
                    <a:pt x="112" y="116"/>
                    <a:pt x="108" y="120"/>
                    <a:pt x="104" y="120"/>
                  </a:cubicBezTo>
                  <a:cubicBezTo>
                    <a:pt x="16" y="120"/>
                    <a:pt x="16" y="120"/>
                    <a:pt x="16" y="120"/>
                  </a:cubicBezTo>
                  <a:cubicBezTo>
                    <a:pt x="12" y="120"/>
                    <a:pt x="8" y="116"/>
                    <a:pt x="8" y="112"/>
                  </a:cubicBezTo>
                  <a:cubicBezTo>
                    <a:pt x="8" y="16"/>
                    <a:pt x="8" y="16"/>
                    <a:pt x="8" y="16"/>
                  </a:cubicBezTo>
                  <a:cubicBezTo>
                    <a:pt x="8" y="12"/>
                    <a:pt x="12" y="8"/>
                    <a:pt x="16" y="8"/>
                  </a:cubicBezTo>
                  <a:cubicBezTo>
                    <a:pt x="104" y="8"/>
                    <a:pt x="104" y="8"/>
                    <a:pt x="104" y="8"/>
                  </a:cubicBezTo>
                  <a:cubicBezTo>
                    <a:pt x="108" y="8"/>
                    <a:pt x="112" y="12"/>
                    <a:pt x="112" y="16"/>
                  </a:cubicBezTo>
                  <a:lnTo>
                    <a:pt x="112" y="11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sp>
          <p:nvSpPr>
            <p:cNvPr id="24" name="Freeform 23"/>
            <p:cNvSpPr>
              <a:spLocks noEditPoints="1"/>
            </p:cNvSpPr>
            <p:nvPr/>
          </p:nvSpPr>
          <p:spPr bwMode="auto">
            <a:xfrm>
              <a:off x="6942138" y="2214563"/>
              <a:ext cx="339725" cy="307975"/>
            </a:xfrm>
            <a:custGeom>
              <a:avLst/>
              <a:gdLst>
                <a:gd name="T0" fmla="*/ 84 w 88"/>
                <a:gd name="T1" fmla="*/ 0 h 80"/>
                <a:gd name="T2" fmla="*/ 4 w 88"/>
                <a:gd name="T3" fmla="*/ 0 h 80"/>
                <a:gd name="T4" fmla="*/ 0 w 88"/>
                <a:gd name="T5" fmla="*/ 4 h 80"/>
                <a:gd name="T6" fmla="*/ 0 w 88"/>
                <a:gd name="T7" fmla="*/ 76 h 80"/>
                <a:gd name="T8" fmla="*/ 4 w 88"/>
                <a:gd name="T9" fmla="*/ 80 h 80"/>
                <a:gd name="T10" fmla="*/ 84 w 88"/>
                <a:gd name="T11" fmla="*/ 80 h 80"/>
                <a:gd name="T12" fmla="*/ 88 w 88"/>
                <a:gd name="T13" fmla="*/ 76 h 80"/>
                <a:gd name="T14" fmla="*/ 88 w 88"/>
                <a:gd name="T15" fmla="*/ 4 h 80"/>
                <a:gd name="T16" fmla="*/ 84 w 88"/>
                <a:gd name="T17" fmla="*/ 0 h 80"/>
                <a:gd name="T18" fmla="*/ 84 w 88"/>
                <a:gd name="T19" fmla="*/ 4 h 80"/>
                <a:gd name="T20" fmla="*/ 84 w 88"/>
                <a:gd name="T21" fmla="*/ 59 h 80"/>
                <a:gd name="T22" fmla="*/ 71 w 88"/>
                <a:gd name="T23" fmla="*/ 45 h 80"/>
                <a:gd name="T24" fmla="*/ 68 w 88"/>
                <a:gd name="T25" fmla="*/ 44 h 80"/>
                <a:gd name="T26" fmla="*/ 65 w 88"/>
                <a:gd name="T27" fmla="*/ 45 h 80"/>
                <a:gd name="T28" fmla="*/ 55 w 88"/>
                <a:gd name="T29" fmla="*/ 57 h 80"/>
                <a:gd name="T30" fmla="*/ 23 w 88"/>
                <a:gd name="T31" fmla="*/ 21 h 80"/>
                <a:gd name="T32" fmla="*/ 20 w 88"/>
                <a:gd name="T33" fmla="*/ 20 h 80"/>
                <a:gd name="T34" fmla="*/ 17 w 88"/>
                <a:gd name="T35" fmla="*/ 21 h 80"/>
                <a:gd name="T36" fmla="*/ 4 w 88"/>
                <a:gd name="T37" fmla="*/ 36 h 80"/>
                <a:gd name="T38" fmla="*/ 4 w 88"/>
                <a:gd name="T39" fmla="*/ 4 h 80"/>
                <a:gd name="T40" fmla="*/ 84 w 88"/>
                <a:gd name="T41" fmla="*/ 4 h 80"/>
                <a:gd name="T42" fmla="*/ 4 w 88"/>
                <a:gd name="T43" fmla="*/ 42 h 80"/>
                <a:gd name="T44" fmla="*/ 20 w 88"/>
                <a:gd name="T45" fmla="*/ 24 h 80"/>
                <a:gd name="T46" fmla="*/ 52 w 88"/>
                <a:gd name="T47" fmla="*/ 61 h 80"/>
                <a:gd name="T48" fmla="*/ 55 w 88"/>
                <a:gd name="T49" fmla="*/ 63 h 80"/>
                <a:gd name="T50" fmla="*/ 66 w 88"/>
                <a:gd name="T51" fmla="*/ 76 h 80"/>
                <a:gd name="T52" fmla="*/ 4 w 88"/>
                <a:gd name="T53" fmla="*/ 76 h 80"/>
                <a:gd name="T54" fmla="*/ 4 w 88"/>
                <a:gd name="T55" fmla="*/ 42 h 80"/>
                <a:gd name="T56" fmla="*/ 71 w 88"/>
                <a:gd name="T57" fmla="*/ 76 h 80"/>
                <a:gd name="T58" fmla="*/ 57 w 88"/>
                <a:gd name="T59" fmla="*/ 60 h 80"/>
                <a:gd name="T60" fmla="*/ 68 w 88"/>
                <a:gd name="T61" fmla="*/ 48 h 80"/>
                <a:gd name="T62" fmla="*/ 84 w 88"/>
                <a:gd name="T63" fmla="*/ 66 h 80"/>
                <a:gd name="T64" fmla="*/ 84 w 88"/>
                <a:gd name="T65" fmla="*/ 76 h 80"/>
                <a:gd name="T66" fmla="*/ 71 w 88"/>
                <a:gd name="T67"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0">
                  <a:moveTo>
                    <a:pt x="84" y="0"/>
                  </a:moveTo>
                  <a:cubicBezTo>
                    <a:pt x="4" y="0"/>
                    <a:pt x="4" y="0"/>
                    <a:pt x="4" y="0"/>
                  </a:cubicBezTo>
                  <a:cubicBezTo>
                    <a:pt x="2" y="0"/>
                    <a:pt x="0" y="2"/>
                    <a:pt x="0" y="4"/>
                  </a:cubicBezTo>
                  <a:cubicBezTo>
                    <a:pt x="0" y="76"/>
                    <a:pt x="0" y="76"/>
                    <a:pt x="0" y="76"/>
                  </a:cubicBezTo>
                  <a:cubicBezTo>
                    <a:pt x="0" y="78"/>
                    <a:pt x="2" y="80"/>
                    <a:pt x="4" y="80"/>
                  </a:cubicBezTo>
                  <a:cubicBezTo>
                    <a:pt x="84" y="80"/>
                    <a:pt x="84" y="80"/>
                    <a:pt x="84" y="80"/>
                  </a:cubicBezTo>
                  <a:cubicBezTo>
                    <a:pt x="86" y="80"/>
                    <a:pt x="88" y="78"/>
                    <a:pt x="88" y="76"/>
                  </a:cubicBezTo>
                  <a:cubicBezTo>
                    <a:pt x="88" y="4"/>
                    <a:pt x="88" y="4"/>
                    <a:pt x="88" y="4"/>
                  </a:cubicBezTo>
                  <a:cubicBezTo>
                    <a:pt x="88" y="2"/>
                    <a:pt x="86" y="0"/>
                    <a:pt x="84" y="0"/>
                  </a:cubicBezTo>
                  <a:close/>
                  <a:moveTo>
                    <a:pt x="84" y="4"/>
                  </a:moveTo>
                  <a:cubicBezTo>
                    <a:pt x="84" y="59"/>
                    <a:pt x="84" y="59"/>
                    <a:pt x="84" y="59"/>
                  </a:cubicBezTo>
                  <a:cubicBezTo>
                    <a:pt x="71" y="45"/>
                    <a:pt x="71" y="45"/>
                    <a:pt x="71" y="45"/>
                  </a:cubicBezTo>
                  <a:cubicBezTo>
                    <a:pt x="70" y="44"/>
                    <a:pt x="69" y="44"/>
                    <a:pt x="68" y="44"/>
                  </a:cubicBezTo>
                  <a:cubicBezTo>
                    <a:pt x="67" y="44"/>
                    <a:pt x="66" y="44"/>
                    <a:pt x="65" y="45"/>
                  </a:cubicBezTo>
                  <a:cubicBezTo>
                    <a:pt x="55" y="57"/>
                    <a:pt x="55" y="57"/>
                    <a:pt x="55" y="57"/>
                  </a:cubicBezTo>
                  <a:cubicBezTo>
                    <a:pt x="23" y="21"/>
                    <a:pt x="23" y="21"/>
                    <a:pt x="23" y="21"/>
                  </a:cubicBezTo>
                  <a:cubicBezTo>
                    <a:pt x="22" y="20"/>
                    <a:pt x="21" y="20"/>
                    <a:pt x="20" y="20"/>
                  </a:cubicBezTo>
                  <a:cubicBezTo>
                    <a:pt x="19" y="20"/>
                    <a:pt x="18" y="20"/>
                    <a:pt x="17" y="21"/>
                  </a:cubicBezTo>
                  <a:cubicBezTo>
                    <a:pt x="4" y="36"/>
                    <a:pt x="4" y="36"/>
                    <a:pt x="4" y="36"/>
                  </a:cubicBezTo>
                  <a:cubicBezTo>
                    <a:pt x="4" y="4"/>
                    <a:pt x="4" y="4"/>
                    <a:pt x="4" y="4"/>
                  </a:cubicBezTo>
                  <a:lnTo>
                    <a:pt x="84" y="4"/>
                  </a:lnTo>
                  <a:close/>
                  <a:moveTo>
                    <a:pt x="4" y="42"/>
                  </a:moveTo>
                  <a:cubicBezTo>
                    <a:pt x="20" y="24"/>
                    <a:pt x="20" y="24"/>
                    <a:pt x="20" y="24"/>
                  </a:cubicBezTo>
                  <a:cubicBezTo>
                    <a:pt x="52" y="61"/>
                    <a:pt x="52" y="61"/>
                    <a:pt x="52" y="61"/>
                  </a:cubicBezTo>
                  <a:cubicBezTo>
                    <a:pt x="55" y="63"/>
                    <a:pt x="55" y="63"/>
                    <a:pt x="55" y="63"/>
                  </a:cubicBezTo>
                  <a:cubicBezTo>
                    <a:pt x="66" y="76"/>
                    <a:pt x="66" y="76"/>
                    <a:pt x="66" y="76"/>
                  </a:cubicBezTo>
                  <a:cubicBezTo>
                    <a:pt x="4" y="76"/>
                    <a:pt x="4" y="76"/>
                    <a:pt x="4" y="76"/>
                  </a:cubicBezTo>
                  <a:lnTo>
                    <a:pt x="4" y="42"/>
                  </a:lnTo>
                  <a:close/>
                  <a:moveTo>
                    <a:pt x="71" y="76"/>
                  </a:moveTo>
                  <a:cubicBezTo>
                    <a:pt x="57" y="60"/>
                    <a:pt x="57" y="60"/>
                    <a:pt x="57" y="60"/>
                  </a:cubicBezTo>
                  <a:cubicBezTo>
                    <a:pt x="68" y="48"/>
                    <a:pt x="68" y="48"/>
                    <a:pt x="68" y="48"/>
                  </a:cubicBezTo>
                  <a:cubicBezTo>
                    <a:pt x="84" y="66"/>
                    <a:pt x="84" y="66"/>
                    <a:pt x="84" y="66"/>
                  </a:cubicBezTo>
                  <a:cubicBezTo>
                    <a:pt x="84" y="76"/>
                    <a:pt x="84" y="76"/>
                    <a:pt x="84" y="76"/>
                  </a:cubicBezTo>
                  <a:lnTo>
                    <a:pt x="71" y="7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sp>
          <p:nvSpPr>
            <p:cNvPr id="25" name="Freeform 24"/>
            <p:cNvSpPr>
              <a:spLocks noEditPoints="1"/>
            </p:cNvSpPr>
            <p:nvPr/>
          </p:nvSpPr>
          <p:spPr bwMode="auto">
            <a:xfrm>
              <a:off x="7127875" y="2260600"/>
              <a:ext cx="92075" cy="92075"/>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grpSp>
      <p:sp>
        <p:nvSpPr>
          <p:cNvPr id="26" name="Freeform 28"/>
          <p:cNvSpPr>
            <a:spLocks noEditPoints="1"/>
          </p:cNvSpPr>
          <p:nvPr/>
        </p:nvSpPr>
        <p:spPr bwMode="auto">
          <a:xfrm>
            <a:off x="6051485" y="4269697"/>
            <a:ext cx="301363" cy="301403"/>
          </a:xfrm>
          <a:custGeom>
            <a:avLst/>
            <a:gdLst>
              <a:gd name="T0" fmla="*/ 114 w 128"/>
              <a:gd name="T1" fmla="*/ 29 h 128"/>
              <a:gd name="T2" fmla="*/ 112 w 128"/>
              <a:gd name="T3" fmla="*/ 8 h 128"/>
              <a:gd name="T4" fmla="*/ 24 w 128"/>
              <a:gd name="T5" fmla="*/ 0 h 128"/>
              <a:gd name="T6" fmla="*/ 16 w 128"/>
              <a:gd name="T7" fmla="*/ 27 h 128"/>
              <a:gd name="T8" fmla="*/ 2 w 128"/>
              <a:gd name="T9" fmla="*/ 45 h 128"/>
              <a:gd name="T10" fmla="*/ 0 w 128"/>
              <a:gd name="T11" fmla="*/ 56 h 128"/>
              <a:gd name="T12" fmla="*/ 12 w 128"/>
              <a:gd name="T13" fmla="*/ 68 h 128"/>
              <a:gd name="T14" fmla="*/ 20 w 128"/>
              <a:gd name="T15" fmla="*/ 128 h 128"/>
              <a:gd name="T16" fmla="*/ 116 w 128"/>
              <a:gd name="T17" fmla="*/ 120 h 128"/>
              <a:gd name="T18" fmla="*/ 116 w 128"/>
              <a:gd name="T19" fmla="*/ 68 h 128"/>
              <a:gd name="T20" fmla="*/ 128 w 128"/>
              <a:gd name="T21" fmla="*/ 52 h 128"/>
              <a:gd name="T22" fmla="*/ 104 w 128"/>
              <a:gd name="T23" fmla="*/ 8 h 128"/>
              <a:gd name="T24" fmla="*/ 24 w 128"/>
              <a:gd name="T25" fmla="*/ 24 h 128"/>
              <a:gd name="T26" fmla="*/ 24 w 128"/>
              <a:gd name="T27" fmla="*/ 8 h 128"/>
              <a:gd name="T28" fmla="*/ 41 w 128"/>
              <a:gd name="T29" fmla="*/ 60 h 128"/>
              <a:gd name="T30" fmla="*/ 40 w 128"/>
              <a:gd name="T31" fmla="*/ 32 h 128"/>
              <a:gd name="T32" fmla="*/ 41 w 128"/>
              <a:gd name="T33" fmla="*/ 60 h 128"/>
              <a:gd name="T34" fmla="*/ 62 w 128"/>
              <a:gd name="T35" fmla="*/ 32 h 128"/>
              <a:gd name="T36" fmla="*/ 45 w 128"/>
              <a:gd name="T37" fmla="*/ 60 h 128"/>
              <a:gd name="T38" fmla="*/ 66 w 128"/>
              <a:gd name="T39" fmla="*/ 32 h 128"/>
              <a:gd name="T40" fmla="*/ 83 w 128"/>
              <a:gd name="T41" fmla="*/ 60 h 128"/>
              <a:gd name="T42" fmla="*/ 66 w 128"/>
              <a:gd name="T43" fmla="*/ 32 h 128"/>
              <a:gd name="T44" fmla="*/ 88 w 128"/>
              <a:gd name="T45" fmla="*/ 32 h 128"/>
              <a:gd name="T46" fmla="*/ 87 w 128"/>
              <a:gd name="T47" fmla="*/ 60 h 128"/>
              <a:gd name="T48" fmla="*/ 8 w 128"/>
              <a:gd name="T49" fmla="*/ 56 h 128"/>
              <a:gd name="T50" fmla="*/ 9 w 128"/>
              <a:gd name="T51" fmla="*/ 50 h 128"/>
              <a:gd name="T52" fmla="*/ 24 w 128"/>
              <a:gd name="T53" fmla="*/ 32 h 128"/>
              <a:gd name="T54" fmla="*/ 19 w 128"/>
              <a:gd name="T55" fmla="*/ 60 h 128"/>
              <a:gd name="T56" fmla="*/ 8 w 128"/>
              <a:gd name="T57" fmla="*/ 56 h 128"/>
              <a:gd name="T58" fmla="*/ 50 w 128"/>
              <a:gd name="T59" fmla="*/ 120 h 128"/>
              <a:gd name="T60" fmla="*/ 80 w 128"/>
              <a:gd name="T61" fmla="*/ 80 h 128"/>
              <a:gd name="T62" fmla="*/ 108 w 128"/>
              <a:gd name="T63" fmla="*/ 120 h 128"/>
              <a:gd name="T64" fmla="*/ 84 w 128"/>
              <a:gd name="T65" fmla="*/ 80 h 128"/>
              <a:gd name="T66" fmla="*/ 50 w 128"/>
              <a:gd name="T67" fmla="*/ 76 h 128"/>
              <a:gd name="T68" fmla="*/ 46 w 128"/>
              <a:gd name="T69" fmla="*/ 120 h 128"/>
              <a:gd name="T70" fmla="*/ 20 w 128"/>
              <a:gd name="T71" fmla="*/ 68 h 128"/>
              <a:gd name="T72" fmla="*/ 108 w 128"/>
              <a:gd name="T73" fmla="*/ 120 h 128"/>
              <a:gd name="T74" fmla="*/ 116 w 128"/>
              <a:gd name="T75" fmla="*/ 60 h 128"/>
              <a:gd name="T76" fmla="*/ 93 w 128"/>
              <a:gd name="T77" fmla="*/ 32 h 128"/>
              <a:gd name="T78" fmla="*/ 104 w 128"/>
              <a:gd name="T79" fmla="*/ 32 h 128"/>
              <a:gd name="T80" fmla="*/ 119 w 128"/>
              <a:gd name="T81" fmla="*/ 50 h 128"/>
              <a:gd name="T82" fmla="*/ 120 w 128"/>
              <a:gd name="T83"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126" y="45"/>
                </a:moveTo>
                <a:cubicBezTo>
                  <a:pt x="114" y="29"/>
                  <a:pt x="114" y="29"/>
                  <a:pt x="114" y="29"/>
                </a:cubicBezTo>
                <a:cubicBezTo>
                  <a:pt x="113" y="28"/>
                  <a:pt x="113" y="28"/>
                  <a:pt x="112" y="27"/>
                </a:cubicBezTo>
                <a:cubicBezTo>
                  <a:pt x="112" y="8"/>
                  <a:pt x="112" y="8"/>
                  <a:pt x="112" y="8"/>
                </a:cubicBezTo>
                <a:cubicBezTo>
                  <a:pt x="112" y="4"/>
                  <a:pt x="108" y="0"/>
                  <a:pt x="104" y="0"/>
                </a:cubicBezTo>
                <a:cubicBezTo>
                  <a:pt x="24" y="0"/>
                  <a:pt x="24" y="0"/>
                  <a:pt x="24" y="0"/>
                </a:cubicBezTo>
                <a:cubicBezTo>
                  <a:pt x="20" y="0"/>
                  <a:pt x="16" y="4"/>
                  <a:pt x="16" y="8"/>
                </a:cubicBezTo>
                <a:cubicBezTo>
                  <a:pt x="16" y="27"/>
                  <a:pt x="16" y="27"/>
                  <a:pt x="16" y="27"/>
                </a:cubicBezTo>
                <a:cubicBezTo>
                  <a:pt x="15" y="28"/>
                  <a:pt x="15" y="28"/>
                  <a:pt x="14" y="29"/>
                </a:cubicBezTo>
                <a:cubicBezTo>
                  <a:pt x="2" y="45"/>
                  <a:pt x="2" y="45"/>
                  <a:pt x="2" y="45"/>
                </a:cubicBezTo>
                <a:cubicBezTo>
                  <a:pt x="1" y="47"/>
                  <a:pt x="0" y="49"/>
                  <a:pt x="0" y="52"/>
                </a:cubicBezTo>
                <a:cubicBezTo>
                  <a:pt x="0" y="56"/>
                  <a:pt x="0" y="56"/>
                  <a:pt x="0" y="56"/>
                </a:cubicBezTo>
                <a:cubicBezTo>
                  <a:pt x="0" y="63"/>
                  <a:pt x="5" y="68"/>
                  <a:pt x="12" y="68"/>
                </a:cubicBezTo>
                <a:cubicBezTo>
                  <a:pt x="12" y="68"/>
                  <a:pt x="12" y="68"/>
                  <a:pt x="12" y="68"/>
                </a:cubicBezTo>
                <a:cubicBezTo>
                  <a:pt x="12" y="120"/>
                  <a:pt x="12" y="120"/>
                  <a:pt x="12" y="120"/>
                </a:cubicBezTo>
                <a:cubicBezTo>
                  <a:pt x="12" y="124"/>
                  <a:pt x="16" y="128"/>
                  <a:pt x="20" y="128"/>
                </a:cubicBezTo>
                <a:cubicBezTo>
                  <a:pt x="108" y="128"/>
                  <a:pt x="108" y="128"/>
                  <a:pt x="108" y="128"/>
                </a:cubicBezTo>
                <a:cubicBezTo>
                  <a:pt x="112" y="128"/>
                  <a:pt x="116" y="124"/>
                  <a:pt x="116" y="120"/>
                </a:cubicBezTo>
                <a:cubicBezTo>
                  <a:pt x="116" y="68"/>
                  <a:pt x="116" y="68"/>
                  <a:pt x="116" y="68"/>
                </a:cubicBezTo>
                <a:cubicBezTo>
                  <a:pt x="116" y="68"/>
                  <a:pt x="116" y="68"/>
                  <a:pt x="116" y="68"/>
                </a:cubicBezTo>
                <a:cubicBezTo>
                  <a:pt x="123" y="68"/>
                  <a:pt x="128" y="63"/>
                  <a:pt x="128" y="56"/>
                </a:cubicBezTo>
                <a:cubicBezTo>
                  <a:pt x="128" y="52"/>
                  <a:pt x="128" y="52"/>
                  <a:pt x="128" y="52"/>
                </a:cubicBezTo>
                <a:cubicBezTo>
                  <a:pt x="128" y="49"/>
                  <a:pt x="127" y="47"/>
                  <a:pt x="126" y="45"/>
                </a:cubicBezTo>
                <a:close/>
                <a:moveTo>
                  <a:pt x="104" y="8"/>
                </a:moveTo>
                <a:cubicBezTo>
                  <a:pt x="104" y="24"/>
                  <a:pt x="104" y="24"/>
                  <a:pt x="104" y="24"/>
                </a:cubicBezTo>
                <a:cubicBezTo>
                  <a:pt x="24" y="24"/>
                  <a:pt x="24" y="24"/>
                  <a:pt x="24" y="24"/>
                </a:cubicBezTo>
                <a:cubicBezTo>
                  <a:pt x="24" y="24"/>
                  <a:pt x="24" y="24"/>
                  <a:pt x="24" y="24"/>
                </a:cubicBezTo>
                <a:cubicBezTo>
                  <a:pt x="24" y="8"/>
                  <a:pt x="24" y="8"/>
                  <a:pt x="24" y="8"/>
                </a:cubicBezTo>
                <a:lnTo>
                  <a:pt x="104" y="8"/>
                </a:lnTo>
                <a:close/>
                <a:moveTo>
                  <a:pt x="41" y="60"/>
                </a:moveTo>
                <a:cubicBezTo>
                  <a:pt x="24" y="60"/>
                  <a:pt x="24" y="60"/>
                  <a:pt x="24" y="60"/>
                </a:cubicBezTo>
                <a:cubicBezTo>
                  <a:pt x="40" y="32"/>
                  <a:pt x="40" y="32"/>
                  <a:pt x="40" y="32"/>
                </a:cubicBezTo>
                <a:cubicBezTo>
                  <a:pt x="49" y="32"/>
                  <a:pt x="49" y="32"/>
                  <a:pt x="49" y="32"/>
                </a:cubicBezTo>
                <a:lnTo>
                  <a:pt x="41" y="60"/>
                </a:lnTo>
                <a:close/>
                <a:moveTo>
                  <a:pt x="53" y="32"/>
                </a:moveTo>
                <a:cubicBezTo>
                  <a:pt x="62" y="32"/>
                  <a:pt x="62" y="32"/>
                  <a:pt x="62" y="32"/>
                </a:cubicBezTo>
                <a:cubicBezTo>
                  <a:pt x="62" y="60"/>
                  <a:pt x="62" y="60"/>
                  <a:pt x="62" y="60"/>
                </a:cubicBezTo>
                <a:cubicBezTo>
                  <a:pt x="45" y="60"/>
                  <a:pt x="45" y="60"/>
                  <a:pt x="45" y="60"/>
                </a:cubicBezTo>
                <a:lnTo>
                  <a:pt x="53" y="32"/>
                </a:lnTo>
                <a:close/>
                <a:moveTo>
                  <a:pt x="66" y="32"/>
                </a:moveTo>
                <a:cubicBezTo>
                  <a:pt x="75" y="32"/>
                  <a:pt x="75" y="32"/>
                  <a:pt x="75" y="32"/>
                </a:cubicBezTo>
                <a:cubicBezTo>
                  <a:pt x="83" y="60"/>
                  <a:pt x="83" y="60"/>
                  <a:pt x="83" y="60"/>
                </a:cubicBezTo>
                <a:cubicBezTo>
                  <a:pt x="66" y="60"/>
                  <a:pt x="66" y="60"/>
                  <a:pt x="66" y="60"/>
                </a:cubicBezTo>
                <a:lnTo>
                  <a:pt x="66" y="32"/>
                </a:lnTo>
                <a:close/>
                <a:moveTo>
                  <a:pt x="79" y="32"/>
                </a:moveTo>
                <a:cubicBezTo>
                  <a:pt x="88" y="32"/>
                  <a:pt x="88" y="32"/>
                  <a:pt x="88" y="32"/>
                </a:cubicBezTo>
                <a:cubicBezTo>
                  <a:pt x="104" y="60"/>
                  <a:pt x="104" y="60"/>
                  <a:pt x="104" y="60"/>
                </a:cubicBezTo>
                <a:cubicBezTo>
                  <a:pt x="87" y="60"/>
                  <a:pt x="87" y="60"/>
                  <a:pt x="87" y="60"/>
                </a:cubicBezTo>
                <a:lnTo>
                  <a:pt x="79" y="32"/>
                </a:lnTo>
                <a:close/>
                <a:moveTo>
                  <a:pt x="8" y="56"/>
                </a:moveTo>
                <a:cubicBezTo>
                  <a:pt x="8" y="52"/>
                  <a:pt x="8" y="52"/>
                  <a:pt x="8" y="52"/>
                </a:cubicBezTo>
                <a:cubicBezTo>
                  <a:pt x="8" y="51"/>
                  <a:pt x="8" y="50"/>
                  <a:pt x="9" y="50"/>
                </a:cubicBezTo>
                <a:cubicBezTo>
                  <a:pt x="21" y="34"/>
                  <a:pt x="21" y="34"/>
                  <a:pt x="21" y="34"/>
                </a:cubicBezTo>
                <a:cubicBezTo>
                  <a:pt x="22" y="33"/>
                  <a:pt x="23" y="32"/>
                  <a:pt x="24" y="32"/>
                </a:cubicBezTo>
                <a:cubicBezTo>
                  <a:pt x="35" y="32"/>
                  <a:pt x="35" y="32"/>
                  <a:pt x="35" y="32"/>
                </a:cubicBezTo>
                <a:cubicBezTo>
                  <a:pt x="19" y="60"/>
                  <a:pt x="19" y="60"/>
                  <a:pt x="19" y="60"/>
                </a:cubicBezTo>
                <a:cubicBezTo>
                  <a:pt x="12" y="60"/>
                  <a:pt x="12" y="60"/>
                  <a:pt x="12" y="60"/>
                </a:cubicBezTo>
                <a:cubicBezTo>
                  <a:pt x="10" y="60"/>
                  <a:pt x="8" y="58"/>
                  <a:pt x="8" y="56"/>
                </a:cubicBezTo>
                <a:close/>
                <a:moveTo>
                  <a:pt x="80" y="120"/>
                </a:moveTo>
                <a:cubicBezTo>
                  <a:pt x="50" y="120"/>
                  <a:pt x="50" y="120"/>
                  <a:pt x="50" y="120"/>
                </a:cubicBezTo>
                <a:cubicBezTo>
                  <a:pt x="50" y="80"/>
                  <a:pt x="50" y="80"/>
                  <a:pt x="50" y="80"/>
                </a:cubicBezTo>
                <a:cubicBezTo>
                  <a:pt x="80" y="80"/>
                  <a:pt x="80" y="80"/>
                  <a:pt x="80" y="80"/>
                </a:cubicBezTo>
                <a:lnTo>
                  <a:pt x="80" y="120"/>
                </a:lnTo>
                <a:close/>
                <a:moveTo>
                  <a:pt x="108" y="120"/>
                </a:moveTo>
                <a:cubicBezTo>
                  <a:pt x="84" y="120"/>
                  <a:pt x="84" y="120"/>
                  <a:pt x="84" y="120"/>
                </a:cubicBezTo>
                <a:cubicBezTo>
                  <a:pt x="84" y="80"/>
                  <a:pt x="84" y="80"/>
                  <a:pt x="84" y="80"/>
                </a:cubicBezTo>
                <a:cubicBezTo>
                  <a:pt x="84" y="78"/>
                  <a:pt x="82" y="76"/>
                  <a:pt x="80" y="76"/>
                </a:cubicBezTo>
                <a:cubicBezTo>
                  <a:pt x="50" y="76"/>
                  <a:pt x="50" y="76"/>
                  <a:pt x="50" y="76"/>
                </a:cubicBezTo>
                <a:cubicBezTo>
                  <a:pt x="48" y="76"/>
                  <a:pt x="46" y="78"/>
                  <a:pt x="46" y="80"/>
                </a:cubicBezTo>
                <a:cubicBezTo>
                  <a:pt x="46" y="120"/>
                  <a:pt x="46" y="120"/>
                  <a:pt x="46" y="120"/>
                </a:cubicBezTo>
                <a:cubicBezTo>
                  <a:pt x="20" y="120"/>
                  <a:pt x="20" y="120"/>
                  <a:pt x="20" y="120"/>
                </a:cubicBezTo>
                <a:cubicBezTo>
                  <a:pt x="20" y="68"/>
                  <a:pt x="20" y="68"/>
                  <a:pt x="20" y="68"/>
                </a:cubicBezTo>
                <a:cubicBezTo>
                  <a:pt x="108" y="68"/>
                  <a:pt x="108" y="68"/>
                  <a:pt x="108" y="68"/>
                </a:cubicBezTo>
                <a:lnTo>
                  <a:pt x="108" y="120"/>
                </a:lnTo>
                <a:close/>
                <a:moveTo>
                  <a:pt x="120" y="56"/>
                </a:moveTo>
                <a:cubicBezTo>
                  <a:pt x="120" y="58"/>
                  <a:pt x="118" y="60"/>
                  <a:pt x="116" y="60"/>
                </a:cubicBezTo>
                <a:cubicBezTo>
                  <a:pt x="109" y="60"/>
                  <a:pt x="109" y="60"/>
                  <a:pt x="109" y="60"/>
                </a:cubicBezTo>
                <a:cubicBezTo>
                  <a:pt x="93" y="32"/>
                  <a:pt x="93" y="32"/>
                  <a:pt x="93" y="32"/>
                </a:cubicBezTo>
                <a:cubicBezTo>
                  <a:pt x="104" y="32"/>
                  <a:pt x="104" y="32"/>
                  <a:pt x="104" y="32"/>
                </a:cubicBezTo>
                <a:cubicBezTo>
                  <a:pt x="104" y="32"/>
                  <a:pt x="104" y="32"/>
                  <a:pt x="104" y="32"/>
                </a:cubicBezTo>
                <a:cubicBezTo>
                  <a:pt x="105" y="32"/>
                  <a:pt x="106" y="33"/>
                  <a:pt x="107" y="34"/>
                </a:cubicBezTo>
                <a:cubicBezTo>
                  <a:pt x="119" y="50"/>
                  <a:pt x="119" y="50"/>
                  <a:pt x="119" y="50"/>
                </a:cubicBezTo>
                <a:cubicBezTo>
                  <a:pt x="120" y="50"/>
                  <a:pt x="120" y="51"/>
                  <a:pt x="120" y="52"/>
                </a:cubicBezTo>
                <a:lnTo>
                  <a:pt x="120" y="56"/>
                </a:lnTo>
                <a:close/>
              </a:path>
            </a:pathLst>
          </a:custGeom>
          <a:solidFill>
            <a:schemeClr val="bg1"/>
          </a:solidFill>
          <a:ln>
            <a:noFill/>
          </a:ln>
        </p:spPr>
        <p:txBody>
          <a:bodyPr vert="horz" wrap="square" lIns="91431" tIns="45715" rIns="91431" bIns="45715" numCol="1" anchor="t" anchorCtr="0" compatLnSpc="1"/>
          <a:lstStyle/>
          <a:p>
            <a:endParaRPr lang="id-ID"/>
          </a:p>
        </p:txBody>
      </p:sp>
      <p:grpSp>
        <p:nvGrpSpPr>
          <p:cNvPr id="27" name="Group 196"/>
          <p:cNvGrpSpPr/>
          <p:nvPr/>
        </p:nvGrpSpPr>
        <p:grpSpPr>
          <a:xfrm>
            <a:off x="6002290" y="5181056"/>
            <a:ext cx="399755" cy="395963"/>
            <a:chOff x="7219950" y="3429000"/>
            <a:chExt cx="495300" cy="490538"/>
          </a:xfrm>
          <a:solidFill>
            <a:schemeClr val="bg1"/>
          </a:solidFill>
        </p:grpSpPr>
        <p:sp>
          <p:nvSpPr>
            <p:cNvPr id="28" name="Freeform 32"/>
            <p:cNvSpPr>
              <a:spLocks noEditPoints="1"/>
            </p:cNvSpPr>
            <p:nvPr/>
          </p:nvSpPr>
          <p:spPr bwMode="auto">
            <a:xfrm>
              <a:off x="7219950" y="3475038"/>
              <a:ext cx="452438" cy="444500"/>
            </a:xfrm>
            <a:custGeom>
              <a:avLst/>
              <a:gdLst>
                <a:gd name="T0" fmla="*/ 84 w 118"/>
                <a:gd name="T1" fmla="*/ 3 h 116"/>
                <a:gd name="T2" fmla="*/ 77 w 118"/>
                <a:gd name="T3" fmla="*/ 0 h 116"/>
                <a:gd name="T4" fmla="*/ 70 w 118"/>
                <a:gd name="T5" fmla="*/ 3 h 116"/>
                <a:gd name="T6" fmla="*/ 64 w 118"/>
                <a:gd name="T7" fmla="*/ 9 h 116"/>
                <a:gd name="T8" fmla="*/ 61 w 118"/>
                <a:gd name="T9" fmla="*/ 16 h 116"/>
                <a:gd name="T10" fmla="*/ 62 w 118"/>
                <a:gd name="T11" fmla="*/ 21 h 116"/>
                <a:gd name="T12" fmla="*/ 8 w 118"/>
                <a:gd name="T13" fmla="*/ 43 h 116"/>
                <a:gd name="T14" fmla="*/ 1 w 118"/>
                <a:gd name="T15" fmla="*/ 51 h 116"/>
                <a:gd name="T16" fmla="*/ 5 w 118"/>
                <a:gd name="T17" fmla="*/ 62 h 116"/>
                <a:gd name="T18" fmla="*/ 55 w 118"/>
                <a:gd name="T19" fmla="*/ 112 h 116"/>
                <a:gd name="T20" fmla="*/ 64 w 118"/>
                <a:gd name="T21" fmla="*/ 116 h 116"/>
                <a:gd name="T22" fmla="*/ 64 w 118"/>
                <a:gd name="T23" fmla="*/ 116 h 116"/>
                <a:gd name="T24" fmla="*/ 66 w 118"/>
                <a:gd name="T25" fmla="*/ 116 h 116"/>
                <a:gd name="T26" fmla="*/ 75 w 118"/>
                <a:gd name="T27" fmla="*/ 108 h 116"/>
                <a:gd name="T28" fmla="*/ 96 w 118"/>
                <a:gd name="T29" fmla="*/ 55 h 116"/>
                <a:gd name="T30" fmla="*/ 102 w 118"/>
                <a:gd name="T31" fmla="*/ 57 h 116"/>
                <a:gd name="T32" fmla="*/ 109 w 118"/>
                <a:gd name="T33" fmla="*/ 54 h 116"/>
                <a:gd name="T34" fmla="*/ 115 w 118"/>
                <a:gd name="T35" fmla="*/ 48 h 116"/>
                <a:gd name="T36" fmla="*/ 118 w 118"/>
                <a:gd name="T37" fmla="*/ 41 h 116"/>
                <a:gd name="T38" fmla="*/ 115 w 118"/>
                <a:gd name="T39" fmla="*/ 34 h 116"/>
                <a:gd name="T40" fmla="*/ 84 w 118"/>
                <a:gd name="T41" fmla="*/ 3 h 116"/>
                <a:gd name="T42" fmla="*/ 68 w 118"/>
                <a:gd name="T43" fmla="*/ 105 h 116"/>
                <a:gd name="T44" fmla="*/ 65 w 118"/>
                <a:gd name="T45" fmla="*/ 108 h 116"/>
                <a:gd name="T46" fmla="*/ 64 w 118"/>
                <a:gd name="T47" fmla="*/ 108 h 116"/>
                <a:gd name="T48" fmla="*/ 61 w 118"/>
                <a:gd name="T49" fmla="*/ 107 h 116"/>
                <a:gd name="T50" fmla="*/ 10 w 118"/>
                <a:gd name="T51" fmla="*/ 56 h 116"/>
                <a:gd name="T52" fmla="*/ 9 w 118"/>
                <a:gd name="T53" fmla="*/ 53 h 116"/>
                <a:gd name="T54" fmla="*/ 11 w 118"/>
                <a:gd name="T55" fmla="*/ 50 h 116"/>
                <a:gd name="T56" fmla="*/ 36 w 118"/>
                <a:gd name="T57" fmla="*/ 40 h 116"/>
                <a:gd name="T58" fmla="*/ 87 w 118"/>
                <a:gd name="T59" fmla="*/ 58 h 116"/>
                <a:gd name="T60" fmla="*/ 68 w 118"/>
                <a:gd name="T61" fmla="*/ 105 h 116"/>
                <a:gd name="T62" fmla="*/ 109 w 118"/>
                <a:gd name="T63" fmla="*/ 42 h 116"/>
                <a:gd name="T64" fmla="*/ 103 w 118"/>
                <a:gd name="T65" fmla="*/ 48 h 116"/>
                <a:gd name="T66" fmla="*/ 100 w 118"/>
                <a:gd name="T67" fmla="*/ 48 h 116"/>
                <a:gd name="T68" fmla="*/ 93 w 118"/>
                <a:gd name="T69" fmla="*/ 41 h 116"/>
                <a:gd name="T70" fmla="*/ 88 w 118"/>
                <a:gd name="T71" fmla="*/ 55 h 116"/>
                <a:gd name="T72" fmla="*/ 88 w 118"/>
                <a:gd name="T73" fmla="*/ 54 h 116"/>
                <a:gd name="T74" fmla="*/ 53 w 118"/>
                <a:gd name="T75" fmla="*/ 39 h 116"/>
                <a:gd name="T76" fmla="*/ 42 w 118"/>
                <a:gd name="T77" fmla="*/ 38 h 116"/>
                <a:gd name="T78" fmla="*/ 76 w 118"/>
                <a:gd name="T79" fmla="*/ 24 h 116"/>
                <a:gd name="T80" fmla="*/ 70 w 118"/>
                <a:gd name="T81" fmla="*/ 17 h 116"/>
                <a:gd name="T82" fmla="*/ 70 w 118"/>
                <a:gd name="T83" fmla="*/ 14 h 116"/>
                <a:gd name="T84" fmla="*/ 75 w 118"/>
                <a:gd name="T85" fmla="*/ 9 h 116"/>
                <a:gd name="T86" fmla="*/ 78 w 118"/>
                <a:gd name="T87" fmla="*/ 9 h 116"/>
                <a:gd name="T88" fmla="*/ 109 w 118"/>
                <a:gd name="T89" fmla="*/ 39 h 116"/>
                <a:gd name="T90" fmla="*/ 109 w 118"/>
                <a:gd name="T91" fmla="*/ 4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6">
                  <a:moveTo>
                    <a:pt x="84" y="3"/>
                  </a:moveTo>
                  <a:cubicBezTo>
                    <a:pt x="82" y="1"/>
                    <a:pt x="79" y="0"/>
                    <a:pt x="77" y="0"/>
                  </a:cubicBezTo>
                  <a:cubicBezTo>
                    <a:pt x="74" y="0"/>
                    <a:pt x="71" y="1"/>
                    <a:pt x="70" y="3"/>
                  </a:cubicBezTo>
                  <a:cubicBezTo>
                    <a:pt x="64" y="9"/>
                    <a:pt x="64" y="9"/>
                    <a:pt x="64" y="9"/>
                  </a:cubicBezTo>
                  <a:cubicBezTo>
                    <a:pt x="62" y="10"/>
                    <a:pt x="61" y="13"/>
                    <a:pt x="61" y="16"/>
                  </a:cubicBezTo>
                  <a:cubicBezTo>
                    <a:pt x="61" y="18"/>
                    <a:pt x="62" y="19"/>
                    <a:pt x="62" y="21"/>
                  </a:cubicBezTo>
                  <a:cubicBezTo>
                    <a:pt x="8" y="43"/>
                    <a:pt x="8" y="43"/>
                    <a:pt x="8" y="43"/>
                  </a:cubicBezTo>
                  <a:cubicBezTo>
                    <a:pt x="5" y="44"/>
                    <a:pt x="2" y="48"/>
                    <a:pt x="1" y="51"/>
                  </a:cubicBezTo>
                  <a:cubicBezTo>
                    <a:pt x="0" y="55"/>
                    <a:pt x="2" y="59"/>
                    <a:pt x="5" y="62"/>
                  </a:cubicBezTo>
                  <a:cubicBezTo>
                    <a:pt x="55" y="112"/>
                    <a:pt x="55" y="112"/>
                    <a:pt x="55" y="112"/>
                  </a:cubicBezTo>
                  <a:cubicBezTo>
                    <a:pt x="58" y="115"/>
                    <a:pt x="61" y="116"/>
                    <a:pt x="64" y="116"/>
                  </a:cubicBezTo>
                  <a:cubicBezTo>
                    <a:pt x="64" y="116"/>
                    <a:pt x="64" y="116"/>
                    <a:pt x="64" y="116"/>
                  </a:cubicBezTo>
                  <a:cubicBezTo>
                    <a:pt x="65" y="116"/>
                    <a:pt x="66" y="116"/>
                    <a:pt x="66" y="116"/>
                  </a:cubicBezTo>
                  <a:cubicBezTo>
                    <a:pt x="70" y="115"/>
                    <a:pt x="74" y="112"/>
                    <a:pt x="75" y="108"/>
                  </a:cubicBezTo>
                  <a:cubicBezTo>
                    <a:pt x="96" y="55"/>
                    <a:pt x="96" y="55"/>
                    <a:pt x="96" y="55"/>
                  </a:cubicBezTo>
                  <a:cubicBezTo>
                    <a:pt x="98" y="56"/>
                    <a:pt x="100" y="57"/>
                    <a:pt x="102" y="57"/>
                  </a:cubicBezTo>
                  <a:cubicBezTo>
                    <a:pt x="105" y="57"/>
                    <a:pt x="107" y="56"/>
                    <a:pt x="109" y="54"/>
                  </a:cubicBezTo>
                  <a:cubicBezTo>
                    <a:pt x="115" y="48"/>
                    <a:pt x="115" y="48"/>
                    <a:pt x="115" y="48"/>
                  </a:cubicBezTo>
                  <a:cubicBezTo>
                    <a:pt x="117" y="46"/>
                    <a:pt x="118" y="44"/>
                    <a:pt x="118" y="41"/>
                  </a:cubicBezTo>
                  <a:cubicBezTo>
                    <a:pt x="118" y="38"/>
                    <a:pt x="117" y="36"/>
                    <a:pt x="115" y="34"/>
                  </a:cubicBezTo>
                  <a:lnTo>
                    <a:pt x="84" y="3"/>
                  </a:lnTo>
                  <a:close/>
                  <a:moveTo>
                    <a:pt x="68" y="105"/>
                  </a:moveTo>
                  <a:cubicBezTo>
                    <a:pt x="67" y="107"/>
                    <a:pt x="66" y="108"/>
                    <a:pt x="65" y="108"/>
                  </a:cubicBezTo>
                  <a:cubicBezTo>
                    <a:pt x="64" y="108"/>
                    <a:pt x="64" y="108"/>
                    <a:pt x="64" y="108"/>
                  </a:cubicBezTo>
                  <a:cubicBezTo>
                    <a:pt x="63" y="108"/>
                    <a:pt x="62" y="108"/>
                    <a:pt x="61" y="107"/>
                  </a:cubicBezTo>
                  <a:cubicBezTo>
                    <a:pt x="10" y="56"/>
                    <a:pt x="10" y="56"/>
                    <a:pt x="10" y="56"/>
                  </a:cubicBezTo>
                  <a:cubicBezTo>
                    <a:pt x="9" y="56"/>
                    <a:pt x="9" y="54"/>
                    <a:pt x="9" y="53"/>
                  </a:cubicBezTo>
                  <a:cubicBezTo>
                    <a:pt x="9" y="52"/>
                    <a:pt x="10" y="51"/>
                    <a:pt x="11" y="50"/>
                  </a:cubicBezTo>
                  <a:cubicBezTo>
                    <a:pt x="36" y="40"/>
                    <a:pt x="36" y="40"/>
                    <a:pt x="36" y="40"/>
                  </a:cubicBezTo>
                  <a:cubicBezTo>
                    <a:pt x="53" y="46"/>
                    <a:pt x="70" y="40"/>
                    <a:pt x="87" y="58"/>
                  </a:cubicBezTo>
                  <a:lnTo>
                    <a:pt x="68" y="105"/>
                  </a:lnTo>
                  <a:close/>
                  <a:moveTo>
                    <a:pt x="109" y="42"/>
                  </a:moveTo>
                  <a:cubicBezTo>
                    <a:pt x="103" y="48"/>
                    <a:pt x="103" y="48"/>
                    <a:pt x="103" y="48"/>
                  </a:cubicBezTo>
                  <a:cubicBezTo>
                    <a:pt x="103" y="49"/>
                    <a:pt x="101" y="49"/>
                    <a:pt x="100" y="48"/>
                  </a:cubicBezTo>
                  <a:cubicBezTo>
                    <a:pt x="93" y="41"/>
                    <a:pt x="93" y="41"/>
                    <a:pt x="93" y="41"/>
                  </a:cubicBezTo>
                  <a:cubicBezTo>
                    <a:pt x="88" y="55"/>
                    <a:pt x="88" y="55"/>
                    <a:pt x="88" y="55"/>
                  </a:cubicBezTo>
                  <a:cubicBezTo>
                    <a:pt x="88" y="54"/>
                    <a:pt x="88" y="54"/>
                    <a:pt x="88" y="54"/>
                  </a:cubicBezTo>
                  <a:cubicBezTo>
                    <a:pt x="76" y="42"/>
                    <a:pt x="64" y="41"/>
                    <a:pt x="53" y="39"/>
                  </a:cubicBezTo>
                  <a:cubicBezTo>
                    <a:pt x="49" y="39"/>
                    <a:pt x="46" y="38"/>
                    <a:pt x="42" y="38"/>
                  </a:cubicBezTo>
                  <a:cubicBezTo>
                    <a:pt x="76" y="24"/>
                    <a:pt x="76" y="24"/>
                    <a:pt x="76" y="24"/>
                  </a:cubicBezTo>
                  <a:cubicBezTo>
                    <a:pt x="70" y="17"/>
                    <a:pt x="70" y="17"/>
                    <a:pt x="70" y="17"/>
                  </a:cubicBezTo>
                  <a:cubicBezTo>
                    <a:pt x="69" y="16"/>
                    <a:pt x="69" y="15"/>
                    <a:pt x="70" y="14"/>
                  </a:cubicBezTo>
                  <a:cubicBezTo>
                    <a:pt x="75" y="9"/>
                    <a:pt x="75" y="9"/>
                    <a:pt x="75" y="9"/>
                  </a:cubicBezTo>
                  <a:cubicBezTo>
                    <a:pt x="76" y="8"/>
                    <a:pt x="77" y="8"/>
                    <a:pt x="78" y="9"/>
                  </a:cubicBezTo>
                  <a:cubicBezTo>
                    <a:pt x="109" y="39"/>
                    <a:pt x="109" y="39"/>
                    <a:pt x="109" y="39"/>
                  </a:cubicBezTo>
                  <a:cubicBezTo>
                    <a:pt x="110" y="40"/>
                    <a:pt x="110" y="42"/>
                    <a:pt x="109" y="4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sp>
          <p:nvSpPr>
            <p:cNvPr id="29" name="Freeform 33"/>
            <p:cNvSpPr>
              <a:spLocks noEditPoints="1"/>
            </p:cNvSpPr>
            <p:nvPr/>
          </p:nvSpPr>
          <p:spPr bwMode="auto">
            <a:xfrm>
              <a:off x="7439025" y="3675063"/>
              <a:ext cx="76200" cy="76200"/>
            </a:xfrm>
            <a:custGeom>
              <a:avLst/>
              <a:gdLst>
                <a:gd name="T0" fmla="*/ 10 w 20"/>
                <a:gd name="T1" fmla="*/ 20 h 20"/>
                <a:gd name="T2" fmla="*/ 20 w 20"/>
                <a:gd name="T3" fmla="*/ 10 h 20"/>
                <a:gd name="T4" fmla="*/ 10 w 20"/>
                <a:gd name="T5" fmla="*/ 0 h 20"/>
                <a:gd name="T6" fmla="*/ 0 w 20"/>
                <a:gd name="T7" fmla="*/ 10 h 20"/>
                <a:gd name="T8" fmla="*/ 10 w 20"/>
                <a:gd name="T9" fmla="*/ 20 h 20"/>
                <a:gd name="T10" fmla="*/ 10 w 20"/>
                <a:gd name="T11" fmla="*/ 4 h 20"/>
                <a:gd name="T12" fmla="*/ 16 w 20"/>
                <a:gd name="T13" fmla="*/ 10 h 20"/>
                <a:gd name="T14" fmla="*/ 10 w 20"/>
                <a:gd name="T15" fmla="*/ 16 h 20"/>
                <a:gd name="T16" fmla="*/ 4 w 20"/>
                <a:gd name="T17" fmla="*/ 10 h 20"/>
                <a:gd name="T18" fmla="*/ 10 w 20"/>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16" y="20"/>
                    <a:pt x="20" y="16"/>
                    <a:pt x="20" y="10"/>
                  </a:cubicBezTo>
                  <a:cubicBezTo>
                    <a:pt x="20" y="4"/>
                    <a:pt x="16" y="0"/>
                    <a:pt x="10" y="0"/>
                  </a:cubicBezTo>
                  <a:cubicBezTo>
                    <a:pt x="4" y="0"/>
                    <a:pt x="0" y="4"/>
                    <a:pt x="0" y="10"/>
                  </a:cubicBezTo>
                  <a:cubicBezTo>
                    <a:pt x="0" y="16"/>
                    <a:pt x="4" y="20"/>
                    <a:pt x="10" y="20"/>
                  </a:cubicBezTo>
                  <a:close/>
                  <a:moveTo>
                    <a:pt x="10" y="4"/>
                  </a:moveTo>
                  <a:cubicBezTo>
                    <a:pt x="13" y="4"/>
                    <a:pt x="16" y="7"/>
                    <a:pt x="16" y="10"/>
                  </a:cubicBezTo>
                  <a:cubicBezTo>
                    <a:pt x="16" y="13"/>
                    <a:pt x="13" y="16"/>
                    <a:pt x="10" y="16"/>
                  </a:cubicBezTo>
                  <a:cubicBezTo>
                    <a:pt x="7" y="16"/>
                    <a:pt x="4" y="13"/>
                    <a:pt x="4" y="10"/>
                  </a:cubicBezTo>
                  <a:cubicBezTo>
                    <a:pt x="4" y="7"/>
                    <a:pt x="7" y="4"/>
                    <a:pt x="10"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sp>
          <p:nvSpPr>
            <p:cNvPr id="30" name="Freeform 34"/>
            <p:cNvSpPr>
              <a:spLocks noEditPoints="1"/>
            </p:cNvSpPr>
            <p:nvPr/>
          </p:nvSpPr>
          <p:spPr bwMode="auto">
            <a:xfrm>
              <a:off x="7639050" y="3429000"/>
              <a:ext cx="76200" cy="76200"/>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sp>
          <p:nvSpPr>
            <p:cNvPr id="31" name="Freeform 35"/>
            <p:cNvSpPr>
              <a:spLocks noEditPoints="1"/>
            </p:cNvSpPr>
            <p:nvPr/>
          </p:nvSpPr>
          <p:spPr bwMode="auto">
            <a:xfrm>
              <a:off x="7346950" y="3659188"/>
              <a:ext cx="61913" cy="61913"/>
            </a:xfrm>
            <a:custGeom>
              <a:avLst/>
              <a:gdLst>
                <a:gd name="T0" fmla="*/ 0 w 16"/>
                <a:gd name="T1" fmla="*/ 8 h 16"/>
                <a:gd name="T2" fmla="*/ 8 w 16"/>
                <a:gd name="T3" fmla="*/ 16 h 16"/>
                <a:gd name="T4" fmla="*/ 16 w 16"/>
                <a:gd name="T5" fmla="*/ 8 h 16"/>
                <a:gd name="T6" fmla="*/ 8 w 16"/>
                <a:gd name="T7" fmla="*/ 0 h 16"/>
                <a:gd name="T8" fmla="*/ 0 w 16"/>
                <a:gd name="T9" fmla="*/ 8 h 16"/>
                <a:gd name="T10" fmla="*/ 8 w 16"/>
                <a:gd name="T11" fmla="*/ 4 h 16"/>
                <a:gd name="T12" fmla="*/ 12 w 16"/>
                <a:gd name="T13" fmla="*/ 8 h 16"/>
                <a:gd name="T14" fmla="*/ 8 w 16"/>
                <a:gd name="T15" fmla="*/ 12 h 16"/>
                <a:gd name="T16" fmla="*/ 4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0" y="8"/>
                  </a:moveTo>
                  <a:cubicBezTo>
                    <a:pt x="0" y="12"/>
                    <a:pt x="4" y="16"/>
                    <a:pt x="8" y="16"/>
                  </a:cubicBezTo>
                  <a:cubicBezTo>
                    <a:pt x="12" y="16"/>
                    <a:pt x="16" y="12"/>
                    <a:pt x="16" y="8"/>
                  </a:cubicBezTo>
                  <a:cubicBezTo>
                    <a:pt x="16" y="4"/>
                    <a:pt x="12" y="0"/>
                    <a:pt x="8" y="0"/>
                  </a:cubicBezTo>
                  <a:cubicBezTo>
                    <a:pt x="4" y="0"/>
                    <a:pt x="0" y="4"/>
                    <a:pt x="0" y="8"/>
                  </a:cubicBezTo>
                  <a:close/>
                  <a:moveTo>
                    <a:pt x="8" y="4"/>
                  </a:moveTo>
                  <a:cubicBezTo>
                    <a:pt x="10" y="4"/>
                    <a:pt x="12" y="6"/>
                    <a:pt x="12" y="8"/>
                  </a:cubicBezTo>
                  <a:cubicBezTo>
                    <a:pt x="12" y="10"/>
                    <a:pt x="10" y="12"/>
                    <a:pt x="8" y="12"/>
                  </a:cubicBezTo>
                  <a:cubicBezTo>
                    <a:pt x="6" y="12"/>
                    <a:pt x="4" y="10"/>
                    <a:pt x="4" y="8"/>
                  </a:cubicBezTo>
                  <a:cubicBezTo>
                    <a:pt x="4" y="6"/>
                    <a:pt x="6" y="4"/>
                    <a:pt x="8"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sp>
          <p:nvSpPr>
            <p:cNvPr id="32" name="Oval 36"/>
            <p:cNvSpPr>
              <a:spLocks noChangeArrowheads="1"/>
            </p:cNvSpPr>
            <p:nvPr/>
          </p:nvSpPr>
          <p:spPr bwMode="auto">
            <a:xfrm>
              <a:off x="7408863" y="3767138"/>
              <a:ext cx="30163" cy="30163"/>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sp>
          <p:nvSpPr>
            <p:cNvPr id="33" name="Oval 37"/>
            <p:cNvSpPr>
              <a:spLocks noChangeArrowheads="1"/>
            </p:cNvSpPr>
            <p:nvPr/>
          </p:nvSpPr>
          <p:spPr bwMode="auto">
            <a:xfrm>
              <a:off x="7653338" y="3536950"/>
              <a:ext cx="31750" cy="30163"/>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grpSp>
      <p:sp>
        <p:nvSpPr>
          <p:cNvPr id="34" name="Rectangle 218"/>
          <p:cNvSpPr/>
          <p:nvPr/>
        </p:nvSpPr>
        <p:spPr>
          <a:xfrm>
            <a:off x="860642" y="2640547"/>
            <a:ext cx="249205" cy="2492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id-ID"/>
          </a:p>
        </p:txBody>
      </p:sp>
      <p:sp>
        <p:nvSpPr>
          <p:cNvPr id="35" name="Rectangle 219"/>
          <p:cNvSpPr/>
          <p:nvPr/>
        </p:nvSpPr>
        <p:spPr>
          <a:xfrm>
            <a:off x="860642" y="3402159"/>
            <a:ext cx="249205" cy="2492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id-ID"/>
          </a:p>
        </p:txBody>
      </p:sp>
      <p:sp>
        <p:nvSpPr>
          <p:cNvPr id="36" name="Rectangle 220"/>
          <p:cNvSpPr/>
          <p:nvPr/>
        </p:nvSpPr>
        <p:spPr>
          <a:xfrm>
            <a:off x="860642" y="4089447"/>
            <a:ext cx="249205" cy="2492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id-ID"/>
          </a:p>
        </p:txBody>
      </p:sp>
      <p:sp>
        <p:nvSpPr>
          <p:cNvPr id="37" name="Rectangle 221"/>
          <p:cNvSpPr/>
          <p:nvPr/>
        </p:nvSpPr>
        <p:spPr>
          <a:xfrm>
            <a:off x="860642" y="4768756"/>
            <a:ext cx="249205" cy="2492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id-ID"/>
          </a:p>
        </p:txBody>
      </p:sp>
      <p:grpSp>
        <p:nvGrpSpPr>
          <p:cNvPr id="38" name="Group 222"/>
          <p:cNvGrpSpPr/>
          <p:nvPr/>
        </p:nvGrpSpPr>
        <p:grpSpPr>
          <a:xfrm>
            <a:off x="1309593" y="2596264"/>
            <a:ext cx="305251" cy="300429"/>
            <a:chOff x="6297613" y="1392238"/>
            <a:chExt cx="498475" cy="490537"/>
          </a:xfrm>
          <a:solidFill>
            <a:schemeClr val="bg1">
              <a:lumMod val="65000"/>
            </a:schemeClr>
          </a:solidFill>
        </p:grpSpPr>
        <p:sp>
          <p:nvSpPr>
            <p:cNvPr id="39" name="Freeform 223"/>
            <p:cNvSpPr/>
            <p:nvPr/>
          </p:nvSpPr>
          <p:spPr bwMode="auto">
            <a:xfrm>
              <a:off x="6570663" y="1454150"/>
              <a:ext cx="160338" cy="160337"/>
            </a:xfrm>
            <a:custGeom>
              <a:avLst/>
              <a:gdLst>
                <a:gd name="T0" fmla="*/ 38 w 42"/>
                <a:gd name="T1" fmla="*/ 40 h 42"/>
                <a:gd name="T2" fmla="*/ 38 w 42"/>
                <a:gd name="T3" fmla="*/ 40 h 42"/>
                <a:gd name="T4" fmla="*/ 40 w 42"/>
                <a:gd name="T5" fmla="*/ 42 h 42"/>
                <a:gd name="T6" fmla="*/ 42 w 42"/>
                <a:gd name="T7" fmla="*/ 40 h 42"/>
                <a:gd name="T8" fmla="*/ 42 w 42"/>
                <a:gd name="T9" fmla="*/ 40 h 42"/>
                <a:gd name="T10" fmla="*/ 2 w 42"/>
                <a:gd name="T11" fmla="*/ 0 h 42"/>
                <a:gd name="T12" fmla="*/ 2 w 42"/>
                <a:gd name="T13" fmla="*/ 0 h 42"/>
                <a:gd name="T14" fmla="*/ 0 w 42"/>
                <a:gd name="T15" fmla="*/ 2 h 42"/>
                <a:gd name="T16" fmla="*/ 2 w 42"/>
                <a:gd name="T17" fmla="*/ 4 h 42"/>
                <a:gd name="T18" fmla="*/ 2 w 42"/>
                <a:gd name="T19" fmla="*/ 4 h 42"/>
                <a:gd name="T20" fmla="*/ 38 w 42"/>
                <a:gd name="T21"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2">
                  <a:moveTo>
                    <a:pt x="38" y="40"/>
                  </a:moveTo>
                  <a:cubicBezTo>
                    <a:pt x="38" y="40"/>
                    <a:pt x="38" y="40"/>
                    <a:pt x="38" y="40"/>
                  </a:cubicBezTo>
                  <a:cubicBezTo>
                    <a:pt x="38" y="41"/>
                    <a:pt x="39" y="42"/>
                    <a:pt x="40" y="42"/>
                  </a:cubicBezTo>
                  <a:cubicBezTo>
                    <a:pt x="41" y="42"/>
                    <a:pt x="42" y="41"/>
                    <a:pt x="42" y="40"/>
                  </a:cubicBezTo>
                  <a:cubicBezTo>
                    <a:pt x="42" y="40"/>
                    <a:pt x="42" y="40"/>
                    <a:pt x="42" y="40"/>
                  </a:cubicBezTo>
                  <a:cubicBezTo>
                    <a:pt x="42" y="18"/>
                    <a:pt x="24" y="0"/>
                    <a:pt x="2" y="0"/>
                  </a:cubicBezTo>
                  <a:cubicBezTo>
                    <a:pt x="2" y="0"/>
                    <a:pt x="2" y="0"/>
                    <a:pt x="2" y="0"/>
                  </a:cubicBezTo>
                  <a:cubicBezTo>
                    <a:pt x="1" y="0"/>
                    <a:pt x="0" y="1"/>
                    <a:pt x="0" y="2"/>
                  </a:cubicBezTo>
                  <a:cubicBezTo>
                    <a:pt x="0" y="3"/>
                    <a:pt x="1" y="4"/>
                    <a:pt x="2" y="4"/>
                  </a:cubicBezTo>
                  <a:cubicBezTo>
                    <a:pt x="2" y="4"/>
                    <a:pt x="2" y="4"/>
                    <a:pt x="2" y="4"/>
                  </a:cubicBezTo>
                  <a:cubicBezTo>
                    <a:pt x="22" y="4"/>
                    <a:pt x="38" y="20"/>
                    <a:pt x="38" y="4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sp>
          <p:nvSpPr>
            <p:cNvPr id="40" name="Freeform 224"/>
            <p:cNvSpPr>
              <a:spLocks noEditPoints="1"/>
            </p:cNvSpPr>
            <p:nvPr/>
          </p:nvSpPr>
          <p:spPr bwMode="auto">
            <a:xfrm>
              <a:off x="6297613" y="1392238"/>
              <a:ext cx="498475" cy="490537"/>
            </a:xfrm>
            <a:custGeom>
              <a:avLst/>
              <a:gdLst>
                <a:gd name="T0" fmla="*/ 37 w 130"/>
                <a:gd name="T1" fmla="*/ 4 h 128"/>
                <a:gd name="T2" fmla="*/ 29 w 130"/>
                <a:gd name="T3" fmla="*/ 0 h 128"/>
                <a:gd name="T4" fmla="*/ 24 w 130"/>
                <a:gd name="T5" fmla="*/ 1 h 128"/>
                <a:gd name="T6" fmla="*/ 17 w 130"/>
                <a:gd name="T7" fmla="*/ 12 h 128"/>
                <a:gd name="T8" fmla="*/ 17 w 130"/>
                <a:gd name="T9" fmla="*/ 67 h 128"/>
                <a:gd name="T10" fmla="*/ 5 w 130"/>
                <a:gd name="T11" fmla="*/ 80 h 128"/>
                <a:gd name="T12" fmla="*/ 5 w 130"/>
                <a:gd name="T13" fmla="*/ 96 h 128"/>
                <a:gd name="T14" fmla="*/ 33 w 130"/>
                <a:gd name="T15" fmla="*/ 124 h 128"/>
                <a:gd name="T16" fmla="*/ 41 w 130"/>
                <a:gd name="T17" fmla="*/ 128 h 128"/>
                <a:gd name="T18" fmla="*/ 49 w 130"/>
                <a:gd name="T19" fmla="*/ 124 h 128"/>
                <a:gd name="T20" fmla="*/ 62 w 130"/>
                <a:gd name="T21" fmla="*/ 112 h 128"/>
                <a:gd name="T22" fmla="*/ 117 w 130"/>
                <a:gd name="T23" fmla="*/ 112 h 128"/>
                <a:gd name="T24" fmla="*/ 128 w 130"/>
                <a:gd name="T25" fmla="*/ 105 h 128"/>
                <a:gd name="T26" fmla="*/ 125 w 130"/>
                <a:gd name="T27" fmla="*/ 92 h 128"/>
                <a:gd name="T28" fmla="*/ 37 w 130"/>
                <a:gd name="T29" fmla="*/ 4 h 128"/>
                <a:gd name="T30" fmla="*/ 56 w 130"/>
                <a:gd name="T31" fmla="*/ 106 h 128"/>
                <a:gd name="T32" fmla="*/ 44 w 130"/>
                <a:gd name="T33" fmla="*/ 119 h 128"/>
                <a:gd name="T34" fmla="*/ 41 w 130"/>
                <a:gd name="T35" fmla="*/ 120 h 128"/>
                <a:gd name="T36" fmla="*/ 38 w 130"/>
                <a:gd name="T37" fmla="*/ 119 h 128"/>
                <a:gd name="T38" fmla="*/ 10 w 130"/>
                <a:gd name="T39" fmla="*/ 91 h 128"/>
                <a:gd name="T40" fmla="*/ 9 w 130"/>
                <a:gd name="T41" fmla="*/ 88 h 128"/>
                <a:gd name="T42" fmla="*/ 10 w 130"/>
                <a:gd name="T43" fmla="*/ 85 h 128"/>
                <a:gd name="T44" fmla="*/ 23 w 130"/>
                <a:gd name="T45" fmla="*/ 73 h 128"/>
                <a:gd name="T46" fmla="*/ 23 w 130"/>
                <a:gd name="T47" fmla="*/ 73 h 128"/>
                <a:gd name="T48" fmla="*/ 56 w 130"/>
                <a:gd name="T49" fmla="*/ 106 h 128"/>
                <a:gd name="T50" fmla="*/ 56 w 130"/>
                <a:gd name="T51" fmla="*/ 106 h 128"/>
                <a:gd name="T52" fmla="*/ 62 w 130"/>
                <a:gd name="T53" fmla="*/ 104 h 128"/>
                <a:gd name="T54" fmla="*/ 60 w 130"/>
                <a:gd name="T55" fmla="*/ 104 h 128"/>
                <a:gd name="T56" fmla="*/ 25 w 130"/>
                <a:gd name="T57" fmla="*/ 69 h 128"/>
                <a:gd name="T58" fmla="*/ 25 w 130"/>
                <a:gd name="T59" fmla="*/ 67 h 128"/>
                <a:gd name="T60" fmla="*/ 25 w 130"/>
                <a:gd name="T61" fmla="*/ 19 h 128"/>
                <a:gd name="T62" fmla="*/ 110 w 130"/>
                <a:gd name="T63" fmla="*/ 104 h 128"/>
                <a:gd name="T64" fmla="*/ 62 w 130"/>
                <a:gd name="T65" fmla="*/ 104 h 128"/>
                <a:gd name="T66" fmla="*/ 121 w 130"/>
                <a:gd name="T67" fmla="*/ 102 h 128"/>
                <a:gd name="T68" fmla="*/ 117 w 130"/>
                <a:gd name="T69" fmla="*/ 104 h 128"/>
                <a:gd name="T70" fmla="*/ 116 w 130"/>
                <a:gd name="T71" fmla="*/ 104 h 128"/>
                <a:gd name="T72" fmla="*/ 25 w 130"/>
                <a:gd name="T73" fmla="*/ 13 h 128"/>
                <a:gd name="T74" fmla="*/ 25 w 130"/>
                <a:gd name="T75" fmla="*/ 12 h 128"/>
                <a:gd name="T76" fmla="*/ 27 w 130"/>
                <a:gd name="T77" fmla="*/ 8 h 128"/>
                <a:gd name="T78" fmla="*/ 29 w 130"/>
                <a:gd name="T79" fmla="*/ 8 h 128"/>
                <a:gd name="T80" fmla="*/ 32 w 130"/>
                <a:gd name="T81" fmla="*/ 9 h 128"/>
                <a:gd name="T82" fmla="*/ 120 w 130"/>
                <a:gd name="T83" fmla="*/ 97 h 128"/>
                <a:gd name="T84" fmla="*/ 121 w 130"/>
                <a:gd name="T85" fmla="*/ 10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0" h="128">
                  <a:moveTo>
                    <a:pt x="37" y="4"/>
                  </a:moveTo>
                  <a:cubicBezTo>
                    <a:pt x="35" y="1"/>
                    <a:pt x="32" y="0"/>
                    <a:pt x="29" y="0"/>
                  </a:cubicBezTo>
                  <a:cubicBezTo>
                    <a:pt x="27" y="0"/>
                    <a:pt x="26" y="0"/>
                    <a:pt x="24" y="1"/>
                  </a:cubicBezTo>
                  <a:cubicBezTo>
                    <a:pt x="20" y="3"/>
                    <a:pt x="17" y="7"/>
                    <a:pt x="17" y="12"/>
                  </a:cubicBezTo>
                  <a:cubicBezTo>
                    <a:pt x="17" y="67"/>
                    <a:pt x="17" y="67"/>
                    <a:pt x="17" y="67"/>
                  </a:cubicBezTo>
                  <a:cubicBezTo>
                    <a:pt x="5" y="80"/>
                    <a:pt x="5" y="80"/>
                    <a:pt x="5" y="80"/>
                  </a:cubicBezTo>
                  <a:cubicBezTo>
                    <a:pt x="0" y="84"/>
                    <a:pt x="0" y="92"/>
                    <a:pt x="5" y="96"/>
                  </a:cubicBezTo>
                  <a:cubicBezTo>
                    <a:pt x="33" y="124"/>
                    <a:pt x="33" y="124"/>
                    <a:pt x="33" y="124"/>
                  </a:cubicBezTo>
                  <a:cubicBezTo>
                    <a:pt x="35" y="127"/>
                    <a:pt x="38" y="128"/>
                    <a:pt x="41" y="128"/>
                  </a:cubicBezTo>
                  <a:cubicBezTo>
                    <a:pt x="44" y="128"/>
                    <a:pt x="47" y="127"/>
                    <a:pt x="49" y="124"/>
                  </a:cubicBezTo>
                  <a:cubicBezTo>
                    <a:pt x="62" y="112"/>
                    <a:pt x="62" y="112"/>
                    <a:pt x="62" y="112"/>
                  </a:cubicBezTo>
                  <a:cubicBezTo>
                    <a:pt x="117" y="112"/>
                    <a:pt x="117" y="112"/>
                    <a:pt x="117" y="112"/>
                  </a:cubicBezTo>
                  <a:cubicBezTo>
                    <a:pt x="122" y="112"/>
                    <a:pt x="126" y="109"/>
                    <a:pt x="128" y="105"/>
                  </a:cubicBezTo>
                  <a:cubicBezTo>
                    <a:pt x="130" y="100"/>
                    <a:pt x="129" y="95"/>
                    <a:pt x="125" y="92"/>
                  </a:cubicBezTo>
                  <a:lnTo>
                    <a:pt x="37" y="4"/>
                  </a:lnTo>
                  <a:close/>
                  <a:moveTo>
                    <a:pt x="56" y="106"/>
                  </a:moveTo>
                  <a:cubicBezTo>
                    <a:pt x="44" y="119"/>
                    <a:pt x="44" y="119"/>
                    <a:pt x="44" y="119"/>
                  </a:cubicBezTo>
                  <a:cubicBezTo>
                    <a:pt x="43" y="120"/>
                    <a:pt x="42" y="120"/>
                    <a:pt x="41" y="120"/>
                  </a:cubicBezTo>
                  <a:cubicBezTo>
                    <a:pt x="40" y="120"/>
                    <a:pt x="39" y="120"/>
                    <a:pt x="38" y="119"/>
                  </a:cubicBezTo>
                  <a:cubicBezTo>
                    <a:pt x="10" y="91"/>
                    <a:pt x="10" y="91"/>
                    <a:pt x="10" y="91"/>
                  </a:cubicBezTo>
                  <a:cubicBezTo>
                    <a:pt x="9" y="90"/>
                    <a:pt x="9" y="89"/>
                    <a:pt x="9" y="88"/>
                  </a:cubicBezTo>
                  <a:cubicBezTo>
                    <a:pt x="9" y="87"/>
                    <a:pt x="9" y="86"/>
                    <a:pt x="10" y="85"/>
                  </a:cubicBezTo>
                  <a:cubicBezTo>
                    <a:pt x="23" y="73"/>
                    <a:pt x="23" y="73"/>
                    <a:pt x="23" y="73"/>
                  </a:cubicBezTo>
                  <a:cubicBezTo>
                    <a:pt x="23" y="73"/>
                    <a:pt x="23" y="73"/>
                    <a:pt x="23" y="73"/>
                  </a:cubicBezTo>
                  <a:cubicBezTo>
                    <a:pt x="56" y="106"/>
                    <a:pt x="56" y="106"/>
                    <a:pt x="56" y="106"/>
                  </a:cubicBezTo>
                  <a:cubicBezTo>
                    <a:pt x="56" y="106"/>
                    <a:pt x="56" y="106"/>
                    <a:pt x="56" y="106"/>
                  </a:cubicBezTo>
                  <a:close/>
                  <a:moveTo>
                    <a:pt x="62" y="104"/>
                  </a:moveTo>
                  <a:cubicBezTo>
                    <a:pt x="61" y="104"/>
                    <a:pt x="61" y="104"/>
                    <a:pt x="60" y="104"/>
                  </a:cubicBezTo>
                  <a:cubicBezTo>
                    <a:pt x="25" y="69"/>
                    <a:pt x="25" y="69"/>
                    <a:pt x="25" y="69"/>
                  </a:cubicBezTo>
                  <a:cubicBezTo>
                    <a:pt x="25" y="68"/>
                    <a:pt x="25" y="68"/>
                    <a:pt x="25" y="67"/>
                  </a:cubicBezTo>
                  <a:cubicBezTo>
                    <a:pt x="25" y="19"/>
                    <a:pt x="25" y="19"/>
                    <a:pt x="25" y="19"/>
                  </a:cubicBezTo>
                  <a:cubicBezTo>
                    <a:pt x="110" y="104"/>
                    <a:pt x="110" y="104"/>
                    <a:pt x="110" y="104"/>
                  </a:cubicBezTo>
                  <a:lnTo>
                    <a:pt x="62" y="104"/>
                  </a:lnTo>
                  <a:close/>
                  <a:moveTo>
                    <a:pt x="121" y="102"/>
                  </a:moveTo>
                  <a:cubicBezTo>
                    <a:pt x="120" y="103"/>
                    <a:pt x="119" y="104"/>
                    <a:pt x="117" y="104"/>
                  </a:cubicBezTo>
                  <a:cubicBezTo>
                    <a:pt x="116" y="104"/>
                    <a:pt x="116" y="104"/>
                    <a:pt x="116" y="104"/>
                  </a:cubicBezTo>
                  <a:cubicBezTo>
                    <a:pt x="25" y="13"/>
                    <a:pt x="25" y="13"/>
                    <a:pt x="25" y="13"/>
                  </a:cubicBezTo>
                  <a:cubicBezTo>
                    <a:pt x="25" y="12"/>
                    <a:pt x="25" y="12"/>
                    <a:pt x="25" y="12"/>
                  </a:cubicBezTo>
                  <a:cubicBezTo>
                    <a:pt x="25" y="10"/>
                    <a:pt x="26" y="9"/>
                    <a:pt x="27" y="8"/>
                  </a:cubicBezTo>
                  <a:cubicBezTo>
                    <a:pt x="28" y="8"/>
                    <a:pt x="28" y="8"/>
                    <a:pt x="29" y="8"/>
                  </a:cubicBezTo>
                  <a:cubicBezTo>
                    <a:pt x="30" y="8"/>
                    <a:pt x="31" y="8"/>
                    <a:pt x="32" y="9"/>
                  </a:cubicBezTo>
                  <a:cubicBezTo>
                    <a:pt x="120" y="97"/>
                    <a:pt x="120" y="97"/>
                    <a:pt x="120" y="97"/>
                  </a:cubicBezTo>
                  <a:cubicBezTo>
                    <a:pt x="121" y="98"/>
                    <a:pt x="121" y="100"/>
                    <a:pt x="121" y="10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sp>
          <p:nvSpPr>
            <p:cNvPr id="41" name="Freeform 225"/>
            <p:cNvSpPr/>
            <p:nvPr/>
          </p:nvSpPr>
          <p:spPr bwMode="auto">
            <a:xfrm>
              <a:off x="6562726" y="1392238"/>
              <a:ext cx="230188" cy="230187"/>
            </a:xfrm>
            <a:custGeom>
              <a:avLst/>
              <a:gdLst>
                <a:gd name="T0" fmla="*/ 4 w 60"/>
                <a:gd name="T1" fmla="*/ 8 h 60"/>
                <a:gd name="T2" fmla="*/ 4 w 60"/>
                <a:gd name="T3" fmla="*/ 8 h 60"/>
                <a:gd name="T4" fmla="*/ 52 w 60"/>
                <a:gd name="T5" fmla="*/ 56 h 60"/>
                <a:gd name="T6" fmla="*/ 52 w 60"/>
                <a:gd name="T7" fmla="*/ 56 h 60"/>
                <a:gd name="T8" fmla="*/ 56 w 60"/>
                <a:gd name="T9" fmla="*/ 60 h 60"/>
                <a:gd name="T10" fmla="*/ 60 w 60"/>
                <a:gd name="T11" fmla="*/ 56 h 60"/>
                <a:gd name="T12" fmla="*/ 60 w 60"/>
                <a:gd name="T13" fmla="*/ 56 h 60"/>
                <a:gd name="T14" fmla="*/ 4 w 60"/>
                <a:gd name="T15" fmla="*/ 0 h 60"/>
                <a:gd name="T16" fmla="*/ 4 w 60"/>
                <a:gd name="T17" fmla="*/ 0 h 60"/>
                <a:gd name="T18" fmla="*/ 0 w 60"/>
                <a:gd name="T19" fmla="*/ 4 h 60"/>
                <a:gd name="T20" fmla="*/ 4 w 60"/>
                <a:gd name="T21" fmla="*/ 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0">
                  <a:moveTo>
                    <a:pt x="4" y="8"/>
                  </a:moveTo>
                  <a:cubicBezTo>
                    <a:pt x="4" y="8"/>
                    <a:pt x="4" y="8"/>
                    <a:pt x="4" y="8"/>
                  </a:cubicBezTo>
                  <a:cubicBezTo>
                    <a:pt x="30" y="8"/>
                    <a:pt x="52" y="30"/>
                    <a:pt x="52" y="56"/>
                  </a:cubicBezTo>
                  <a:cubicBezTo>
                    <a:pt x="52" y="56"/>
                    <a:pt x="52" y="56"/>
                    <a:pt x="52" y="56"/>
                  </a:cubicBezTo>
                  <a:cubicBezTo>
                    <a:pt x="52" y="58"/>
                    <a:pt x="54" y="60"/>
                    <a:pt x="56" y="60"/>
                  </a:cubicBezTo>
                  <a:cubicBezTo>
                    <a:pt x="58" y="60"/>
                    <a:pt x="60" y="58"/>
                    <a:pt x="60" y="56"/>
                  </a:cubicBezTo>
                  <a:cubicBezTo>
                    <a:pt x="60" y="56"/>
                    <a:pt x="60" y="56"/>
                    <a:pt x="60" y="56"/>
                  </a:cubicBezTo>
                  <a:cubicBezTo>
                    <a:pt x="60" y="25"/>
                    <a:pt x="35" y="0"/>
                    <a:pt x="4" y="0"/>
                  </a:cubicBezTo>
                  <a:cubicBezTo>
                    <a:pt x="4" y="0"/>
                    <a:pt x="4" y="0"/>
                    <a:pt x="4" y="0"/>
                  </a:cubicBezTo>
                  <a:cubicBezTo>
                    <a:pt x="2" y="0"/>
                    <a:pt x="0" y="2"/>
                    <a:pt x="0" y="4"/>
                  </a:cubicBezTo>
                  <a:cubicBezTo>
                    <a:pt x="0" y="6"/>
                    <a:pt x="2" y="8"/>
                    <a:pt x="4"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grpSp>
      <p:grpSp>
        <p:nvGrpSpPr>
          <p:cNvPr id="42" name="Group 226"/>
          <p:cNvGrpSpPr/>
          <p:nvPr/>
        </p:nvGrpSpPr>
        <p:grpSpPr>
          <a:xfrm>
            <a:off x="1320772" y="3354467"/>
            <a:ext cx="282893" cy="300431"/>
            <a:chOff x="6881813" y="2154238"/>
            <a:chExt cx="461963" cy="490538"/>
          </a:xfrm>
          <a:solidFill>
            <a:schemeClr val="bg1">
              <a:lumMod val="65000"/>
            </a:schemeClr>
          </a:solidFill>
        </p:grpSpPr>
        <p:sp>
          <p:nvSpPr>
            <p:cNvPr id="43" name="Freeform 22"/>
            <p:cNvSpPr>
              <a:spLocks noEditPoints="1"/>
            </p:cNvSpPr>
            <p:nvPr/>
          </p:nvSpPr>
          <p:spPr bwMode="auto">
            <a:xfrm>
              <a:off x="6881813" y="2154238"/>
              <a:ext cx="461963" cy="490538"/>
            </a:xfrm>
            <a:custGeom>
              <a:avLst/>
              <a:gdLst>
                <a:gd name="T0" fmla="*/ 104 w 120"/>
                <a:gd name="T1" fmla="*/ 0 h 128"/>
                <a:gd name="T2" fmla="*/ 16 w 120"/>
                <a:gd name="T3" fmla="*/ 0 h 128"/>
                <a:gd name="T4" fmla="*/ 0 w 120"/>
                <a:gd name="T5" fmla="*/ 16 h 128"/>
                <a:gd name="T6" fmla="*/ 0 w 120"/>
                <a:gd name="T7" fmla="*/ 112 h 128"/>
                <a:gd name="T8" fmla="*/ 16 w 120"/>
                <a:gd name="T9" fmla="*/ 128 h 128"/>
                <a:gd name="T10" fmla="*/ 104 w 120"/>
                <a:gd name="T11" fmla="*/ 128 h 128"/>
                <a:gd name="T12" fmla="*/ 120 w 120"/>
                <a:gd name="T13" fmla="*/ 112 h 128"/>
                <a:gd name="T14" fmla="*/ 120 w 120"/>
                <a:gd name="T15" fmla="*/ 16 h 128"/>
                <a:gd name="T16" fmla="*/ 104 w 120"/>
                <a:gd name="T17" fmla="*/ 0 h 128"/>
                <a:gd name="T18" fmla="*/ 112 w 120"/>
                <a:gd name="T19" fmla="*/ 112 h 128"/>
                <a:gd name="T20" fmla="*/ 104 w 120"/>
                <a:gd name="T21" fmla="*/ 120 h 128"/>
                <a:gd name="T22" fmla="*/ 16 w 120"/>
                <a:gd name="T23" fmla="*/ 120 h 128"/>
                <a:gd name="T24" fmla="*/ 8 w 120"/>
                <a:gd name="T25" fmla="*/ 112 h 128"/>
                <a:gd name="T26" fmla="*/ 8 w 120"/>
                <a:gd name="T27" fmla="*/ 16 h 128"/>
                <a:gd name="T28" fmla="*/ 16 w 120"/>
                <a:gd name="T29" fmla="*/ 8 h 128"/>
                <a:gd name="T30" fmla="*/ 104 w 120"/>
                <a:gd name="T31" fmla="*/ 8 h 128"/>
                <a:gd name="T32" fmla="*/ 112 w 120"/>
                <a:gd name="T33" fmla="*/ 16 h 128"/>
                <a:gd name="T34" fmla="*/ 112 w 120"/>
                <a:gd name="T35"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04" y="0"/>
                  </a:moveTo>
                  <a:cubicBezTo>
                    <a:pt x="16" y="0"/>
                    <a:pt x="16" y="0"/>
                    <a:pt x="16" y="0"/>
                  </a:cubicBezTo>
                  <a:cubicBezTo>
                    <a:pt x="7" y="0"/>
                    <a:pt x="0" y="7"/>
                    <a:pt x="0" y="16"/>
                  </a:cubicBezTo>
                  <a:cubicBezTo>
                    <a:pt x="0" y="112"/>
                    <a:pt x="0" y="112"/>
                    <a:pt x="0" y="112"/>
                  </a:cubicBezTo>
                  <a:cubicBezTo>
                    <a:pt x="0" y="121"/>
                    <a:pt x="7" y="128"/>
                    <a:pt x="16" y="128"/>
                  </a:cubicBezTo>
                  <a:cubicBezTo>
                    <a:pt x="104" y="128"/>
                    <a:pt x="104" y="128"/>
                    <a:pt x="104" y="128"/>
                  </a:cubicBezTo>
                  <a:cubicBezTo>
                    <a:pt x="113" y="128"/>
                    <a:pt x="120" y="121"/>
                    <a:pt x="120" y="112"/>
                  </a:cubicBezTo>
                  <a:cubicBezTo>
                    <a:pt x="120" y="16"/>
                    <a:pt x="120" y="16"/>
                    <a:pt x="120" y="16"/>
                  </a:cubicBezTo>
                  <a:cubicBezTo>
                    <a:pt x="120" y="7"/>
                    <a:pt x="113" y="0"/>
                    <a:pt x="104" y="0"/>
                  </a:cubicBezTo>
                  <a:close/>
                  <a:moveTo>
                    <a:pt x="112" y="112"/>
                  </a:moveTo>
                  <a:cubicBezTo>
                    <a:pt x="112" y="116"/>
                    <a:pt x="108" y="120"/>
                    <a:pt x="104" y="120"/>
                  </a:cubicBezTo>
                  <a:cubicBezTo>
                    <a:pt x="16" y="120"/>
                    <a:pt x="16" y="120"/>
                    <a:pt x="16" y="120"/>
                  </a:cubicBezTo>
                  <a:cubicBezTo>
                    <a:pt x="12" y="120"/>
                    <a:pt x="8" y="116"/>
                    <a:pt x="8" y="112"/>
                  </a:cubicBezTo>
                  <a:cubicBezTo>
                    <a:pt x="8" y="16"/>
                    <a:pt x="8" y="16"/>
                    <a:pt x="8" y="16"/>
                  </a:cubicBezTo>
                  <a:cubicBezTo>
                    <a:pt x="8" y="12"/>
                    <a:pt x="12" y="8"/>
                    <a:pt x="16" y="8"/>
                  </a:cubicBezTo>
                  <a:cubicBezTo>
                    <a:pt x="104" y="8"/>
                    <a:pt x="104" y="8"/>
                    <a:pt x="104" y="8"/>
                  </a:cubicBezTo>
                  <a:cubicBezTo>
                    <a:pt x="108" y="8"/>
                    <a:pt x="112" y="12"/>
                    <a:pt x="112" y="16"/>
                  </a:cubicBezTo>
                  <a:lnTo>
                    <a:pt x="112" y="11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sp>
          <p:nvSpPr>
            <p:cNvPr id="44" name="Freeform 23"/>
            <p:cNvSpPr>
              <a:spLocks noEditPoints="1"/>
            </p:cNvSpPr>
            <p:nvPr/>
          </p:nvSpPr>
          <p:spPr bwMode="auto">
            <a:xfrm>
              <a:off x="6942138" y="2214563"/>
              <a:ext cx="339725" cy="307975"/>
            </a:xfrm>
            <a:custGeom>
              <a:avLst/>
              <a:gdLst>
                <a:gd name="T0" fmla="*/ 84 w 88"/>
                <a:gd name="T1" fmla="*/ 0 h 80"/>
                <a:gd name="T2" fmla="*/ 4 w 88"/>
                <a:gd name="T3" fmla="*/ 0 h 80"/>
                <a:gd name="T4" fmla="*/ 0 w 88"/>
                <a:gd name="T5" fmla="*/ 4 h 80"/>
                <a:gd name="T6" fmla="*/ 0 w 88"/>
                <a:gd name="T7" fmla="*/ 76 h 80"/>
                <a:gd name="T8" fmla="*/ 4 w 88"/>
                <a:gd name="T9" fmla="*/ 80 h 80"/>
                <a:gd name="T10" fmla="*/ 84 w 88"/>
                <a:gd name="T11" fmla="*/ 80 h 80"/>
                <a:gd name="T12" fmla="*/ 88 w 88"/>
                <a:gd name="T13" fmla="*/ 76 h 80"/>
                <a:gd name="T14" fmla="*/ 88 w 88"/>
                <a:gd name="T15" fmla="*/ 4 h 80"/>
                <a:gd name="T16" fmla="*/ 84 w 88"/>
                <a:gd name="T17" fmla="*/ 0 h 80"/>
                <a:gd name="T18" fmla="*/ 84 w 88"/>
                <a:gd name="T19" fmla="*/ 4 h 80"/>
                <a:gd name="T20" fmla="*/ 84 w 88"/>
                <a:gd name="T21" fmla="*/ 59 h 80"/>
                <a:gd name="T22" fmla="*/ 71 w 88"/>
                <a:gd name="T23" fmla="*/ 45 h 80"/>
                <a:gd name="T24" fmla="*/ 68 w 88"/>
                <a:gd name="T25" fmla="*/ 44 h 80"/>
                <a:gd name="T26" fmla="*/ 65 w 88"/>
                <a:gd name="T27" fmla="*/ 45 h 80"/>
                <a:gd name="T28" fmla="*/ 55 w 88"/>
                <a:gd name="T29" fmla="*/ 57 h 80"/>
                <a:gd name="T30" fmla="*/ 23 w 88"/>
                <a:gd name="T31" fmla="*/ 21 h 80"/>
                <a:gd name="T32" fmla="*/ 20 w 88"/>
                <a:gd name="T33" fmla="*/ 20 h 80"/>
                <a:gd name="T34" fmla="*/ 17 w 88"/>
                <a:gd name="T35" fmla="*/ 21 h 80"/>
                <a:gd name="T36" fmla="*/ 4 w 88"/>
                <a:gd name="T37" fmla="*/ 36 h 80"/>
                <a:gd name="T38" fmla="*/ 4 w 88"/>
                <a:gd name="T39" fmla="*/ 4 h 80"/>
                <a:gd name="T40" fmla="*/ 84 w 88"/>
                <a:gd name="T41" fmla="*/ 4 h 80"/>
                <a:gd name="T42" fmla="*/ 4 w 88"/>
                <a:gd name="T43" fmla="*/ 42 h 80"/>
                <a:gd name="T44" fmla="*/ 20 w 88"/>
                <a:gd name="T45" fmla="*/ 24 h 80"/>
                <a:gd name="T46" fmla="*/ 52 w 88"/>
                <a:gd name="T47" fmla="*/ 61 h 80"/>
                <a:gd name="T48" fmla="*/ 55 w 88"/>
                <a:gd name="T49" fmla="*/ 63 h 80"/>
                <a:gd name="T50" fmla="*/ 66 w 88"/>
                <a:gd name="T51" fmla="*/ 76 h 80"/>
                <a:gd name="T52" fmla="*/ 4 w 88"/>
                <a:gd name="T53" fmla="*/ 76 h 80"/>
                <a:gd name="T54" fmla="*/ 4 w 88"/>
                <a:gd name="T55" fmla="*/ 42 h 80"/>
                <a:gd name="T56" fmla="*/ 71 w 88"/>
                <a:gd name="T57" fmla="*/ 76 h 80"/>
                <a:gd name="T58" fmla="*/ 57 w 88"/>
                <a:gd name="T59" fmla="*/ 60 h 80"/>
                <a:gd name="T60" fmla="*/ 68 w 88"/>
                <a:gd name="T61" fmla="*/ 48 h 80"/>
                <a:gd name="T62" fmla="*/ 84 w 88"/>
                <a:gd name="T63" fmla="*/ 66 h 80"/>
                <a:gd name="T64" fmla="*/ 84 w 88"/>
                <a:gd name="T65" fmla="*/ 76 h 80"/>
                <a:gd name="T66" fmla="*/ 71 w 88"/>
                <a:gd name="T67"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0">
                  <a:moveTo>
                    <a:pt x="84" y="0"/>
                  </a:moveTo>
                  <a:cubicBezTo>
                    <a:pt x="4" y="0"/>
                    <a:pt x="4" y="0"/>
                    <a:pt x="4" y="0"/>
                  </a:cubicBezTo>
                  <a:cubicBezTo>
                    <a:pt x="2" y="0"/>
                    <a:pt x="0" y="2"/>
                    <a:pt x="0" y="4"/>
                  </a:cubicBezTo>
                  <a:cubicBezTo>
                    <a:pt x="0" y="76"/>
                    <a:pt x="0" y="76"/>
                    <a:pt x="0" y="76"/>
                  </a:cubicBezTo>
                  <a:cubicBezTo>
                    <a:pt x="0" y="78"/>
                    <a:pt x="2" y="80"/>
                    <a:pt x="4" y="80"/>
                  </a:cubicBezTo>
                  <a:cubicBezTo>
                    <a:pt x="84" y="80"/>
                    <a:pt x="84" y="80"/>
                    <a:pt x="84" y="80"/>
                  </a:cubicBezTo>
                  <a:cubicBezTo>
                    <a:pt x="86" y="80"/>
                    <a:pt x="88" y="78"/>
                    <a:pt x="88" y="76"/>
                  </a:cubicBezTo>
                  <a:cubicBezTo>
                    <a:pt x="88" y="4"/>
                    <a:pt x="88" y="4"/>
                    <a:pt x="88" y="4"/>
                  </a:cubicBezTo>
                  <a:cubicBezTo>
                    <a:pt x="88" y="2"/>
                    <a:pt x="86" y="0"/>
                    <a:pt x="84" y="0"/>
                  </a:cubicBezTo>
                  <a:close/>
                  <a:moveTo>
                    <a:pt x="84" y="4"/>
                  </a:moveTo>
                  <a:cubicBezTo>
                    <a:pt x="84" y="59"/>
                    <a:pt x="84" y="59"/>
                    <a:pt x="84" y="59"/>
                  </a:cubicBezTo>
                  <a:cubicBezTo>
                    <a:pt x="71" y="45"/>
                    <a:pt x="71" y="45"/>
                    <a:pt x="71" y="45"/>
                  </a:cubicBezTo>
                  <a:cubicBezTo>
                    <a:pt x="70" y="44"/>
                    <a:pt x="69" y="44"/>
                    <a:pt x="68" y="44"/>
                  </a:cubicBezTo>
                  <a:cubicBezTo>
                    <a:pt x="67" y="44"/>
                    <a:pt x="66" y="44"/>
                    <a:pt x="65" y="45"/>
                  </a:cubicBezTo>
                  <a:cubicBezTo>
                    <a:pt x="55" y="57"/>
                    <a:pt x="55" y="57"/>
                    <a:pt x="55" y="57"/>
                  </a:cubicBezTo>
                  <a:cubicBezTo>
                    <a:pt x="23" y="21"/>
                    <a:pt x="23" y="21"/>
                    <a:pt x="23" y="21"/>
                  </a:cubicBezTo>
                  <a:cubicBezTo>
                    <a:pt x="22" y="20"/>
                    <a:pt x="21" y="20"/>
                    <a:pt x="20" y="20"/>
                  </a:cubicBezTo>
                  <a:cubicBezTo>
                    <a:pt x="19" y="20"/>
                    <a:pt x="18" y="20"/>
                    <a:pt x="17" y="21"/>
                  </a:cubicBezTo>
                  <a:cubicBezTo>
                    <a:pt x="4" y="36"/>
                    <a:pt x="4" y="36"/>
                    <a:pt x="4" y="36"/>
                  </a:cubicBezTo>
                  <a:cubicBezTo>
                    <a:pt x="4" y="4"/>
                    <a:pt x="4" y="4"/>
                    <a:pt x="4" y="4"/>
                  </a:cubicBezTo>
                  <a:lnTo>
                    <a:pt x="84" y="4"/>
                  </a:lnTo>
                  <a:close/>
                  <a:moveTo>
                    <a:pt x="4" y="42"/>
                  </a:moveTo>
                  <a:cubicBezTo>
                    <a:pt x="20" y="24"/>
                    <a:pt x="20" y="24"/>
                    <a:pt x="20" y="24"/>
                  </a:cubicBezTo>
                  <a:cubicBezTo>
                    <a:pt x="52" y="61"/>
                    <a:pt x="52" y="61"/>
                    <a:pt x="52" y="61"/>
                  </a:cubicBezTo>
                  <a:cubicBezTo>
                    <a:pt x="55" y="63"/>
                    <a:pt x="55" y="63"/>
                    <a:pt x="55" y="63"/>
                  </a:cubicBezTo>
                  <a:cubicBezTo>
                    <a:pt x="66" y="76"/>
                    <a:pt x="66" y="76"/>
                    <a:pt x="66" y="76"/>
                  </a:cubicBezTo>
                  <a:cubicBezTo>
                    <a:pt x="4" y="76"/>
                    <a:pt x="4" y="76"/>
                    <a:pt x="4" y="76"/>
                  </a:cubicBezTo>
                  <a:lnTo>
                    <a:pt x="4" y="42"/>
                  </a:lnTo>
                  <a:close/>
                  <a:moveTo>
                    <a:pt x="71" y="76"/>
                  </a:moveTo>
                  <a:cubicBezTo>
                    <a:pt x="57" y="60"/>
                    <a:pt x="57" y="60"/>
                    <a:pt x="57" y="60"/>
                  </a:cubicBezTo>
                  <a:cubicBezTo>
                    <a:pt x="68" y="48"/>
                    <a:pt x="68" y="48"/>
                    <a:pt x="68" y="48"/>
                  </a:cubicBezTo>
                  <a:cubicBezTo>
                    <a:pt x="84" y="66"/>
                    <a:pt x="84" y="66"/>
                    <a:pt x="84" y="66"/>
                  </a:cubicBezTo>
                  <a:cubicBezTo>
                    <a:pt x="84" y="76"/>
                    <a:pt x="84" y="76"/>
                    <a:pt x="84" y="76"/>
                  </a:cubicBezTo>
                  <a:lnTo>
                    <a:pt x="71" y="7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sp>
          <p:nvSpPr>
            <p:cNvPr id="45" name="Freeform 24"/>
            <p:cNvSpPr>
              <a:spLocks noEditPoints="1"/>
            </p:cNvSpPr>
            <p:nvPr/>
          </p:nvSpPr>
          <p:spPr bwMode="auto">
            <a:xfrm>
              <a:off x="7127875" y="2260600"/>
              <a:ext cx="92075" cy="92075"/>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grpSp>
      <p:sp>
        <p:nvSpPr>
          <p:cNvPr id="46" name="Freeform 28"/>
          <p:cNvSpPr>
            <a:spLocks noEditPoints="1"/>
          </p:cNvSpPr>
          <p:nvPr/>
        </p:nvSpPr>
        <p:spPr bwMode="auto">
          <a:xfrm>
            <a:off x="1311535" y="4015604"/>
            <a:ext cx="301363" cy="301403"/>
          </a:xfrm>
          <a:custGeom>
            <a:avLst/>
            <a:gdLst>
              <a:gd name="T0" fmla="*/ 114 w 128"/>
              <a:gd name="T1" fmla="*/ 29 h 128"/>
              <a:gd name="T2" fmla="*/ 112 w 128"/>
              <a:gd name="T3" fmla="*/ 8 h 128"/>
              <a:gd name="T4" fmla="*/ 24 w 128"/>
              <a:gd name="T5" fmla="*/ 0 h 128"/>
              <a:gd name="T6" fmla="*/ 16 w 128"/>
              <a:gd name="T7" fmla="*/ 27 h 128"/>
              <a:gd name="T8" fmla="*/ 2 w 128"/>
              <a:gd name="T9" fmla="*/ 45 h 128"/>
              <a:gd name="T10" fmla="*/ 0 w 128"/>
              <a:gd name="T11" fmla="*/ 56 h 128"/>
              <a:gd name="T12" fmla="*/ 12 w 128"/>
              <a:gd name="T13" fmla="*/ 68 h 128"/>
              <a:gd name="T14" fmla="*/ 20 w 128"/>
              <a:gd name="T15" fmla="*/ 128 h 128"/>
              <a:gd name="T16" fmla="*/ 116 w 128"/>
              <a:gd name="T17" fmla="*/ 120 h 128"/>
              <a:gd name="T18" fmla="*/ 116 w 128"/>
              <a:gd name="T19" fmla="*/ 68 h 128"/>
              <a:gd name="T20" fmla="*/ 128 w 128"/>
              <a:gd name="T21" fmla="*/ 52 h 128"/>
              <a:gd name="T22" fmla="*/ 104 w 128"/>
              <a:gd name="T23" fmla="*/ 8 h 128"/>
              <a:gd name="T24" fmla="*/ 24 w 128"/>
              <a:gd name="T25" fmla="*/ 24 h 128"/>
              <a:gd name="T26" fmla="*/ 24 w 128"/>
              <a:gd name="T27" fmla="*/ 8 h 128"/>
              <a:gd name="T28" fmla="*/ 41 w 128"/>
              <a:gd name="T29" fmla="*/ 60 h 128"/>
              <a:gd name="T30" fmla="*/ 40 w 128"/>
              <a:gd name="T31" fmla="*/ 32 h 128"/>
              <a:gd name="T32" fmla="*/ 41 w 128"/>
              <a:gd name="T33" fmla="*/ 60 h 128"/>
              <a:gd name="T34" fmla="*/ 62 w 128"/>
              <a:gd name="T35" fmla="*/ 32 h 128"/>
              <a:gd name="T36" fmla="*/ 45 w 128"/>
              <a:gd name="T37" fmla="*/ 60 h 128"/>
              <a:gd name="T38" fmla="*/ 66 w 128"/>
              <a:gd name="T39" fmla="*/ 32 h 128"/>
              <a:gd name="T40" fmla="*/ 83 w 128"/>
              <a:gd name="T41" fmla="*/ 60 h 128"/>
              <a:gd name="T42" fmla="*/ 66 w 128"/>
              <a:gd name="T43" fmla="*/ 32 h 128"/>
              <a:gd name="T44" fmla="*/ 88 w 128"/>
              <a:gd name="T45" fmla="*/ 32 h 128"/>
              <a:gd name="T46" fmla="*/ 87 w 128"/>
              <a:gd name="T47" fmla="*/ 60 h 128"/>
              <a:gd name="T48" fmla="*/ 8 w 128"/>
              <a:gd name="T49" fmla="*/ 56 h 128"/>
              <a:gd name="T50" fmla="*/ 9 w 128"/>
              <a:gd name="T51" fmla="*/ 50 h 128"/>
              <a:gd name="T52" fmla="*/ 24 w 128"/>
              <a:gd name="T53" fmla="*/ 32 h 128"/>
              <a:gd name="T54" fmla="*/ 19 w 128"/>
              <a:gd name="T55" fmla="*/ 60 h 128"/>
              <a:gd name="T56" fmla="*/ 8 w 128"/>
              <a:gd name="T57" fmla="*/ 56 h 128"/>
              <a:gd name="T58" fmla="*/ 50 w 128"/>
              <a:gd name="T59" fmla="*/ 120 h 128"/>
              <a:gd name="T60" fmla="*/ 80 w 128"/>
              <a:gd name="T61" fmla="*/ 80 h 128"/>
              <a:gd name="T62" fmla="*/ 108 w 128"/>
              <a:gd name="T63" fmla="*/ 120 h 128"/>
              <a:gd name="T64" fmla="*/ 84 w 128"/>
              <a:gd name="T65" fmla="*/ 80 h 128"/>
              <a:gd name="T66" fmla="*/ 50 w 128"/>
              <a:gd name="T67" fmla="*/ 76 h 128"/>
              <a:gd name="T68" fmla="*/ 46 w 128"/>
              <a:gd name="T69" fmla="*/ 120 h 128"/>
              <a:gd name="T70" fmla="*/ 20 w 128"/>
              <a:gd name="T71" fmla="*/ 68 h 128"/>
              <a:gd name="T72" fmla="*/ 108 w 128"/>
              <a:gd name="T73" fmla="*/ 120 h 128"/>
              <a:gd name="T74" fmla="*/ 116 w 128"/>
              <a:gd name="T75" fmla="*/ 60 h 128"/>
              <a:gd name="T76" fmla="*/ 93 w 128"/>
              <a:gd name="T77" fmla="*/ 32 h 128"/>
              <a:gd name="T78" fmla="*/ 104 w 128"/>
              <a:gd name="T79" fmla="*/ 32 h 128"/>
              <a:gd name="T80" fmla="*/ 119 w 128"/>
              <a:gd name="T81" fmla="*/ 50 h 128"/>
              <a:gd name="T82" fmla="*/ 120 w 128"/>
              <a:gd name="T83"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126" y="45"/>
                </a:moveTo>
                <a:cubicBezTo>
                  <a:pt x="114" y="29"/>
                  <a:pt x="114" y="29"/>
                  <a:pt x="114" y="29"/>
                </a:cubicBezTo>
                <a:cubicBezTo>
                  <a:pt x="113" y="28"/>
                  <a:pt x="113" y="28"/>
                  <a:pt x="112" y="27"/>
                </a:cubicBezTo>
                <a:cubicBezTo>
                  <a:pt x="112" y="8"/>
                  <a:pt x="112" y="8"/>
                  <a:pt x="112" y="8"/>
                </a:cubicBezTo>
                <a:cubicBezTo>
                  <a:pt x="112" y="4"/>
                  <a:pt x="108" y="0"/>
                  <a:pt x="104" y="0"/>
                </a:cubicBezTo>
                <a:cubicBezTo>
                  <a:pt x="24" y="0"/>
                  <a:pt x="24" y="0"/>
                  <a:pt x="24" y="0"/>
                </a:cubicBezTo>
                <a:cubicBezTo>
                  <a:pt x="20" y="0"/>
                  <a:pt x="16" y="4"/>
                  <a:pt x="16" y="8"/>
                </a:cubicBezTo>
                <a:cubicBezTo>
                  <a:pt x="16" y="27"/>
                  <a:pt x="16" y="27"/>
                  <a:pt x="16" y="27"/>
                </a:cubicBezTo>
                <a:cubicBezTo>
                  <a:pt x="15" y="28"/>
                  <a:pt x="15" y="28"/>
                  <a:pt x="14" y="29"/>
                </a:cubicBezTo>
                <a:cubicBezTo>
                  <a:pt x="2" y="45"/>
                  <a:pt x="2" y="45"/>
                  <a:pt x="2" y="45"/>
                </a:cubicBezTo>
                <a:cubicBezTo>
                  <a:pt x="1" y="47"/>
                  <a:pt x="0" y="49"/>
                  <a:pt x="0" y="52"/>
                </a:cubicBezTo>
                <a:cubicBezTo>
                  <a:pt x="0" y="56"/>
                  <a:pt x="0" y="56"/>
                  <a:pt x="0" y="56"/>
                </a:cubicBezTo>
                <a:cubicBezTo>
                  <a:pt x="0" y="63"/>
                  <a:pt x="5" y="68"/>
                  <a:pt x="12" y="68"/>
                </a:cubicBezTo>
                <a:cubicBezTo>
                  <a:pt x="12" y="68"/>
                  <a:pt x="12" y="68"/>
                  <a:pt x="12" y="68"/>
                </a:cubicBezTo>
                <a:cubicBezTo>
                  <a:pt x="12" y="120"/>
                  <a:pt x="12" y="120"/>
                  <a:pt x="12" y="120"/>
                </a:cubicBezTo>
                <a:cubicBezTo>
                  <a:pt x="12" y="124"/>
                  <a:pt x="16" y="128"/>
                  <a:pt x="20" y="128"/>
                </a:cubicBezTo>
                <a:cubicBezTo>
                  <a:pt x="108" y="128"/>
                  <a:pt x="108" y="128"/>
                  <a:pt x="108" y="128"/>
                </a:cubicBezTo>
                <a:cubicBezTo>
                  <a:pt x="112" y="128"/>
                  <a:pt x="116" y="124"/>
                  <a:pt x="116" y="120"/>
                </a:cubicBezTo>
                <a:cubicBezTo>
                  <a:pt x="116" y="68"/>
                  <a:pt x="116" y="68"/>
                  <a:pt x="116" y="68"/>
                </a:cubicBezTo>
                <a:cubicBezTo>
                  <a:pt x="116" y="68"/>
                  <a:pt x="116" y="68"/>
                  <a:pt x="116" y="68"/>
                </a:cubicBezTo>
                <a:cubicBezTo>
                  <a:pt x="123" y="68"/>
                  <a:pt x="128" y="63"/>
                  <a:pt x="128" y="56"/>
                </a:cubicBezTo>
                <a:cubicBezTo>
                  <a:pt x="128" y="52"/>
                  <a:pt x="128" y="52"/>
                  <a:pt x="128" y="52"/>
                </a:cubicBezTo>
                <a:cubicBezTo>
                  <a:pt x="128" y="49"/>
                  <a:pt x="127" y="47"/>
                  <a:pt x="126" y="45"/>
                </a:cubicBezTo>
                <a:close/>
                <a:moveTo>
                  <a:pt x="104" y="8"/>
                </a:moveTo>
                <a:cubicBezTo>
                  <a:pt x="104" y="24"/>
                  <a:pt x="104" y="24"/>
                  <a:pt x="104" y="24"/>
                </a:cubicBezTo>
                <a:cubicBezTo>
                  <a:pt x="24" y="24"/>
                  <a:pt x="24" y="24"/>
                  <a:pt x="24" y="24"/>
                </a:cubicBezTo>
                <a:cubicBezTo>
                  <a:pt x="24" y="24"/>
                  <a:pt x="24" y="24"/>
                  <a:pt x="24" y="24"/>
                </a:cubicBezTo>
                <a:cubicBezTo>
                  <a:pt x="24" y="8"/>
                  <a:pt x="24" y="8"/>
                  <a:pt x="24" y="8"/>
                </a:cubicBezTo>
                <a:lnTo>
                  <a:pt x="104" y="8"/>
                </a:lnTo>
                <a:close/>
                <a:moveTo>
                  <a:pt x="41" y="60"/>
                </a:moveTo>
                <a:cubicBezTo>
                  <a:pt x="24" y="60"/>
                  <a:pt x="24" y="60"/>
                  <a:pt x="24" y="60"/>
                </a:cubicBezTo>
                <a:cubicBezTo>
                  <a:pt x="40" y="32"/>
                  <a:pt x="40" y="32"/>
                  <a:pt x="40" y="32"/>
                </a:cubicBezTo>
                <a:cubicBezTo>
                  <a:pt x="49" y="32"/>
                  <a:pt x="49" y="32"/>
                  <a:pt x="49" y="32"/>
                </a:cubicBezTo>
                <a:lnTo>
                  <a:pt x="41" y="60"/>
                </a:lnTo>
                <a:close/>
                <a:moveTo>
                  <a:pt x="53" y="32"/>
                </a:moveTo>
                <a:cubicBezTo>
                  <a:pt x="62" y="32"/>
                  <a:pt x="62" y="32"/>
                  <a:pt x="62" y="32"/>
                </a:cubicBezTo>
                <a:cubicBezTo>
                  <a:pt x="62" y="60"/>
                  <a:pt x="62" y="60"/>
                  <a:pt x="62" y="60"/>
                </a:cubicBezTo>
                <a:cubicBezTo>
                  <a:pt x="45" y="60"/>
                  <a:pt x="45" y="60"/>
                  <a:pt x="45" y="60"/>
                </a:cubicBezTo>
                <a:lnTo>
                  <a:pt x="53" y="32"/>
                </a:lnTo>
                <a:close/>
                <a:moveTo>
                  <a:pt x="66" y="32"/>
                </a:moveTo>
                <a:cubicBezTo>
                  <a:pt x="75" y="32"/>
                  <a:pt x="75" y="32"/>
                  <a:pt x="75" y="32"/>
                </a:cubicBezTo>
                <a:cubicBezTo>
                  <a:pt x="83" y="60"/>
                  <a:pt x="83" y="60"/>
                  <a:pt x="83" y="60"/>
                </a:cubicBezTo>
                <a:cubicBezTo>
                  <a:pt x="66" y="60"/>
                  <a:pt x="66" y="60"/>
                  <a:pt x="66" y="60"/>
                </a:cubicBezTo>
                <a:lnTo>
                  <a:pt x="66" y="32"/>
                </a:lnTo>
                <a:close/>
                <a:moveTo>
                  <a:pt x="79" y="32"/>
                </a:moveTo>
                <a:cubicBezTo>
                  <a:pt x="88" y="32"/>
                  <a:pt x="88" y="32"/>
                  <a:pt x="88" y="32"/>
                </a:cubicBezTo>
                <a:cubicBezTo>
                  <a:pt x="104" y="60"/>
                  <a:pt x="104" y="60"/>
                  <a:pt x="104" y="60"/>
                </a:cubicBezTo>
                <a:cubicBezTo>
                  <a:pt x="87" y="60"/>
                  <a:pt x="87" y="60"/>
                  <a:pt x="87" y="60"/>
                </a:cubicBezTo>
                <a:lnTo>
                  <a:pt x="79" y="32"/>
                </a:lnTo>
                <a:close/>
                <a:moveTo>
                  <a:pt x="8" y="56"/>
                </a:moveTo>
                <a:cubicBezTo>
                  <a:pt x="8" y="52"/>
                  <a:pt x="8" y="52"/>
                  <a:pt x="8" y="52"/>
                </a:cubicBezTo>
                <a:cubicBezTo>
                  <a:pt x="8" y="51"/>
                  <a:pt x="8" y="50"/>
                  <a:pt x="9" y="50"/>
                </a:cubicBezTo>
                <a:cubicBezTo>
                  <a:pt x="21" y="34"/>
                  <a:pt x="21" y="34"/>
                  <a:pt x="21" y="34"/>
                </a:cubicBezTo>
                <a:cubicBezTo>
                  <a:pt x="22" y="33"/>
                  <a:pt x="23" y="32"/>
                  <a:pt x="24" y="32"/>
                </a:cubicBezTo>
                <a:cubicBezTo>
                  <a:pt x="35" y="32"/>
                  <a:pt x="35" y="32"/>
                  <a:pt x="35" y="32"/>
                </a:cubicBezTo>
                <a:cubicBezTo>
                  <a:pt x="19" y="60"/>
                  <a:pt x="19" y="60"/>
                  <a:pt x="19" y="60"/>
                </a:cubicBezTo>
                <a:cubicBezTo>
                  <a:pt x="12" y="60"/>
                  <a:pt x="12" y="60"/>
                  <a:pt x="12" y="60"/>
                </a:cubicBezTo>
                <a:cubicBezTo>
                  <a:pt x="10" y="60"/>
                  <a:pt x="8" y="58"/>
                  <a:pt x="8" y="56"/>
                </a:cubicBezTo>
                <a:close/>
                <a:moveTo>
                  <a:pt x="80" y="120"/>
                </a:moveTo>
                <a:cubicBezTo>
                  <a:pt x="50" y="120"/>
                  <a:pt x="50" y="120"/>
                  <a:pt x="50" y="120"/>
                </a:cubicBezTo>
                <a:cubicBezTo>
                  <a:pt x="50" y="80"/>
                  <a:pt x="50" y="80"/>
                  <a:pt x="50" y="80"/>
                </a:cubicBezTo>
                <a:cubicBezTo>
                  <a:pt x="80" y="80"/>
                  <a:pt x="80" y="80"/>
                  <a:pt x="80" y="80"/>
                </a:cubicBezTo>
                <a:lnTo>
                  <a:pt x="80" y="120"/>
                </a:lnTo>
                <a:close/>
                <a:moveTo>
                  <a:pt x="108" y="120"/>
                </a:moveTo>
                <a:cubicBezTo>
                  <a:pt x="84" y="120"/>
                  <a:pt x="84" y="120"/>
                  <a:pt x="84" y="120"/>
                </a:cubicBezTo>
                <a:cubicBezTo>
                  <a:pt x="84" y="80"/>
                  <a:pt x="84" y="80"/>
                  <a:pt x="84" y="80"/>
                </a:cubicBezTo>
                <a:cubicBezTo>
                  <a:pt x="84" y="78"/>
                  <a:pt x="82" y="76"/>
                  <a:pt x="80" y="76"/>
                </a:cubicBezTo>
                <a:cubicBezTo>
                  <a:pt x="50" y="76"/>
                  <a:pt x="50" y="76"/>
                  <a:pt x="50" y="76"/>
                </a:cubicBezTo>
                <a:cubicBezTo>
                  <a:pt x="48" y="76"/>
                  <a:pt x="46" y="78"/>
                  <a:pt x="46" y="80"/>
                </a:cubicBezTo>
                <a:cubicBezTo>
                  <a:pt x="46" y="120"/>
                  <a:pt x="46" y="120"/>
                  <a:pt x="46" y="120"/>
                </a:cubicBezTo>
                <a:cubicBezTo>
                  <a:pt x="20" y="120"/>
                  <a:pt x="20" y="120"/>
                  <a:pt x="20" y="120"/>
                </a:cubicBezTo>
                <a:cubicBezTo>
                  <a:pt x="20" y="68"/>
                  <a:pt x="20" y="68"/>
                  <a:pt x="20" y="68"/>
                </a:cubicBezTo>
                <a:cubicBezTo>
                  <a:pt x="108" y="68"/>
                  <a:pt x="108" y="68"/>
                  <a:pt x="108" y="68"/>
                </a:cubicBezTo>
                <a:lnTo>
                  <a:pt x="108" y="120"/>
                </a:lnTo>
                <a:close/>
                <a:moveTo>
                  <a:pt x="120" y="56"/>
                </a:moveTo>
                <a:cubicBezTo>
                  <a:pt x="120" y="58"/>
                  <a:pt x="118" y="60"/>
                  <a:pt x="116" y="60"/>
                </a:cubicBezTo>
                <a:cubicBezTo>
                  <a:pt x="109" y="60"/>
                  <a:pt x="109" y="60"/>
                  <a:pt x="109" y="60"/>
                </a:cubicBezTo>
                <a:cubicBezTo>
                  <a:pt x="93" y="32"/>
                  <a:pt x="93" y="32"/>
                  <a:pt x="93" y="32"/>
                </a:cubicBezTo>
                <a:cubicBezTo>
                  <a:pt x="104" y="32"/>
                  <a:pt x="104" y="32"/>
                  <a:pt x="104" y="32"/>
                </a:cubicBezTo>
                <a:cubicBezTo>
                  <a:pt x="104" y="32"/>
                  <a:pt x="104" y="32"/>
                  <a:pt x="104" y="32"/>
                </a:cubicBezTo>
                <a:cubicBezTo>
                  <a:pt x="105" y="32"/>
                  <a:pt x="106" y="33"/>
                  <a:pt x="107" y="34"/>
                </a:cubicBezTo>
                <a:cubicBezTo>
                  <a:pt x="119" y="50"/>
                  <a:pt x="119" y="50"/>
                  <a:pt x="119" y="50"/>
                </a:cubicBezTo>
                <a:cubicBezTo>
                  <a:pt x="120" y="50"/>
                  <a:pt x="120" y="51"/>
                  <a:pt x="120" y="52"/>
                </a:cubicBezTo>
                <a:lnTo>
                  <a:pt x="120" y="56"/>
                </a:lnTo>
                <a:close/>
              </a:path>
            </a:pathLst>
          </a:custGeom>
          <a:solidFill>
            <a:schemeClr val="bg1">
              <a:lumMod val="65000"/>
            </a:schemeClr>
          </a:solidFill>
          <a:ln>
            <a:noFill/>
          </a:ln>
        </p:spPr>
        <p:txBody>
          <a:bodyPr vert="horz" wrap="square" lIns="91431" tIns="45715" rIns="91431" bIns="45715" numCol="1" anchor="t" anchorCtr="0" compatLnSpc="1"/>
          <a:lstStyle/>
          <a:p>
            <a:endParaRPr lang="id-ID"/>
          </a:p>
        </p:txBody>
      </p:sp>
      <p:grpSp>
        <p:nvGrpSpPr>
          <p:cNvPr id="47" name="Group 231"/>
          <p:cNvGrpSpPr/>
          <p:nvPr/>
        </p:nvGrpSpPr>
        <p:grpSpPr>
          <a:xfrm>
            <a:off x="1310563" y="4722087"/>
            <a:ext cx="303307" cy="300431"/>
            <a:chOff x="7219950" y="3429000"/>
            <a:chExt cx="495300" cy="490538"/>
          </a:xfrm>
          <a:solidFill>
            <a:schemeClr val="bg1">
              <a:lumMod val="65000"/>
            </a:schemeClr>
          </a:solidFill>
        </p:grpSpPr>
        <p:sp>
          <p:nvSpPr>
            <p:cNvPr id="48" name="Freeform 32"/>
            <p:cNvSpPr>
              <a:spLocks noEditPoints="1"/>
            </p:cNvSpPr>
            <p:nvPr/>
          </p:nvSpPr>
          <p:spPr bwMode="auto">
            <a:xfrm>
              <a:off x="7219950" y="3475038"/>
              <a:ext cx="452438" cy="444500"/>
            </a:xfrm>
            <a:custGeom>
              <a:avLst/>
              <a:gdLst>
                <a:gd name="T0" fmla="*/ 84 w 118"/>
                <a:gd name="T1" fmla="*/ 3 h 116"/>
                <a:gd name="T2" fmla="*/ 77 w 118"/>
                <a:gd name="T3" fmla="*/ 0 h 116"/>
                <a:gd name="T4" fmla="*/ 70 w 118"/>
                <a:gd name="T5" fmla="*/ 3 h 116"/>
                <a:gd name="T6" fmla="*/ 64 w 118"/>
                <a:gd name="T7" fmla="*/ 9 h 116"/>
                <a:gd name="T8" fmla="*/ 61 w 118"/>
                <a:gd name="T9" fmla="*/ 16 h 116"/>
                <a:gd name="T10" fmla="*/ 62 w 118"/>
                <a:gd name="T11" fmla="*/ 21 h 116"/>
                <a:gd name="T12" fmla="*/ 8 w 118"/>
                <a:gd name="T13" fmla="*/ 43 h 116"/>
                <a:gd name="T14" fmla="*/ 1 w 118"/>
                <a:gd name="T15" fmla="*/ 51 h 116"/>
                <a:gd name="T16" fmla="*/ 5 w 118"/>
                <a:gd name="T17" fmla="*/ 62 h 116"/>
                <a:gd name="T18" fmla="*/ 55 w 118"/>
                <a:gd name="T19" fmla="*/ 112 h 116"/>
                <a:gd name="T20" fmla="*/ 64 w 118"/>
                <a:gd name="T21" fmla="*/ 116 h 116"/>
                <a:gd name="T22" fmla="*/ 64 w 118"/>
                <a:gd name="T23" fmla="*/ 116 h 116"/>
                <a:gd name="T24" fmla="*/ 66 w 118"/>
                <a:gd name="T25" fmla="*/ 116 h 116"/>
                <a:gd name="T26" fmla="*/ 75 w 118"/>
                <a:gd name="T27" fmla="*/ 108 h 116"/>
                <a:gd name="T28" fmla="*/ 96 w 118"/>
                <a:gd name="T29" fmla="*/ 55 h 116"/>
                <a:gd name="T30" fmla="*/ 102 w 118"/>
                <a:gd name="T31" fmla="*/ 57 h 116"/>
                <a:gd name="T32" fmla="*/ 109 w 118"/>
                <a:gd name="T33" fmla="*/ 54 h 116"/>
                <a:gd name="T34" fmla="*/ 115 w 118"/>
                <a:gd name="T35" fmla="*/ 48 h 116"/>
                <a:gd name="T36" fmla="*/ 118 w 118"/>
                <a:gd name="T37" fmla="*/ 41 h 116"/>
                <a:gd name="T38" fmla="*/ 115 w 118"/>
                <a:gd name="T39" fmla="*/ 34 h 116"/>
                <a:gd name="T40" fmla="*/ 84 w 118"/>
                <a:gd name="T41" fmla="*/ 3 h 116"/>
                <a:gd name="T42" fmla="*/ 68 w 118"/>
                <a:gd name="T43" fmla="*/ 105 h 116"/>
                <a:gd name="T44" fmla="*/ 65 w 118"/>
                <a:gd name="T45" fmla="*/ 108 h 116"/>
                <a:gd name="T46" fmla="*/ 64 w 118"/>
                <a:gd name="T47" fmla="*/ 108 h 116"/>
                <a:gd name="T48" fmla="*/ 61 w 118"/>
                <a:gd name="T49" fmla="*/ 107 h 116"/>
                <a:gd name="T50" fmla="*/ 10 w 118"/>
                <a:gd name="T51" fmla="*/ 56 h 116"/>
                <a:gd name="T52" fmla="*/ 9 w 118"/>
                <a:gd name="T53" fmla="*/ 53 h 116"/>
                <a:gd name="T54" fmla="*/ 11 w 118"/>
                <a:gd name="T55" fmla="*/ 50 h 116"/>
                <a:gd name="T56" fmla="*/ 36 w 118"/>
                <a:gd name="T57" fmla="*/ 40 h 116"/>
                <a:gd name="T58" fmla="*/ 87 w 118"/>
                <a:gd name="T59" fmla="*/ 58 h 116"/>
                <a:gd name="T60" fmla="*/ 68 w 118"/>
                <a:gd name="T61" fmla="*/ 105 h 116"/>
                <a:gd name="T62" fmla="*/ 109 w 118"/>
                <a:gd name="T63" fmla="*/ 42 h 116"/>
                <a:gd name="T64" fmla="*/ 103 w 118"/>
                <a:gd name="T65" fmla="*/ 48 h 116"/>
                <a:gd name="T66" fmla="*/ 100 w 118"/>
                <a:gd name="T67" fmla="*/ 48 h 116"/>
                <a:gd name="T68" fmla="*/ 93 w 118"/>
                <a:gd name="T69" fmla="*/ 41 h 116"/>
                <a:gd name="T70" fmla="*/ 88 w 118"/>
                <a:gd name="T71" fmla="*/ 55 h 116"/>
                <a:gd name="T72" fmla="*/ 88 w 118"/>
                <a:gd name="T73" fmla="*/ 54 h 116"/>
                <a:gd name="T74" fmla="*/ 53 w 118"/>
                <a:gd name="T75" fmla="*/ 39 h 116"/>
                <a:gd name="T76" fmla="*/ 42 w 118"/>
                <a:gd name="T77" fmla="*/ 38 h 116"/>
                <a:gd name="T78" fmla="*/ 76 w 118"/>
                <a:gd name="T79" fmla="*/ 24 h 116"/>
                <a:gd name="T80" fmla="*/ 70 w 118"/>
                <a:gd name="T81" fmla="*/ 17 h 116"/>
                <a:gd name="T82" fmla="*/ 70 w 118"/>
                <a:gd name="T83" fmla="*/ 14 h 116"/>
                <a:gd name="T84" fmla="*/ 75 w 118"/>
                <a:gd name="T85" fmla="*/ 9 h 116"/>
                <a:gd name="T86" fmla="*/ 78 w 118"/>
                <a:gd name="T87" fmla="*/ 9 h 116"/>
                <a:gd name="T88" fmla="*/ 109 w 118"/>
                <a:gd name="T89" fmla="*/ 39 h 116"/>
                <a:gd name="T90" fmla="*/ 109 w 118"/>
                <a:gd name="T91" fmla="*/ 4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6">
                  <a:moveTo>
                    <a:pt x="84" y="3"/>
                  </a:moveTo>
                  <a:cubicBezTo>
                    <a:pt x="82" y="1"/>
                    <a:pt x="79" y="0"/>
                    <a:pt x="77" y="0"/>
                  </a:cubicBezTo>
                  <a:cubicBezTo>
                    <a:pt x="74" y="0"/>
                    <a:pt x="71" y="1"/>
                    <a:pt x="70" y="3"/>
                  </a:cubicBezTo>
                  <a:cubicBezTo>
                    <a:pt x="64" y="9"/>
                    <a:pt x="64" y="9"/>
                    <a:pt x="64" y="9"/>
                  </a:cubicBezTo>
                  <a:cubicBezTo>
                    <a:pt x="62" y="10"/>
                    <a:pt x="61" y="13"/>
                    <a:pt x="61" y="16"/>
                  </a:cubicBezTo>
                  <a:cubicBezTo>
                    <a:pt x="61" y="18"/>
                    <a:pt x="62" y="19"/>
                    <a:pt x="62" y="21"/>
                  </a:cubicBezTo>
                  <a:cubicBezTo>
                    <a:pt x="8" y="43"/>
                    <a:pt x="8" y="43"/>
                    <a:pt x="8" y="43"/>
                  </a:cubicBezTo>
                  <a:cubicBezTo>
                    <a:pt x="5" y="44"/>
                    <a:pt x="2" y="48"/>
                    <a:pt x="1" y="51"/>
                  </a:cubicBezTo>
                  <a:cubicBezTo>
                    <a:pt x="0" y="55"/>
                    <a:pt x="2" y="59"/>
                    <a:pt x="5" y="62"/>
                  </a:cubicBezTo>
                  <a:cubicBezTo>
                    <a:pt x="55" y="112"/>
                    <a:pt x="55" y="112"/>
                    <a:pt x="55" y="112"/>
                  </a:cubicBezTo>
                  <a:cubicBezTo>
                    <a:pt x="58" y="115"/>
                    <a:pt x="61" y="116"/>
                    <a:pt x="64" y="116"/>
                  </a:cubicBezTo>
                  <a:cubicBezTo>
                    <a:pt x="64" y="116"/>
                    <a:pt x="64" y="116"/>
                    <a:pt x="64" y="116"/>
                  </a:cubicBezTo>
                  <a:cubicBezTo>
                    <a:pt x="65" y="116"/>
                    <a:pt x="66" y="116"/>
                    <a:pt x="66" y="116"/>
                  </a:cubicBezTo>
                  <a:cubicBezTo>
                    <a:pt x="70" y="115"/>
                    <a:pt x="74" y="112"/>
                    <a:pt x="75" y="108"/>
                  </a:cubicBezTo>
                  <a:cubicBezTo>
                    <a:pt x="96" y="55"/>
                    <a:pt x="96" y="55"/>
                    <a:pt x="96" y="55"/>
                  </a:cubicBezTo>
                  <a:cubicBezTo>
                    <a:pt x="98" y="56"/>
                    <a:pt x="100" y="57"/>
                    <a:pt x="102" y="57"/>
                  </a:cubicBezTo>
                  <a:cubicBezTo>
                    <a:pt x="105" y="57"/>
                    <a:pt x="107" y="56"/>
                    <a:pt x="109" y="54"/>
                  </a:cubicBezTo>
                  <a:cubicBezTo>
                    <a:pt x="115" y="48"/>
                    <a:pt x="115" y="48"/>
                    <a:pt x="115" y="48"/>
                  </a:cubicBezTo>
                  <a:cubicBezTo>
                    <a:pt x="117" y="46"/>
                    <a:pt x="118" y="44"/>
                    <a:pt x="118" y="41"/>
                  </a:cubicBezTo>
                  <a:cubicBezTo>
                    <a:pt x="118" y="38"/>
                    <a:pt x="117" y="36"/>
                    <a:pt x="115" y="34"/>
                  </a:cubicBezTo>
                  <a:lnTo>
                    <a:pt x="84" y="3"/>
                  </a:lnTo>
                  <a:close/>
                  <a:moveTo>
                    <a:pt x="68" y="105"/>
                  </a:moveTo>
                  <a:cubicBezTo>
                    <a:pt x="67" y="107"/>
                    <a:pt x="66" y="108"/>
                    <a:pt x="65" y="108"/>
                  </a:cubicBezTo>
                  <a:cubicBezTo>
                    <a:pt x="64" y="108"/>
                    <a:pt x="64" y="108"/>
                    <a:pt x="64" y="108"/>
                  </a:cubicBezTo>
                  <a:cubicBezTo>
                    <a:pt x="63" y="108"/>
                    <a:pt x="62" y="108"/>
                    <a:pt x="61" y="107"/>
                  </a:cubicBezTo>
                  <a:cubicBezTo>
                    <a:pt x="10" y="56"/>
                    <a:pt x="10" y="56"/>
                    <a:pt x="10" y="56"/>
                  </a:cubicBezTo>
                  <a:cubicBezTo>
                    <a:pt x="9" y="56"/>
                    <a:pt x="9" y="54"/>
                    <a:pt x="9" y="53"/>
                  </a:cubicBezTo>
                  <a:cubicBezTo>
                    <a:pt x="9" y="52"/>
                    <a:pt x="10" y="51"/>
                    <a:pt x="11" y="50"/>
                  </a:cubicBezTo>
                  <a:cubicBezTo>
                    <a:pt x="36" y="40"/>
                    <a:pt x="36" y="40"/>
                    <a:pt x="36" y="40"/>
                  </a:cubicBezTo>
                  <a:cubicBezTo>
                    <a:pt x="53" y="46"/>
                    <a:pt x="70" y="40"/>
                    <a:pt x="87" y="58"/>
                  </a:cubicBezTo>
                  <a:lnTo>
                    <a:pt x="68" y="105"/>
                  </a:lnTo>
                  <a:close/>
                  <a:moveTo>
                    <a:pt x="109" y="42"/>
                  </a:moveTo>
                  <a:cubicBezTo>
                    <a:pt x="103" y="48"/>
                    <a:pt x="103" y="48"/>
                    <a:pt x="103" y="48"/>
                  </a:cubicBezTo>
                  <a:cubicBezTo>
                    <a:pt x="103" y="49"/>
                    <a:pt x="101" y="49"/>
                    <a:pt x="100" y="48"/>
                  </a:cubicBezTo>
                  <a:cubicBezTo>
                    <a:pt x="93" y="41"/>
                    <a:pt x="93" y="41"/>
                    <a:pt x="93" y="41"/>
                  </a:cubicBezTo>
                  <a:cubicBezTo>
                    <a:pt x="88" y="55"/>
                    <a:pt x="88" y="55"/>
                    <a:pt x="88" y="55"/>
                  </a:cubicBezTo>
                  <a:cubicBezTo>
                    <a:pt x="88" y="54"/>
                    <a:pt x="88" y="54"/>
                    <a:pt x="88" y="54"/>
                  </a:cubicBezTo>
                  <a:cubicBezTo>
                    <a:pt x="76" y="42"/>
                    <a:pt x="64" y="41"/>
                    <a:pt x="53" y="39"/>
                  </a:cubicBezTo>
                  <a:cubicBezTo>
                    <a:pt x="49" y="39"/>
                    <a:pt x="46" y="38"/>
                    <a:pt x="42" y="38"/>
                  </a:cubicBezTo>
                  <a:cubicBezTo>
                    <a:pt x="76" y="24"/>
                    <a:pt x="76" y="24"/>
                    <a:pt x="76" y="24"/>
                  </a:cubicBezTo>
                  <a:cubicBezTo>
                    <a:pt x="70" y="17"/>
                    <a:pt x="70" y="17"/>
                    <a:pt x="70" y="17"/>
                  </a:cubicBezTo>
                  <a:cubicBezTo>
                    <a:pt x="69" y="16"/>
                    <a:pt x="69" y="15"/>
                    <a:pt x="70" y="14"/>
                  </a:cubicBezTo>
                  <a:cubicBezTo>
                    <a:pt x="75" y="9"/>
                    <a:pt x="75" y="9"/>
                    <a:pt x="75" y="9"/>
                  </a:cubicBezTo>
                  <a:cubicBezTo>
                    <a:pt x="76" y="8"/>
                    <a:pt x="77" y="8"/>
                    <a:pt x="78" y="9"/>
                  </a:cubicBezTo>
                  <a:cubicBezTo>
                    <a:pt x="109" y="39"/>
                    <a:pt x="109" y="39"/>
                    <a:pt x="109" y="39"/>
                  </a:cubicBezTo>
                  <a:cubicBezTo>
                    <a:pt x="110" y="40"/>
                    <a:pt x="110" y="42"/>
                    <a:pt x="109" y="4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sp>
          <p:nvSpPr>
            <p:cNvPr id="49" name="Freeform 33"/>
            <p:cNvSpPr>
              <a:spLocks noEditPoints="1"/>
            </p:cNvSpPr>
            <p:nvPr/>
          </p:nvSpPr>
          <p:spPr bwMode="auto">
            <a:xfrm>
              <a:off x="7439025" y="3675063"/>
              <a:ext cx="76200" cy="76200"/>
            </a:xfrm>
            <a:custGeom>
              <a:avLst/>
              <a:gdLst>
                <a:gd name="T0" fmla="*/ 10 w 20"/>
                <a:gd name="T1" fmla="*/ 20 h 20"/>
                <a:gd name="T2" fmla="*/ 20 w 20"/>
                <a:gd name="T3" fmla="*/ 10 h 20"/>
                <a:gd name="T4" fmla="*/ 10 w 20"/>
                <a:gd name="T5" fmla="*/ 0 h 20"/>
                <a:gd name="T6" fmla="*/ 0 w 20"/>
                <a:gd name="T7" fmla="*/ 10 h 20"/>
                <a:gd name="T8" fmla="*/ 10 w 20"/>
                <a:gd name="T9" fmla="*/ 20 h 20"/>
                <a:gd name="T10" fmla="*/ 10 w 20"/>
                <a:gd name="T11" fmla="*/ 4 h 20"/>
                <a:gd name="T12" fmla="*/ 16 w 20"/>
                <a:gd name="T13" fmla="*/ 10 h 20"/>
                <a:gd name="T14" fmla="*/ 10 w 20"/>
                <a:gd name="T15" fmla="*/ 16 h 20"/>
                <a:gd name="T16" fmla="*/ 4 w 20"/>
                <a:gd name="T17" fmla="*/ 10 h 20"/>
                <a:gd name="T18" fmla="*/ 10 w 20"/>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16" y="20"/>
                    <a:pt x="20" y="16"/>
                    <a:pt x="20" y="10"/>
                  </a:cubicBezTo>
                  <a:cubicBezTo>
                    <a:pt x="20" y="4"/>
                    <a:pt x="16" y="0"/>
                    <a:pt x="10" y="0"/>
                  </a:cubicBezTo>
                  <a:cubicBezTo>
                    <a:pt x="4" y="0"/>
                    <a:pt x="0" y="4"/>
                    <a:pt x="0" y="10"/>
                  </a:cubicBezTo>
                  <a:cubicBezTo>
                    <a:pt x="0" y="16"/>
                    <a:pt x="4" y="20"/>
                    <a:pt x="10" y="20"/>
                  </a:cubicBezTo>
                  <a:close/>
                  <a:moveTo>
                    <a:pt x="10" y="4"/>
                  </a:moveTo>
                  <a:cubicBezTo>
                    <a:pt x="13" y="4"/>
                    <a:pt x="16" y="7"/>
                    <a:pt x="16" y="10"/>
                  </a:cubicBezTo>
                  <a:cubicBezTo>
                    <a:pt x="16" y="13"/>
                    <a:pt x="13" y="16"/>
                    <a:pt x="10" y="16"/>
                  </a:cubicBezTo>
                  <a:cubicBezTo>
                    <a:pt x="7" y="16"/>
                    <a:pt x="4" y="13"/>
                    <a:pt x="4" y="10"/>
                  </a:cubicBezTo>
                  <a:cubicBezTo>
                    <a:pt x="4" y="7"/>
                    <a:pt x="7" y="4"/>
                    <a:pt x="10"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sp>
          <p:nvSpPr>
            <p:cNvPr id="50" name="Freeform 34"/>
            <p:cNvSpPr>
              <a:spLocks noEditPoints="1"/>
            </p:cNvSpPr>
            <p:nvPr/>
          </p:nvSpPr>
          <p:spPr bwMode="auto">
            <a:xfrm>
              <a:off x="7639050" y="3429000"/>
              <a:ext cx="76200" cy="76200"/>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sp>
          <p:nvSpPr>
            <p:cNvPr id="51" name="Freeform 35"/>
            <p:cNvSpPr>
              <a:spLocks noEditPoints="1"/>
            </p:cNvSpPr>
            <p:nvPr/>
          </p:nvSpPr>
          <p:spPr bwMode="auto">
            <a:xfrm>
              <a:off x="7346950" y="3659188"/>
              <a:ext cx="61913" cy="61913"/>
            </a:xfrm>
            <a:custGeom>
              <a:avLst/>
              <a:gdLst>
                <a:gd name="T0" fmla="*/ 0 w 16"/>
                <a:gd name="T1" fmla="*/ 8 h 16"/>
                <a:gd name="T2" fmla="*/ 8 w 16"/>
                <a:gd name="T3" fmla="*/ 16 h 16"/>
                <a:gd name="T4" fmla="*/ 16 w 16"/>
                <a:gd name="T5" fmla="*/ 8 h 16"/>
                <a:gd name="T6" fmla="*/ 8 w 16"/>
                <a:gd name="T7" fmla="*/ 0 h 16"/>
                <a:gd name="T8" fmla="*/ 0 w 16"/>
                <a:gd name="T9" fmla="*/ 8 h 16"/>
                <a:gd name="T10" fmla="*/ 8 w 16"/>
                <a:gd name="T11" fmla="*/ 4 h 16"/>
                <a:gd name="T12" fmla="*/ 12 w 16"/>
                <a:gd name="T13" fmla="*/ 8 h 16"/>
                <a:gd name="T14" fmla="*/ 8 w 16"/>
                <a:gd name="T15" fmla="*/ 12 h 16"/>
                <a:gd name="T16" fmla="*/ 4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0" y="8"/>
                  </a:moveTo>
                  <a:cubicBezTo>
                    <a:pt x="0" y="12"/>
                    <a:pt x="4" y="16"/>
                    <a:pt x="8" y="16"/>
                  </a:cubicBezTo>
                  <a:cubicBezTo>
                    <a:pt x="12" y="16"/>
                    <a:pt x="16" y="12"/>
                    <a:pt x="16" y="8"/>
                  </a:cubicBezTo>
                  <a:cubicBezTo>
                    <a:pt x="16" y="4"/>
                    <a:pt x="12" y="0"/>
                    <a:pt x="8" y="0"/>
                  </a:cubicBezTo>
                  <a:cubicBezTo>
                    <a:pt x="4" y="0"/>
                    <a:pt x="0" y="4"/>
                    <a:pt x="0" y="8"/>
                  </a:cubicBezTo>
                  <a:close/>
                  <a:moveTo>
                    <a:pt x="8" y="4"/>
                  </a:moveTo>
                  <a:cubicBezTo>
                    <a:pt x="10" y="4"/>
                    <a:pt x="12" y="6"/>
                    <a:pt x="12" y="8"/>
                  </a:cubicBezTo>
                  <a:cubicBezTo>
                    <a:pt x="12" y="10"/>
                    <a:pt x="10" y="12"/>
                    <a:pt x="8" y="12"/>
                  </a:cubicBezTo>
                  <a:cubicBezTo>
                    <a:pt x="6" y="12"/>
                    <a:pt x="4" y="10"/>
                    <a:pt x="4" y="8"/>
                  </a:cubicBezTo>
                  <a:cubicBezTo>
                    <a:pt x="4" y="6"/>
                    <a:pt x="6" y="4"/>
                    <a:pt x="8"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sp>
          <p:nvSpPr>
            <p:cNvPr id="52" name="Oval 36"/>
            <p:cNvSpPr>
              <a:spLocks noChangeArrowheads="1"/>
            </p:cNvSpPr>
            <p:nvPr/>
          </p:nvSpPr>
          <p:spPr bwMode="auto">
            <a:xfrm>
              <a:off x="7408863" y="3767138"/>
              <a:ext cx="30163" cy="30163"/>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sp>
          <p:nvSpPr>
            <p:cNvPr id="53" name="Oval 37"/>
            <p:cNvSpPr>
              <a:spLocks noChangeArrowheads="1"/>
            </p:cNvSpPr>
            <p:nvPr/>
          </p:nvSpPr>
          <p:spPr bwMode="auto">
            <a:xfrm>
              <a:off x="7653338" y="3536950"/>
              <a:ext cx="31750" cy="30163"/>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68580" tIns="34290" rIns="68580" bIns="34290" numCol="1" anchor="t" anchorCtr="0" compatLnSpc="1"/>
            <a:lstStyle/>
            <a:p>
              <a:endParaRPr lang="id-ID"/>
            </a:p>
          </p:txBody>
        </p:sp>
      </p:grpSp>
      <p:sp>
        <p:nvSpPr>
          <p:cNvPr id="54" name="TextBox 53"/>
          <p:cNvSpPr txBox="1"/>
          <p:nvPr/>
        </p:nvSpPr>
        <p:spPr>
          <a:xfrm>
            <a:off x="1681435" y="2415019"/>
            <a:ext cx="1153497" cy="338542"/>
          </a:xfrm>
          <a:prstGeom prst="rect">
            <a:avLst/>
          </a:prstGeom>
          <a:noFill/>
        </p:spPr>
        <p:txBody>
          <a:bodyPr wrap="none" lIns="121908" tIns="60954" rIns="121908" bIns="60954" rtlCol="0">
            <a:spAutoFit/>
          </a:bodyPr>
          <a:lstStyle/>
          <a:p>
            <a:r>
              <a:rPr lang="id-ID" sz="1400" dirty="0">
                <a:solidFill>
                  <a:schemeClr val="tx2"/>
                </a:solidFill>
                <a:latin typeface="Raleway" pitchFamily="34" charset="0"/>
              </a:rPr>
              <a:t>Content</a:t>
            </a:r>
            <a:r>
              <a:rPr lang="id-ID" sz="1400" b="1" dirty="0">
                <a:solidFill>
                  <a:schemeClr val="tx2"/>
                </a:solidFill>
                <a:latin typeface="Raleway" pitchFamily="34" charset="0"/>
              </a:rPr>
              <a:t> 01</a:t>
            </a:r>
          </a:p>
        </p:txBody>
      </p:sp>
      <p:sp>
        <p:nvSpPr>
          <p:cNvPr id="55" name="TextBox 54"/>
          <p:cNvSpPr txBox="1"/>
          <p:nvPr/>
        </p:nvSpPr>
        <p:spPr>
          <a:xfrm>
            <a:off x="1681434" y="2629763"/>
            <a:ext cx="2251344" cy="461665"/>
          </a:xfrm>
          <a:prstGeom prst="rect">
            <a:avLst/>
          </a:prstGeom>
          <a:noFill/>
        </p:spPr>
        <p:txBody>
          <a:bodyPr wrap="square" lIns="121908" tIns="60954" rIns="121908" bIns="60954" rtlCol="0">
            <a:spAutoFit/>
          </a:bodyPr>
          <a:lstStyle/>
          <a:p>
            <a:r>
              <a:rPr lang="zh-CN" altLang="en-US" sz="1100" dirty="0">
                <a:solidFill>
                  <a:schemeClr val="bg1">
                    <a:lumMod val="65000"/>
                  </a:schemeClr>
                </a:solidFill>
              </a:rPr>
              <a:t>请在此处输入您的文本，或者复制您的文本粘贴到此处请在此处</a:t>
            </a:r>
            <a:endParaRPr lang="en-US" altLang="zh-CN" sz="1100" b="1" dirty="0">
              <a:solidFill>
                <a:schemeClr val="bg1">
                  <a:lumMod val="65000"/>
                </a:schemeClr>
              </a:solidFill>
              <a:latin typeface="Signika Negative" pitchFamily="2" charset="0"/>
            </a:endParaRPr>
          </a:p>
        </p:txBody>
      </p:sp>
      <p:sp>
        <p:nvSpPr>
          <p:cNvPr id="56" name="TextBox 55"/>
          <p:cNvSpPr txBox="1"/>
          <p:nvPr/>
        </p:nvSpPr>
        <p:spPr>
          <a:xfrm>
            <a:off x="1681434" y="3094380"/>
            <a:ext cx="1167924" cy="338542"/>
          </a:xfrm>
          <a:prstGeom prst="rect">
            <a:avLst/>
          </a:prstGeom>
          <a:noFill/>
        </p:spPr>
        <p:txBody>
          <a:bodyPr wrap="none" lIns="121908" tIns="60954" rIns="121908" bIns="60954" rtlCol="0">
            <a:spAutoFit/>
          </a:bodyPr>
          <a:lstStyle/>
          <a:p>
            <a:r>
              <a:rPr lang="id-ID" sz="1400" dirty="0">
                <a:solidFill>
                  <a:schemeClr val="accent1"/>
                </a:solidFill>
                <a:latin typeface="Raleway" pitchFamily="34" charset="0"/>
              </a:rPr>
              <a:t>Content</a:t>
            </a:r>
            <a:r>
              <a:rPr lang="id-ID" sz="1400" b="1" dirty="0">
                <a:solidFill>
                  <a:schemeClr val="accent1"/>
                </a:solidFill>
                <a:latin typeface="Raleway" pitchFamily="34" charset="0"/>
              </a:rPr>
              <a:t> 02</a:t>
            </a:r>
          </a:p>
        </p:txBody>
      </p:sp>
      <p:sp>
        <p:nvSpPr>
          <p:cNvPr id="57" name="TextBox 56"/>
          <p:cNvSpPr txBox="1"/>
          <p:nvPr/>
        </p:nvSpPr>
        <p:spPr>
          <a:xfrm>
            <a:off x="1681434" y="3309123"/>
            <a:ext cx="2251344" cy="461665"/>
          </a:xfrm>
          <a:prstGeom prst="rect">
            <a:avLst/>
          </a:prstGeom>
          <a:noFill/>
        </p:spPr>
        <p:txBody>
          <a:bodyPr wrap="square" lIns="121908" tIns="60954" rIns="121908" bIns="60954" rtlCol="0">
            <a:spAutoFit/>
          </a:bodyPr>
          <a:lstStyle/>
          <a:p>
            <a:r>
              <a:rPr lang="zh-CN" altLang="en-US" sz="1100" dirty="0">
                <a:solidFill>
                  <a:schemeClr val="bg1">
                    <a:lumMod val="65000"/>
                  </a:schemeClr>
                </a:solidFill>
              </a:rPr>
              <a:t>请在此处输入您的文本，或者复制您的文本粘贴到此处请在此处</a:t>
            </a:r>
            <a:endParaRPr lang="en-US" altLang="zh-CN" sz="1100" b="1" dirty="0">
              <a:solidFill>
                <a:schemeClr val="bg1">
                  <a:lumMod val="65000"/>
                </a:schemeClr>
              </a:solidFill>
              <a:latin typeface="Signika Negative" pitchFamily="2" charset="0"/>
            </a:endParaRPr>
          </a:p>
        </p:txBody>
      </p:sp>
      <p:sp>
        <p:nvSpPr>
          <p:cNvPr id="58" name="TextBox 57"/>
          <p:cNvSpPr txBox="1"/>
          <p:nvPr/>
        </p:nvSpPr>
        <p:spPr>
          <a:xfrm>
            <a:off x="1681435" y="3800861"/>
            <a:ext cx="1166321" cy="338542"/>
          </a:xfrm>
          <a:prstGeom prst="rect">
            <a:avLst/>
          </a:prstGeom>
          <a:noFill/>
        </p:spPr>
        <p:txBody>
          <a:bodyPr wrap="none" lIns="121908" tIns="60954" rIns="121908" bIns="60954" rtlCol="0">
            <a:spAutoFit/>
          </a:bodyPr>
          <a:lstStyle/>
          <a:p>
            <a:r>
              <a:rPr lang="id-ID" sz="1400" dirty="0">
                <a:solidFill>
                  <a:schemeClr val="accent2"/>
                </a:solidFill>
                <a:latin typeface="Raleway" pitchFamily="34" charset="0"/>
              </a:rPr>
              <a:t>Content</a:t>
            </a:r>
            <a:r>
              <a:rPr lang="id-ID" sz="1400" b="1" dirty="0">
                <a:solidFill>
                  <a:schemeClr val="accent2"/>
                </a:solidFill>
                <a:latin typeface="Raleway" pitchFamily="34" charset="0"/>
              </a:rPr>
              <a:t> 03</a:t>
            </a:r>
          </a:p>
        </p:txBody>
      </p:sp>
      <p:sp>
        <p:nvSpPr>
          <p:cNvPr id="59" name="TextBox 58"/>
          <p:cNvSpPr txBox="1"/>
          <p:nvPr/>
        </p:nvSpPr>
        <p:spPr>
          <a:xfrm>
            <a:off x="1681434" y="4015606"/>
            <a:ext cx="2251344" cy="461665"/>
          </a:xfrm>
          <a:prstGeom prst="rect">
            <a:avLst/>
          </a:prstGeom>
          <a:noFill/>
        </p:spPr>
        <p:txBody>
          <a:bodyPr wrap="square" lIns="121908" tIns="60954" rIns="121908" bIns="60954" rtlCol="0">
            <a:spAutoFit/>
          </a:bodyPr>
          <a:lstStyle/>
          <a:p>
            <a:r>
              <a:rPr lang="zh-CN" altLang="en-US" sz="1100" dirty="0">
                <a:solidFill>
                  <a:schemeClr val="bg1">
                    <a:lumMod val="65000"/>
                  </a:schemeClr>
                </a:solidFill>
              </a:rPr>
              <a:t>请在此处输入您的文本，或者复制您的文本粘贴到此处请在此处</a:t>
            </a:r>
            <a:endParaRPr lang="en-US" altLang="zh-CN" sz="1100" b="1" dirty="0">
              <a:solidFill>
                <a:schemeClr val="bg1">
                  <a:lumMod val="65000"/>
                </a:schemeClr>
              </a:solidFill>
              <a:latin typeface="Signika Negative" pitchFamily="2" charset="0"/>
            </a:endParaRPr>
          </a:p>
        </p:txBody>
      </p:sp>
      <p:sp>
        <p:nvSpPr>
          <p:cNvPr id="60" name="TextBox 59"/>
          <p:cNvSpPr txBox="1"/>
          <p:nvPr/>
        </p:nvSpPr>
        <p:spPr>
          <a:xfrm>
            <a:off x="1681435" y="4507344"/>
            <a:ext cx="1169527" cy="338542"/>
          </a:xfrm>
          <a:prstGeom prst="rect">
            <a:avLst/>
          </a:prstGeom>
          <a:noFill/>
        </p:spPr>
        <p:txBody>
          <a:bodyPr wrap="none" lIns="121908" tIns="60954" rIns="121908" bIns="60954" rtlCol="0">
            <a:spAutoFit/>
          </a:bodyPr>
          <a:lstStyle/>
          <a:p>
            <a:r>
              <a:rPr lang="id-ID" sz="1400" dirty="0">
                <a:solidFill>
                  <a:schemeClr val="accent3"/>
                </a:solidFill>
                <a:latin typeface="Raleway" pitchFamily="34" charset="0"/>
              </a:rPr>
              <a:t>Content</a:t>
            </a:r>
            <a:r>
              <a:rPr lang="id-ID" sz="1400" b="1" dirty="0">
                <a:solidFill>
                  <a:schemeClr val="accent3"/>
                </a:solidFill>
                <a:latin typeface="Raleway" pitchFamily="34" charset="0"/>
              </a:rPr>
              <a:t> 04</a:t>
            </a:r>
          </a:p>
        </p:txBody>
      </p:sp>
      <p:sp>
        <p:nvSpPr>
          <p:cNvPr id="61" name="TextBox 60"/>
          <p:cNvSpPr txBox="1"/>
          <p:nvPr/>
        </p:nvSpPr>
        <p:spPr>
          <a:xfrm>
            <a:off x="1681434" y="4722087"/>
            <a:ext cx="2251344" cy="461665"/>
          </a:xfrm>
          <a:prstGeom prst="rect">
            <a:avLst/>
          </a:prstGeom>
          <a:noFill/>
        </p:spPr>
        <p:txBody>
          <a:bodyPr wrap="square" lIns="121908" tIns="60954" rIns="121908" bIns="60954" rtlCol="0">
            <a:spAutoFit/>
          </a:bodyPr>
          <a:lstStyle/>
          <a:p>
            <a:r>
              <a:rPr lang="zh-CN" altLang="en-US" sz="1100" dirty="0">
                <a:solidFill>
                  <a:schemeClr val="bg1">
                    <a:lumMod val="65000"/>
                  </a:schemeClr>
                </a:solidFill>
              </a:rPr>
              <a:t>请在此处输入您的文本，或者复制您的文本粘贴到此处请在此处</a:t>
            </a:r>
            <a:endParaRPr lang="en-US" altLang="zh-CN" sz="1100" b="1" dirty="0">
              <a:solidFill>
                <a:schemeClr val="bg1">
                  <a:lumMod val="65000"/>
                </a:schemeClr>
              </a:solidFill>
              <a:latin typeface="Signika Negative" pitchFamily="2" charset="0"/>
            </a:endParaRPr>
          </a:p>
        </p:txBody>
      </p:sp>
      <p:sp>
        <p:nvSpPr>
          <p:cNvPr id="62" name="TextBox 61"/>
          <p:cNvSpPr txBox="1"/>
          <p:nvPr/>
        </p:nvSpPr>
        <p:spPr>
          <a:xfrm>
            <a:off x="8600816" y="2525428"/>
            <a:ext cx="1887672" cy="615541"/>
          </a:xfrm>
          <a:prstGeom prst="rect">
            <a:avLst/>
          </a:prstGeom>
          <a:noFill/>
        </p:spPr>
        <p:txBody>
          <a:bodyPr wrap="none" lIns="121908" tIns="60954" rIns="121908" bIns="60954" rtlCol="0">
            <a:spAutoFit/>
          </a:bodyPr>
          <a:lstStyle/>
          <a:p>
            <a:r>
              <a:rPr lang="zh-CN" altLang="en-US" sz="3200" b="1" dirty="0">
                <a:solidFill>
                  <a:schemeClr val="tx1">
                    <a:lumMod val="50000"/>
                    <a:lumOff val="50000"/>
                  </a:schemeClr>
                </a:solidFill>
                <a:latin typeface="Raleway" pitchFamily="34" charset="0"/>
              </a:rPr>
              <a:t>添加标题</a:t>
            </a:r>
            <a:endParaRPr lang="id-ID" sz="3200" b="1" dirty="0">
              <a:solidFill>
                <a:schemeClr val="tx1">
                  <a:lumMod val="50000"/>
                  <a:lumOff val="50000"/>
                </a:schemeClr>
              </a:solidFill>
              <a:latin typeface="Raleway" pitchFamily="34" charset="0"/>
            </a:endParaRPr>
          </a:p>
        </p:txBody>
      </p:sp>
      <p:sp>
        <p:nvSpPr>
          <p:cNvPr id="63" name="Rectangle 247"/>
          <p:cNvSpPr/>
          <p:nvPr/>
        </p:nvSpPr>
        <p:spPr>
          <a:xfrm>
            <a:off x="8575342" y="3157469"/>
            <a:ext cx="3192766" cy="1415772"/>
          </a:xfrm>
          <a:prstGeom prst="rect">
            <a:avLst/>
          </a:prstGeom>
        </p:spPr>
        <p:txBody>
          <a:bodyPr wrap="square" lIns="121908" tIns="60954" rIns="121908" bIns="60954">
            <a:spAutoFit/>
          </a:body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请在此处输入您的文本，或者复制您的文本粘贴到此处请在此处请在此处输入您的文本，或者复制您的文本粘贴到此处请在此处请在此处输入您的文本，或者复制您的文本粘贴到此处请在此处</a:t>
            </a:r>
            <a:endParaRPr lang="en-US" altLang="zh-CN" sz="1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4" name="标题 63"/>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anim calcmode="lin" valueType="num">
                                      <p:cBhvr>
                                        <p:cTn id="20" dur="750" fill="hold"/>
                                        <p:tgtEl>
                                          <p:spTgt spid="11"/>
                                        </p:tgtEl>
                                        <p:attrNameLst>
                                          <p:attrName>ppt_x</p:attrName>
                                        </p:attrNameLst>
                                      </p:cBhvr>
                                      <p:tavLst>
                                        <p:tav tm="0">
                                          <p:val>
                                            <p:strVal val="#ppt_x"/>
                                          </p:val>
                                        </p:tav>
                                        <p:tav tm="100000">
                                          <p:val>
                                            <p:strVal val="#ppt_x"/>
                                          </p:val>
                                        </p:tav>
                                      </p:tavLst>
                                    </p:anim>
                                    <p:anim calcmode="lin" valueType="num">
                                      <p:cBhvr>
                                        <p:cTn id="21" dur="75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750"/>
                                        <p:tgtEl>
                                          <p:spTgt spid="7"/>
                                        </p:tgtEl>
                                      </p:cBhvr>
                                    </p:animEffect>
                                    <p:anim calcmode="lin" valueType="num">
                                      <p:cBhvr>
                                        <p:cTn id="32" dur="750" fill="hold"/>
                                        <p:tgtEl>
                                          <p:spTgt spid="7"/>
                                        </p:tgtEl>
                                        <p:attrNameLst>
                                          <p:attrName>ppt_x</p:attrName>
                                        </p:attrNameLst>
                                      </p:cBhvr>
                                      <p:tavLst>
                                        <p:tav tm="0">
                                          <p:val>
                                            <p:strVal val="#ppt_x"/>
                                          </p:val>
                                        </p:tav>
                                        <p:tav tm="100000">
                                          <p:val>
                                            <p:strVal val="#ppt_x"/>
                                          </p:val>
                                        </p:tav>
                                      </p:tavLst>
                                    </p:anim>
                                    <p:anim calcmode="lin" valueType="num">
                                      <p:cBhvr>
                                        <p:cTn id="33" dur="75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53" presetClass="entr" presetSubtype="16"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childTnLst>
                          </p:cTn>
                        </p:par>
                        <p:par>
                          <p:cTn id="40" fill="hold">
                            <p:stCondLst>
                              <p:cond delay="4500"/>
                            </p:stCondLst>
                            <p:childTnLst>
                              <p:par>
                                <p:cTn id="41" presetID="42"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750"/>
                                        <p:tgtEl>
                                          <p:spTgt spid="3"/>
                                        </p:tgtEl>
                                      </p:cBhvr>
                                    </p:animEffect>
                                    <p:anim calcmode="lin" valueType="num">
                                      <p:cBhvr>
                                        <p:cTn id="44" dur="750" fill="hold"/>
                                        <p:tgtEl>
                                          <p:spTgt spid="3"/>
                                        </p:tgtEl>
                                        <p:attrNameLst>
                                          <p:attrName>ppt_x</p:attrName>
                                        </p:attrNameLst>
                                      </p:cBhvr>
                                      <p:tavLst>
                                        <p:tav tm="0">
                                          <p:val>
                                            <p:strVal val="#ppt_x"/>
                                          </p:val>
                                        </p:tav>
                                        <p:tav tm="100000">
                                          <p:val>
                                            <p:strVal val="#ppt_x"/>
                                          </p:val>
                                        </p:tav>
                                      </p:tavLst>
                                    </p:anim>
                                    <p:anim calcmode="lin" valueType="num">
                                      <p:cBhvr>
                                        <p:cTn id="45" dur="750" fill="hold"/>
                                        <p:tgtEl>
                                          <p:spTgt spid="3"/>
                                        </p:tgtEl>
                                        <p:attrNameLst>
                                          <p:attrName>ppt_y</p:attrName>
                                        </p:attrNameLst>
                                      </p:cBhvr>
                                      <p:tavLst>
                                        <p:tav tm="0">
                                          <p:val>
                                            <p:strVal val="#ppt_y+.1"/>
                                          </p:val>
                                        </p:tav>
                                        <p:tav tm="100000">
                                          <p:val>
                                            <p:strVal val="#ppt_y"/>
                                          </p:val>
                                        </p:tav>
                                      </p:tavLst>
                                    </p:anim>
                                  </p:childTnLst>
                                </p:cTn>
                              </p:par>
                            </p:childTnLst>
                          </p:cTn>
                        </p:par>
                        <p:par>
                          <p:cTn id="46" fill="hold">
                            <p:stCondLst>
                              <p:cond delay="5500"/>
                            </p:stCondLst>
                            <p:childTnLst>
                              <p:par>
                                <p:cTn id="47" presetID="10" presetClass="entr" presetSubtype="0"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par>
                                <p:cTn id="50" presetID="53" presetClass="entr" presetSubtype="16"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p:cTn id="52" dur="500" fill="hold"/>
                                        <p:tgtEl>
                                          <p:spTgt spid="27"/>
                                        </p:tgtEl>
                                        <p:attrNameLst>
                                          <p:attrName>ppt_w</p:attrName>
                                        </p:attrNameLst>
                                      </p:cBhvr>
                                      <p:tavLst>
                                        <p:tav tm="0">
                                          <p:val>
                                            <p:fltVal val="0"/>
                                          </p:val>
                                        </p:tav>
                                        <p:tav tm="100000">
                                          <p:val>
                                            <p:strVal val="#ppt_w"/>
                                          </p:val>
                                        </p:tav>
                                      </p:tavLst>
                                    </p:anim>
                                    <p:anim calcmode="lin" valueType="num">
                                      <p:cBhvr>
                                        <p:cTn id="53" dur="500" fill="hold"/>
                                        <p:tgtEl>
                                          <p:spTgt spid="27"/>
                                        </p:tgtEl>
                                        <p:attrNameLst>
                                          <p:attrName>ppt_h</p:attrName>
                                        </p:attrNameLst>
                                      </p:cBhvr>
                                      <p:tavLst>
                                        <p:tav tm="0">
                                          <p:val>
                                            <p:fltVal val="0"/>
                                          </p:val>
                                        </p:tav>
                                        <p:tav tm="100000">
                                          <p:val>
                                            <p:strVal val="#ppt_h"/>
                                          </p:val>
                                        </p:tav>
                                      </p:tavLst>
                                    </p:anim>
                                    <p:animEffect transition="in" filter="fade">
                                      <p:cBhvr>
                                        <p:cTn id="54" dur="500"/>
                                        <p:tgtEl>
                                          <p:spTgt spid="27"/>
                                        </p:tgtEl>
                                      </p:cBhvr>
                                    </p:animEffect>
                                  </p:childTnLst>
                                </p:cTn>
                              </p:par>
                            </p:childTnLst>
                          </p:cTn>
                        </p:par>
                        <p:par>
                          <p:cTn id="55" fill="hold">
                            <p:stCondLst>
                              <p:cond delay="6000"/>
                            </p:stCondLst>
                            <p:childTnLst>
                              <p:par>
                                <p:cTn id="56" presetID="53" presetClass="entr" presetSubtype="16" fill="hold" grpId="0" nodeType="after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p:cTn id="58" dur="500" fill="hold"/>
                                        <p:tgtEl>
                                          <p:spTgt spid="34"/>
                                        </p:tgtEl>
                                        <p:attrNameLst>
                                          <p:attrName>ppt_w</p:attrName>
                                        </p:attrNameLst>
                                      </p:cBhvr>
                                      <p:tavLst>
                                        <p:tav tm="0">
                                          <p:val>
                                            <p:fltVal val="0"/>
                                          </p:val>
                                        </p:tav>
                                        <p:tav tm="100000">
                                          <p:val>
                                            <p:strVal val="#ppt_w"/>
                                          </p:val>
                                        </p:tav>
                                      </p:tavLst>
                                    </p:anim>
                                    <p:anim calcmode="lin" valueType="num">
                                      <p:cBhvr>
                                        <p:cTn id="59" dur="500" fill="hold"/>
                                        <p:tgtEl>
                                          <p:spTgt spid="34"/>
                                        </p:tgtEl>
                                        <p:attrNameLst>
                                          <p:attrName>ppt_h</p:attrName>
                                        </p:attrNameLst>
                                      </p:cBhvr>
                                      <p:tavLst>
                                        <p:tav tm="0">
                                          <p:val>
                                            <p:fltVal val="0"/>
                                          </p:val>
                                        </p:tav>
                                        <p:tav tm="100000">
                                          <p:val>
                                            <p:strVal val="#ppt_h"/>
                                          </p:val>
                                        </p:tav>
                                      </p:tavLst>
                                    </p:anim>
                                    <p:animEffect transition="in" filter="fade">
                                      <p:cBhvr>
                                        <p:cTn id="60" dur="500"/>
                                        <p:tgtEl>
                                          <p:spTgt spid="34"/>
                                        </p:tgtEl>
                                      </p:cBhvr>
                                    </p:animEffect>
                                  </p:childTnLst>
                                </p:cTn>
                              </p:par>
                              <p:par>
                                <p:cTn id="61" presetID="10"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childTnLst>
                          </p:cTn>
                        </p:par>
                        <p:par>
                          <p:cTn id="64" fill="hold">
                            <p:stCondLst>
                              <p:cond delay="6500"/>
                            </p:stCondLst>
                            <p:childTnLst>
                              <p:par>
                                <p:cTn id="65" presetID="10" presetClass="entr" presetSubtype="0" fill="hold" grpId="0" nodeType="after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fade">
                                      <p:cBhvr>
                                        <p:cTn id="67" dur="500"/>
                                        <p:tgtEl>
                                          <p:spTgt spid="5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fade">
                                      <p:cBhvr>
                                        <p:cTn id="70" dur="500"/>
                                        <p:tgtEl>
                                          <p:spTgt spid="55"/>
                                        </p:tgtEl>
                                      </p:cBhvr>
                                    </p:animEffect>
                                  </p:childTnLst>
                                </p:cTn>
                              </p:par>
                            </p:childTnLst>
                          </p:cTn>
                        </p:par>
                        <p:par>
                          <p:cTn id="71" fill="hold">
                            <p:stCondLst>
                              <p:cond delay="7000"/>
                            </p:stCondLst>
                            <p:childTnLst>
                              <p:par>
                                <p:cTn id="72" presetID="53" presetClass="entr" presetSubtype="16"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par>
                                <p:cTn id="77" presetID="10" presetClass="entr" presetSubtype="0"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childTnLst>
                          </p:cTn>
                        </p:par>
                        <p:par>
                          <p:cTn id="80" fill="hold">
                            <p:stCondLst>
                              <p:cond delay="7500"/>
                            </p:stCondLst>
                            <p:childTnLst>
                              <p:par>
                                <p:cTn id="81" presetID="10" presetClass="entr" presetSubtype="0" fill="hold" grpId="0" nodeType="afterEffect">
                                  <p:stCondLst>
                                    <p:cond delay="0"/>
                                  </p:stCondLst>
                                  <p:childTnLst>
                                    <p:set>
                                      <p:cBhvr>
                                        <p:cTn id="82" dur="1" fill="hold">
                                          <p:stCondLst>
                                            <p:cond delay="0"/>
                                          </p:stCondLst>
                                        </p:cTn>
                                        <p:tgtEl>
                                          <p:spTgt spid="56"/>
                                        </p:tgtEl>
                                        <p:attrNameLst>
                                          <p:attrName>style.visibility</p:attrName>
                                        </p:attrNameLst>
                                      </p:cBhvr>
                                      <p:to>
                                        <p:strVal val="visible"/>
                                      </p:to>
                                    </p:set>
                                    <p:animEffect transition="in" filter="fade">
                                      <p:cBhvr>
                                        <p:cTn id="83" dur="500"/>
                                        <p:tgtEl>
                                          <p:spTgt spid="5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7"/>
                                        </p:tgtEl>
                                        <p:attrNameLst>
                                          <p:attrName>style.visibility</p:attrName>
                                        </p:attrNameLst>
                                      </p:cBhvr>
                                      <p:to>
                                        <p:strVal val="visible"/>
                                      </p:to>
                                    </p:set>
                                    <p:animEffect transition="in" filter="fade">
                                      <p:cBhvr>
                                        <p:cTn id="86" dur="500"/>
                                        <p:tgtEl>
                                          <p:spTgt spid="57"/>
                                        </p:tgtEl>
                                      </p:cBhvr>
                                    </p:animEffect>
                                  </p:childTnLst>
                                </p:cTn>
                              </p:par>
                            </p:childTnLst>
                          </p:cTn>
                        </p:par>
                        <p:par>
                          <p:cTn id="87" fill="hold">
                            <p:stCondLst>
                              <p:cond delay="8000"/>
                            </p:stCondLst>
                            <p:childTnLst>
                              <p:par>
                                <p:cTn id="88" presetID="53" presetClass="entr" presetSubtype="16" fill="hold" grpId="0" nodeType="afterEffect">
                                  <p:stCondLst>
                                    <p:cond delay="0"/>
                                  </p:stCondLst>
                                  <p:childTnLst>
                                    <p:set>
                                      <p:cBhvr>
                                        <p:cTn id="89" dur="1" fill="hold">
                                          <p:stCondLst>
                                            <p:cond delay="0"/>
                                          </p:stCondLst>
                                        </p:cTn>
                                        <p:tgtEl>
                                          <p:spTgt spid="36"/>
                                        </p:tgtEl>
                                        <p:attrNameLst>
                                          <p:attrName>style.visibility</p:attrName>
                                        </p:attrNameLst>
                                      </p:cBhvr>
                                      <p:to>
                                        <p:strVal val="visible"/>
                                      </p:to>
                                    </p:set>
                                    <p:anim calcmode="lin" valueType="num">
                                      <p:cBhvr>
                                        <p:cTn id="90" dur="500" fill="hold"/>
                                        <p:tgtEl>
                                          <p:spTgt spid="36"/>
                                        </p:tgtEl>
                                        <p:attrNameLst>
                                          <p:attrName>ppt_w</p:attrName>
                                        </p:attrNameLst>
                                      </p:cBhvr>
                                      <p:tavLst>
                                        <p:tav tm="0">
                                          <p:val>
                                            <p:fltVal val="0"/>
                                          </p:val>
                                        </p:tav>
                                        <p:tav tm="100000">
                                          <p:val>
                                            <p:strVal val="#ppt_w"/>
                                          </p:val>
                                        </p:tav>
                                      </p:tavLst>
                                    </p:anim>
                                    <p:anim calcmode="lin" valueType="num">
                                      <p:cBhvr>
                                        <p:cTn id="91" dur="500" fill="hold"/>
                                        <p:tgtEl>
                                          <p:spTgt spid="36"/>
                                        </p:tgtEl>
                                        <p:attrNameLst>
                                          <p:attrName>ppt_h</p:attrName>
                                        </p:attrNameLst>
                                      </p:cBhvr>
                                      <p:tavLst>
                                        <p:tav tm="0">
                                          <p:val>
                                            <p:fltVal val="0"/>
                                          </p:val>
                                        </p:tav>
                                        <p:tav tm="100000">
                                          <p:val>
                                            <p:strVal val="#ppt_h"/>
                                          </p:val>
                                        </p:tav>
                                      </p:tavLst>
                                    </p:anim>
                                    <p:animEffect transition="in" filter="fade">
                                      <p:cBhvr>
                                        <p:cTn id="92" dur="500"/>
                                        <p:tgtEl>
                                          <p:spTgt spid="36"/>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fade">
                                      <p:cBhvr>
                                        <p:cTn id="95" dur="500"/>
                                        <p:tgtEl>
                                          <p:spTgt spid="46"/>
                                        </p:tgtEl>
                                      </p:cBhvr>
                                    </p:animEffect>
                                  </p:childTnLst>
                                </p:cTn>
                              </p:par>
                            </p:childTnLst>
                          </p:cTn>
                        </p:par>
                        <p:par>
                          <p:cTn id="96" fill="hold">
                            <p:stCondLst>
                              <p:cond delay="8500"/>
                            </p:stCondLst>
                            <p:childTnLst>
                              <p:par>
                                <p:cTn id="97" presetID="10" presetClass="entr" presetSubtype="0" fill="hold" grpId="0" nodeType="after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fade">
                                      <p:cBhvr>
                                        <p:cTn id="99" dur="500"/>
                                        <p:tgtEl>
                                          <p:spTgt spid="5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59"/>
                                        </p:tgtEl>
                                        <p:attrNameLst>
                                          <p:attrName>style.visibility</p:attrName>
                                        </p:attrNameLst>
                                      </p:cBhvr>
                                      <p:to>
                                        <p:strVal val="visible"/>
                                      </p:to>
                                    </p:set>
                                    <p:animEffect transition="in" filter="fade">
                                      <p:cBhvr>
                                        <p:cTn id="102" dur="500"/>
                                        <p:tgtEl>
                                          <p:spTgt spid="59"/>
                                        </p:tgtEl>
                                      </p:cBhvr>
                                    </p:animEffect>
                                  </p:childTnLst>
                                </p:cTn>
                              </p:par>
                            </p:childTnLst>
                          </p:cTn>
                        </p:par>
                        <p:par>
                          <p:cTn id="103" fill="hold">
                            <p:stCondLst>
                              <p:cond delay="9000"/>
                            </p:stCondLst>
                            <p:childTnLst>
                              <p:par>
                                <p:cTn id="104" presetID="53" presetClass="entr" presetSubtype="16" fill="hold" grpId="0" nodeType="afterEffect">
                                  <p:stCondLst>
                                    <p:cond delay="0"/>
                                  </p:stCondLst>
                                  <p:childTnLst>
                                    <p:set>
                                      <p:cBhvr>
                                        <p:cTn id="105" dur="1" fill="hold">
                                          <p:stCondLst>
                                            <p:cond delay="0"/>
                                          </p:stCondLst>
                                        </p:cTn>
                                        <p:tgtEl>
                                          <p:spTgt spid="37"/>
                                        </p:tgtEl>
                                        <p:attrNameLst>
                                          <p:attrName>style.visibility</p:attrName>
                                        </p:attrNameLst>
                                      </p:cBhvr>
                                      <p:to>
                                        <p:strVal val="visible"/>
                                      </p:to>
                                    </p:set>
                                    <p:anim calcmode="lin" valueType="num">
                                      <p:cBhvr>
                                        <p:cTn id="106" dur="500" fill="hold"/>
                                        <p:tgtEl>
                                          <p:spTgt spid="37"/>
                                        </p:tgtEl>
                                        <p:attrNameLst>
                                          <p:attrName>ppt_w</p:attrName>
                                        </p:attrNameLst>
                                      </p:cBhvr>
                                      <p:tavLst>
                                        <p:tav tm="0">
                                          <p:val>
                                            <p:fltVal val="0"/>
                                          </p:val>
                                        </p:tav>
                                        <p:tav tm="100000">
                                          <p:val>
                                            <p:strVal val="#ppt_w"/>
                                          </p:val>
                                        </p:tav>
                                      </p:tavLst>
                                    </p:anim>
                                    <p:anim calcmode="lin" valueType="num">
                                      <p:cBhvr>
                                        <p:cTn id="107" dur="500" fill="hold"/>
                                        <p:tgtEl>
                                          <p:spTgt spid="37"/>
                                        </p:tgtEl>
                                        <p:attrNameLst>
                                          <p:attrName>ppt_h</p:attrName>
                                        </p:attrNameLst>
                                      </p:cBhvr>
                                      <p:tavLst>
                                        <p:tav tm="0">
                                          <p:val>
                                            <p:fltVal val="0"/>
                                          </p:val>
                                        </p:tav>
                                        <p:tav tm="100000">
                                          <p:val>
                                            <p:strVal val="#ppt_h"/>
                                          </p:val>
                                        </p:tav>
                                      </p:tavLst>
                                    </p:anim>
                                    <p:animEffect transition="in" filter="fade">
                                      <p:cBhvr>
                                        <p:cTn id="108" dur="500"/>
                                        <p:tgtEl>
                                          <p:spTgt spid="37"/>
                                        </p:tgtEl>
                                      </p:cBhvr>
                                    </p:animEffect>
                                  </p:childTnLst>
                                </p:cTn>
                              </p:par>
                              <p:par>
                                <p:cTn id="109" presetID="10" presetClass="entr" presetSubtype="0" fill="hold" nodeType="with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fade">
                                      <p:cBhvr>
                                        <p:cTn id="111" dur="500"/>
                                        <p:tgtEl>
                                          <p:spTgt spid="47"/>
                                        </p:tgtEl>
                                      </p:cBhvr>
                                    </p:animEffect>
                                  </p:childTnLst>
                                </p:cTn>
                              </p:par>
                            </p:childTnLst>
                          </p:cTn>
                        </p:par>
                        <p:par>
                          <p:cTn id="112" fill="hold">
                            <p:stCondLst>
                              <p:cond delay="9500"/>
                            </p:stCondLst>
                            <p:childTnLst>
                              <p:par>
                                <p:cTn id="113" presetID="10" presetClass="entr" presetSubtype="0" fill="hold" grpId="0" nodeType="afterEffect">
                                  <p:stCondLst>
                                    <p:cond delay="0"/>
                                  </p:stCondLst>
                                  <p:childTnLst>
                                    <p:set>
                                      <p:cBhvr>
                                        <p:cTn id="114" dur="1" fill="hold">
                                          <p:stCondLst>
                                            <p:cond delay="0"/>
                                          </p:stCondLst>
                                        </p:cTn>
                                        <p:tgtEl>
                                          <p:spTgt spid="60"/>
                                        </p:tgtEl>
                                        <p:attrNameLst>
                                          <p:attrName>style.visibility</p:attrName>
                                        </p:attrNameLst>
                                      </p:cBhvr>
                                      <p:to>
                                        <p:strVal val="visible"/>
                                      </p:to>
                                    </p:set>
                                    <p:animEffect transition="in" filter="fade">
                                      <p:cBhvr>
                                        <p:cTn id="115" dur="500"/>
                                        <p:tgtEl>
                                          <p:spTgt spid="60"/>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fade">
                                      <p:cBhvr>
                                        <p:cTn id="118" dur="500"/>
                                        <p:tgtEl>
                                          <p:spTgt spid="61"/>
                                        </p:tgtEl>
                                      </p:cBhvr>
                                    </p:animEffect>
                                  </p:childTnLst>
                                </p:cTn>
                              </p:par>
                            </p:childTnLst>
                          </p:cTn>
                        </p:par>
                        <p:par>
                          <p:cTn id="119" fill="hold">
                            <p:stCondLst>
                              <p:cond delay="10000"/>
                            </p:stCondLst>
                            <p:childTnLst>
                              <p:par>
                                <p:cTn id="120" presetID="10" presetClass="entr" presetSubtype="0" fill="hold" grpId="0" nodeType="afterEffect">
                                  <p:stCondLst>
                                    <p:cond delay="0"/>
                                  </p:stCondLst>
                                  <p:childTnLst>
                                    <p:set>
                                      <p:cBhvr>
                                        <p:cTn id="121" dur="1" fill="hold">
                                          <p:stCondLst>
                                            <p:cond delay="0"/>
                                          </p:stCondLst>
                                        </p:cTn>
                                        <p:tgtEl>
                                          <p:spTgt spid="62"/>
                                        </p:tgtEl>
                                        <p:attrNameLst>
                                          <p:attrName>style.visibility</p:attrName>
                                        </p:attrNameLst>
                                      </p:cBhvr>
                                      <p:to>
                                        <p:strVal val="visible"/>
                                      </p:to>
                                    </p:set>
                                    <p:animEffect transition="in" filter="fade">
                                      <p:cBhvr>
                                        <p:cTn id="122" dur="500"/>
                                        <p:tgtEl>
                                          <p:spTgt spid="62"/>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63"/>
                                        </p:tgtEl>
                                        <p:attrNameLst>
                                          <p:attrName>style.visibility</p:attrName>
                                        </p:attrNameLst>
                                      </p:cBhvr>
                                      <p:to>
                                        <p:strVal val="visible"/>
                                      </p:to>
                                    </p:set>
                                    <p:animEffect transition="in" filter="fade">
                                      <p:cBhvr>
                                        <p:cTn id="12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34" grpId="0" animBg="1"/>
      <p:bldP spid="35" grpId="0" animBg="1"/>
      <p:bldP spid="36" grpId="0" animBg="1"/>
      <p:bldP spid="37" grpId="0" animBg="1"/>
      <p:bldP spid="46" grpId="0" animBg="1"/>
      <p:bldP spid="54" grpId="0"/>
      <p:bldP spid="55" grpId="0"/>
      <p:bldP spid="56" grpId="0"/>
      <p:bldP spid="57" grpId="0"/>
      <p:bldP spid="58" grpId="0"/>
      <p:bldP spid="59" grpId="0"/>
      <p:bldP spid="60" grpId="0"/>
      <p:bldP spid="61" grpId="0"/>
      <p:bldP spid="62" grpId="0"/>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reeform 46"/>
          <p:cNvSpPr/>
          <p:nvPr/>
        </p:nvSpPr>
        <p:spPr bwMode="auto">
          <a:xfrm>
            <a:off x="7748076" y="4246827"/>
            <a:ext cx="1754489" cy="3022600"/>
          </a:xfrm>
          <a:custGeom>
            <a:avLst/>
            <a:gdLst>
              <a:gd name="T0" fmla="*/ 258 w 725"/>
              <a:gd name="T1" fmla="*/ 1251 h 1251"/>
              <a:gd name="T2" fmla="*/ 285 w 725"/>
              <a:gd name="T3" fmla="*/ 700 h 1251"/>
              <a:gd name="T4" fmla="*/ 0 w 725"/>
              <a:gd name="T5" fmla="*/ 315 h 1251"/>
              <a:gd name="T6" fmla="*/ 46 w 725"/>
              <a:gd name="T7" fmla="*/ 273 h 1251"/>
              <a:gd name="T8" fmla="*/ 314 w 725"/>
              <a:gd name="T9" fmla="*/ 578 h 1251"/>
              <a:gd name="T10" fmla="*/ 344 w 725"/>
              <a:gd name="T11" fmla="*/ 0 h 1251"/>
              <a:gd name="T12" fmla="*/ 412 w 725"/>
              <a:gd name="T13" fmla="*/ 0 h 1251"/>
              <a:gd name="T14" fmla="*/ 440 w 725"/>
              <a:gd name="T15" fmla="*/ 377 h 1251"/>
              <a:gd name="T16" fmla="*/ 675 w 725"/>
              <a:gd name="T17" fmla="*/ 126 h 1251"/>
              <a:gd name="T18" fmla="*/ 725 w 725"/>
              <a:gd name="T19" fmla="*/ 193 h 1251"/>
              <a:gd name="T20" fmla="*/ 478 w 725"/>
              <a:gd name="T21" fmla="*/ 490 h 1251"/>
              <a:gd name="T22" fmla="*/ 461 w 725"/>
              <a:gd name="T23" fmla="*/ 788 h 1251"/>
              <a:gd name="T24" fmla="*/ 507 w 725"/>
              <a:gd name="T25" fmla="*/ 1245 h 1251"/>
              <a:gd name="T26" fmla="*/ 258 w 725"/>
              <a:gd name="T27" fmla="*/ 1251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5" h="1251">
                <a:moveTo>
                  <a:pt x="258" y="1251"/>
                </a:moveTo>
                <a:cubicBezTo>
                  <a:pt x="258" y="1251"/>
                  <a:pt x="323" y="826"/>
                  <a:pt x="285" y="700"/>
                </a:cubicBezTo>
                <a:cubicBezTo>
                  <a:pt x="0" y="315"/>
                  <a:pt x="0" y="315"/>
                  <a:pt x="0" y="315"/>
                </a:cubicBezTo>
                <a:cubicBezTo>
                  <a:pt x="46" y="273"/>
                  <a:pt x="46" y="273"/>
                  <a:pt x="46" y="273"/>
                </a:cubicBezTo>
                <a:cubicBezTo>
                  <a:pt x="314" y="578"/>
                  <a:pt x="314" y="578"/>
                  <a:pt x="314" y="578"/>
                </a:cubicBezTo>
                <a:cubicBezTo>
                  <a:pt x="344" y="0"/>
                  <a:pt x="344" y="0"/>
                  <a:pt x="344" y="0"/>
                </a:cubicBezTo>
                <a:cubicBezTo>
                  <a:pt x="412" y="0"/>
                  <a:pt x="412" y="0"/>
                  <a:pt x="412" y="0"/>
                </a:cubicBezTo>
                <a:cubicBezTo>
                  <a:pt x="440" y="377"/>
                  <a:pt x="440" y="377"/>
                  <a:pt x="440" y="377"/>
                </a:cubicBezTo>
                <a:cubicBezTo>
                  <a:pt x="675" y="126"/>
                  <a:pt x="675" y="126"/>
                  <a:pt x="675" y="126"/>
                </a:cubicBezTo>
                <a:cubicBezTo>
                  <a:pt x="725" y="193"/>
                  <a:pt x="725" y="193"/>
                  <a:pt x="725" y="193"/>
                </a:cubicBezTo>
                <a:cubicBezTo>
                  <a:pt x="478" y="490"/>
                  <a:pt x="478" y="490"/>
                  <a:pt x="478" y="490"/>
                </a:cubicBezTo>
                <a:cubicBezTo>
                  <a:pt x="478" y="490"/>
                  <a:pt x="436" y="490"/>
                  <a:pt x="461" y="788"/>
                </a:cubicBezTo>
                <a:cubicBezTo>
                  <a:pt x="486" y="1085"/>
                  <a:pt x="507" y="1245"/>
                  <a:pt x="507" y="1245"/>
                </a:cubicBezTo>
                <a:cubicBezTo>
                  <a:pt x="258" y="1251"/>
                  <a:pt x="258" y="1251"/>
                  <a:pt x="258" y="1251"/>
                </a:cubicBezTo>
              </a:path>
            </a:pathLst>
          </a:custGeom>
          <a:solidFill>
            <a:schemeClr val="accent1"/>
          </a:solidFill>
          <a:ln>
            <a:noFill/>
          </a:ln>
        </p:spPr>
        <p:txBody>
          <a:bodyPr lIns="121908" tIns="60954" rIns="121908" bIns="60954"/>
          <a:lstStyle/>
          <a:p>
            <a:pPr>
              <a:defRPr/>
            </a:pPr>
            <a:endParaRPr lang="zh-CN" altLang="en-US"/>
          </a:p>
        </p:txBody>
      </p:sp>
      <p:grpSp>
        <p:nvGrpSpPr>
          <p:cNvPr id="69" name="组合 68"/>
          <p:cNvGrpSpPr/>
          <p:nvPr/>
        </p:nvGrpSpPr>
        <p:grpSpPr>
          <a:xfrm>
            <a:off x="6236972" y="3548327"/>
            <a:ext cx="2201047" cy="2197100"/>
            <a:chOff x="3032919" y="2228851"/>
            <a:chExt cx="1651000" cy="1647825"/>
          </a:xfrm>
        </p:grpSpPr>
        <p:grpSp>
          <p:nvGrpSpPr>
            <p:cNvPr id="70" name="组合 69"/>
            <p:cNvGrpSpPr/>
            <p:nvPr/>
          </p:nvGrpSpPr>
          <p:grpSpPr>
            <a:xfrm>
              <a:off x="3032919" y="2228851"/>
              <a:ext cx="1651000" cy="1647825"/>
              <a:chOff x="3032919" y="2228851"/>
              <a:chExt cx="1651000" cy="1647825"/>
            </a:xfrm>
          </p:grpSpPr>
          <p:sp>
            <p:nvSpPr>
              <p:cNvPr id="78" name="Oval 55"/>
              <p:cNvSpPr>
                <a:spLocks noChangeArrowheads="1"/>
              </p:cNvSpPr>
              <p:nvPr/>
            </p:nvSpPr>
            <p:spPr bwMode="auto">
              <a:xfrm>
                <a:off x="3032919" y="2228851"/>
                <a:ext cx="1651000" cy="1647825"/>
              </a:xfrm>
              <a:prstGeom prst="ellipse">
                <a:avLst/>
              </a:prstGeom>
              <a:solidFill>
                <a:schemeClr val="bg2">
                  <a:alpha val="60000"/>
                </a:schemeClr>
              </a:solidFill>
              <a:ln w="28575">
                <a:solidFill>
                  <a:srgbClr val="FFFFFF"/>
                </a:solidFill>
              </a:ln>
            </p:spPr>
            <p:txBody>
              <a:bodyPr/>
              <a:lstStyle/>
              <a:p>
                <a:pPr>
                  <a:defRPr/>
                </a:pPr>
                <a:endParaRPr lang="zh-CN" altLang="en-US"/>
              </a:p>
            </p:txBody>
          </p:sp>
          <p:sp>
            <p:nvSpPr>
              <p:cNvPr id="79" name="Oval 56"/>
              <p:cNvSpPr>
                <a:spLocks noChangeArrowheads="1"/>
              </p:cNvSpPr>
              <p:nvPr/>
            </p:nvSpPr>
            <p:spPr bwMode="auto">
              <a:xfrm>
                <a:off x="3183732" y="2379663"/>
                <a:ext cx="1349375" cy="1347788"/>
              </a:xfrm>
              <a:prstGeom prst="ellipse">
                <a:avLst/>
              </a:prstGeom>
              <a:solidFill>
                <a:schemeClr val="accent4"/>
              </a:solidFill>
              <a:ln>
                <a:noFill/>
              </a:ln>
            </p:spPr>
            <p:txBody>
              <a:bodyPr lIns="0" tIns="0" rIns="0" bIns="0" anchor="ctr"/>
              <a:lstStyle/>
              <a:p>
                <a:pPr algn="ctr">
                  <a:spcAft>
                    <a:spcPts val="800"/>
                  </a:spcAft>
                  <a:defRPr/>
                </a:pPr>
                <a:endParaRPr lang="zh-CN" altLang="en-US" sz="1900" dirty="0">
                  <a:solidFill>
                    <a:srgbClr val="FFFFFF"/>
                  </a:solidFill>
                  <a:latin typeface="微软雅黑" panose="020B0503020204020204" pitchFamily="34" charset="-122"/>
                  <a:ea typeface="微软雅黑" panose="020B0503020204020204" pitchFamily="34" charset="-122"/>
                </a:endParaRPr>
              </a:p>
            </p:txBody>
          </p:sp>
        </p:grpSp>
        <p:grpSp>
          <p:nvGrpSpPr>
            <p:cNvPr id="71" name="Group 20"/>
            <p:cNvGrpSpPr>
              <a:grpSpLocks noChangeAspect="1"/>
            </p:cNvGrpSpPr>
            <p:nvPr/>
          </p:nvGrpSpPr>
          <p:grpSpPr bwMode="auto">
            <a:xfrm>
              <a:off x="3644662" y="2696790"/>
              <a:ext cx="427513" cy="328123"/>
              <a:chOff x="1066" y="1895"/>
              <a:chExt cx="314" cy="241"/>
            </a:xfrm>
            <a:solidFill>
              <a:schemeClr val="bg1"/>
            </a:solidFill>
            <a:effectLst>
              <a:outerShdw blurRad="25400" dist="25400" dir="2700000" algn="tl" rotWithShape="0">
                <a:prstClr val="black">
                  <a:alpha val="40000"/>
                </a:prstClr>
              </a:outerShdw>
            </a:effectLst>
          </p:grpSpPr>
          <p:sp>
            <p:nvSpPr>
              <p:cNvPr id="73" name="Freeform 21"/>
              <p:cNvSpPr/>
              <p:nvPr/>
            </p:nvSpPr>
            <p:spPr bwMode="auto">
              <a:xfrm>
                <a:off x="1066" y="2128"/>
                <a:ext cx="314" cy="8"/>
              </a:xfrm>
              <a:custGeom>
                <a:avLst/>
                <a:gdLst>
                  <a:gd name="T0" fmla="*/ 2 w 76"/>
                  <a:gd name="T1" fmla="*/ 2 h 2"/>
                  <a:gd name="T2" fmla="*/ 0 w 76"/>
                  <a:gd name="T3" fmla="*/ 1 h 2"/>
                  <a:gd name="T4" fmla="*/ 2 w 76"/>
                  <a:gd name="T5" fmla="*/ 0 h 2"/>
                  <a:gd name="T6" fmla="*/ 75 w 76"/>
                  <a:gd name="T7" fmla="*/ 0 h 2"/>
                  <a:gd name="T8" fmla="*/ 76 w 76"/>
                  <a:gd name="T9" fmla="*/ 1 h 2"/>
                  <a:gd name="T10" fmla="*/ 75 w 76"/>
                  <a:gd name="T11" fmla="*/ 2 h 2"/>
                  <a:gd name="T12" fmla="*/ 2 w 7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6" h="2">
                    <a:moveTo>
                      <a:pt x="2" y="2"/>
                    </a:moveTo>
                    <a:cubicBezTo>
                      <a:pt x="1" y="2"/>
                      <a:pt x="0" y="2"/>
                      <a:pt x="0" y="1"/>
                    </a:cubicBezTo>
                    <a:cubicBezTo>
                      <a:pt x="0" y="0"/>
                      <a:pt x="1" y="0"/>
                      <a:pt x="2" y="0"/>
                    </a:cubicBezTo>
                    <a:cubicBezTo>
                      <a:pt x="75" y="0"/>
                      <a:pt x="75" y="0"/>
                      <a:pt x="75" y="0"/>
                    </a:cubicBezTo>
                    <a:cubicBezTo>
                      <a:pt x="75" y="0"/>
                      <a:pt x="76" y="0"/>
                      <a:pt x="76" y="1"/>
                    </a:cubicBezTo>
                    <a:cubicBezTo>
                      <a:pt x="76" y="2"/>
                      <a:pt x="75" y="2"/>
                      <a:pt x="75" y="2"/>
                    </a:cubicBezTo>
                    <a:lnTo>
                      <a:pt x="2" y="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Rectangle 22"/>
              <p:cNvSpPr>
                <a:spLocks noChangeArrowheads="1"/>
              </p:cNvSpPr>
              <p:nvPr/>
            </p:nvSpPr>
            <p:spPr bwMode="auto">
              <a:xfrm>
                <a:off x="1107" y="1949"/>
                <a:ext cx="46" cy="15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5" name="Rectangle 23"/>
              <p:cNvSpPr>
                <a:spLocks noChangeArrowheads="1"/>
              </p:cNvSpPr>
              <p:nvPr/>
            </p:nvSpPr>
            <p:spPr bwMode="auto">
              <a:xfrm>
                <a:off x="1173" y="1895"/>
                <a:ext cx="46" cy="20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6" name="Rectangle 24"/>
              <p:cNvSpPr>
                <a:spLocks noChangeArrowheads="1"/>
              </p:cNvSpPr>
              <p:nvPr/>
            </p:nvSpPr>
            <p:spPr bwMode="auto">
              <a:xfrm>
                <a:off x="1235" y="1961"/>
                <a:ext cx="46" cy="14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77" name="Rectangle 25"/>
              <p:cNvSpPr>
                <a:spLocks noChangeArrowheads="1"/>
              </p:cNvSpPr>
              <p:nvPr/>
            </p:nvSpPr>
            <p:spPr bwMode="auto">
              <a:xfrm>
                <a:off x="1306" y="2007"/>
                <a:ext cx="45" cy="9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72" name="TextBox 71"/>
            <p:cNvSpPr txBox="1"/>
            <p:nvPr/>
          </p:nvSpPr>
          <p:spPr>
            <a:xfrm>
              <a:off x="3572937" y="3065188"/>
              <a:ext cx="542527" cy="311624"/>
            </a:xfrm>
            <a:prstGeom prst="rect">
              <a:avLst/>
            </a:prstGeom>
            <a:noFill/>
            <a:effectLst>
              <a:outerShdw blurRad="25400" dist="25400" dir="2700000" algn="tl" rotWithShape="0">
                <a:prstClr val="black">
                  <a:alpha val="40000"/>
                </a:prstClr>
              </a:outerShdw>
            </a:effectLst>
          </p:spPr>
          <p:txBody>
            <a:bodyPr wrap="none" rtlCol="0">
              <a:spAutoFit/>
            </a:bodyPr>
            <a:lstStyle/>
            <a:p>
              <a:r>
                <a:rPr lang="zh-CN" altLang="en-US" sz="2100" dirty="0">
                  <a:solidFill>
                    <a:schemeClr val="bg1"/>
                  </a:solidFill>
                  <a:latin typeface="Impact" panose="020B0806030902050204" pitchFamily="34" charset="0"/>
                </a:rPr>
                <a:t>标题</a:t>
              </a:r>
              <a:endParaRPr lang="en-US" altLang="zh-CN" sz="2100" dirty="0">
                <a:solidFill>
                  <a:schemeClr val="bg1"/>
                </a:solidFill>
                <a:latin typeface="Impact" panose="020B0806030902050204" pitchFamily="34" charset="0"/>
              </a:endParaRPr>
            </a:p>
          </p:txBody>
        </p:sp>
      </p:grpSp>
      <p:grpSp>
        <p:nvGrpSpPr>
          <p:cNvPr id="80" name="组合 79"/>
          <p:cNvGrpSpPr/>
          <p:nvPr/>
        </p:nvGrpSpPr>
        <p:grpSpPr>
          <a:xfrm>
            <a:off x="7125857" y="1457060"/>
            <a:ext cx="2971413" cy="2971800"/>
            <a:chOff x="3699669" y="660401"/>
            <a:chExt cx="2228850" cy="2228850"/>
          </a:xfrm>
        </p:grpSpPr>
        <p:sp>
          <p:nvSpPr>
            <p:cNvPr id="81" name="Oval 51"/>
            <p:cNvSpPr>
              <a:spLocks noChangeArrowheads="1"/>
            </p:cNvSpPr>
            <p:nvPr/>
          </p:nvSpPr>
          <p:spPr bwMode="auto">
            <a:xfrm>
              <a:off x="3699669" y="660401"/>
              <a:ext cx="2228850" cy="2228850"/>
            </a:xfrm>
            <a:prstGeom prst="ellipse">
              <a:avLst/>
            </a:prstGeom>
            <a:solidFill>
              <a:schemeClr val="bg2">
                <a:alpha val="60000"/>
              </a:schemeClr>
            </a:solidFill>
            <a:ln w="28575">
              <a:solidFill>
                <a:srgbClr val="FFFFFF"/>
              </a:solidFill>
            </a:ln>
          </p:spPr>
          <p:txBody>
            <a:bodyPr/>
            <a:lstStyle/>
            <a:p>
              <a:pPr>
                <a:defRPr/>
              </a:pPr>
              <a:endParaRPr lang="zh-CN" altLang="en-US"/>
            </a:p>
          </p:txBody>
        </p:sp>
        <p:sp>
          <p:nvSpPr>
            <p:cNvPr id="82" name="Oval 52"/>
            <p:cNvSpPr>
              <a:spLocks noChangeArrowheads="1"/>
            </p:cNvSpPr>
            <p:nvPr/>
          </p:nvSpPr>
          <p:spPr bwMode="auto">
            <a:xfrm>
              <a:off x="3871119" y="835026"/>
              <a:ext cx="1882775" cy="1881187"/>
            </a:xfrm>
            <a:prstGeom prst="ellipse">
              <a:avLst/>
            </a:prstGeom>
            <a:solidFill>
              <a:schemeClr val="accent2"/>
            </a:solidFill>
            <a:ln>
              <a:noFill/>
            </a:ln>
          </p:spPr>
          <p:txBody>
            <a:bodyPr lIns="0" tIns="0" rIns="0" bIns="0" anchor="ctr"/>
            <a:lstStyle/>
            <a:p>
              <a:pPr algn="ctr">
                <a:spcAft>
                  <a:spcPts val="800"/>
                </a:spcAft>
                <a:defRPr/>
              </a:pPr>
              <a:endParaRPr lang="zh-CN" altLang="en-US" sz="2700" dirty="0">
                <a:solidFill>
                  <a:srgbClr val="FFFFFF"/>
                </a:solidFill>
                <a:latin typeface="微软雅黑" panose="020B0503020204020204" pitchFamily="34" charset="-122"/>
                <a:ea typeface="微软雅黑" panose="020B0503020204020204" pitchFamily="34" charset="-122"/>
              </a:endParaRPr>
            </a:p>
          </p:txBody>
        </p:sp>
        <p:sp>
          <p:nvSpPr>
            <p:cNvPr id="83" name="Freeform 6"/>
            <p:cNvSpPr>
              <a:spLocks noEditPoints="1"/>
            </p:cNvSpPr>
            <p:nvPr/>
          </p:nvSpPr>
          <p:spPr bwMode="auto">
            <a:xfrm>
              <a:off x="4456544" y="1153003"/>
              <a:ext cx="735738" cy="560124"/>
            </a:xfrm>
            <a:custGeom>
              <a:avLst/>
              <a:gdLst>
                <a:gd name="T0" fmla="*/ 36 w 113"/>
                <a:gd name="T1" fmla="*/ 11 h 86"/>
                <a:gd name="T2" fmla="*/ 106 w 113"/>
                <a:gd name="T3" fmla="*/ 32 h 86"/>
                <a:gd name="T4" fmla="*/ 102 w 113"/>
                <a:gd name="T5" fmla="*/ 35 h 86"/>
                <a:gd name="T6" fmla="*/ 99 w 113"/>
                <a:gd name="T7" fmla="*/ 39 h 86"/>
                <a:gd name="T8" fmla="*/ 95 w 113"/>
                <a:gd name="T9" fmla="*/ 43 h 86"/>
                <a:gd name="T10" fmla="*/ 91 w 113"/>
                <a:gd name="T11" fmla="*/ 86 h 86"/>
                <a:gd name="T12" fmla="*/ 91 w 113"/>
                <a:gd name="T13" fmla="*/ 47 h 86"/>
                <a:gd name="T14" fmla="*/ 81 w 113"/>
                <a:gd name="T15" fmla="*/ 86 h 86"/>
                <a:gd name="T16" fmla="*/ 77 w 113"/>
                <a:gd name="T17" fmla="*/ 59 h 86"/>
                <a:gd name="T18" fmla="*/ 74 w 113"/>
                <a:gd name="T19" fmla="*/ 56 h 86"/>
                <a:gd name="T20" fmla="*/ 70 w 113"/>
                <a:gd name="T21" fmla="*/ 86 h 86"/>
                <a:gd name="T22" fmla="*/ 70 w 113"/>
                <a:gd name="T23" fmla="*/ 54 h 86"/>
                <a:gd name="T24" fmla="*/ 59 w 113"/>
                <a:gd name="T25" fmla="*/ 86 h 86"/>
                <a:gd name="T26" fmla="*/ 56 w 113"/>
                <a:gd name="T27" fmla="*/ 65 h 86"/>
                <a:gd name="T28" fmla="*/ 52 w 113"/>
                <a:gd name="T29" fmla="*/ 68 h 86"/>
                <a:gd name="T30" fmla="*/ 48 w 113"/>
                <a:gd name="T31" fmla="*/ 86 h 86"/>
                <a:gd name="T32" fmla="*/ 48 w 113"/>
                <a:gd name="T33" fmla="*/ 71 h 86"/>
                <a:gd name="T34" fmla="*/ 38 w 113"/>
                <a:gd name="T35" fmla="*/ 86 h 86"/>
                <a:gd name="T36" fmla="*/ 34 w 113"/>
                <a:gd name="T37" fmla="*/ 70 h 86"/>
                <a:gd name="T38" fmla="*/ 31 w 113"/>
                <a:gd name="T39" fmla="*/ 67 h 86"/>
                <a:gd name="T40" fmla="*/ 27 w 113"/>
                <a:gd name="T41" fmla="*/ 86 h 86"/>
                <a:gd name="T42" fmla="*/ 27 w 113"/>
                <a:gd name="T43" fmla="*/ 67 h 86"/>
                <a:gd name="T44" fmla="*/ 16 w 113"/>
                <a:gd name="T45" fmla="*/ 86 h 86"/>
                <a:gd name="T46" fmla="*/ 5 w 113"/>
                <a:gd name="T47" fmla="*/ 79 h 86"/>
                <a:gd name="T48" fmla="*/ 2 w 113"/>
                <a:gd name="T49" fmla="*/ 76 h 86"/>
                <a:gd name="T50" fmla="*/ 0 w 113"/>
                <a:gd name="T51" fmla="*/ 58 h 86"/>
                <a:gd name="T52" fmla="*/ 38 w 113"/>
                <a:gd name="T53" fmla="*/ 64 h 86"/>
                <a:gd name="T54" fmla="*/ 70 w 113"/>
                <a:gd name="T55" fmla="*/ 45 h 86"/>
                <a:gd name="T56" fmla="*/ 82 w 113"/>
                <a:gd name="T57" fmla="*/ 46 h 86"/>
                <a:gd name="T58" fmla="*/ 111 w 113"/>
                <a:gd name="T59" fmla="*/ 13 h 86"/>
                <a:gd name="T60" fmla="*/ 89 w 113"/>
                <a:gd name="T61" fmla="*/ 10 h 86"/>
                <a:gd name="T62" fmla="*/ 74 w 113"/>
                <a:gd name="T63" fmla="*/ 31 h 86"/>
                <a:gd name="T64" fmla="*/ 42 w 113"/>
                <a:gd name="T65" fmla="*/ 49 h 86"/>
                <a:gd name="T66" fmla="*/ 25 w 113"/>
                <a:gd name="T67" fmla="*/ 43 h 86"/>
                <a:gd name="T68" fmla="*/ 13 w 113"/>
                <a:gd name="T69" fmla="*/ 86 h 86"/>
                <a:gd name="T70" fmla="*/ 13 w 113"/>
                <a:gd name="T71" fmla="*/ 75 h 86"/>
                <a:gd name="T72" fmla="*/ 31 w 113"/>
                <a:gd name="T73" fmla="*/ 12 h 86"/>
                <a:gd name="T74" fmla="*/ 49 w 113"/>
                <a:gd name="T75" fmla="*/ 19 h 86"/>
                <a:gd name="T76" fmla="*/ 39 w 113"/>
                <a:gd name="T77" fmla="*/ 19 h 86"/>
                <a:gd name="T78" fmla="*/ 43 w 113"/>
                <a:gd name="T79" fmla="*/ 44 h 86"/>
                <a:gd name="T80" fmla="*/ 34 w 113"/>
                <a:gd name="T81" fmla="*/ 31 h 86"/>
                <a:gd name="T82" fmla="*/ 20 w 113"/>
                <a:gd name="T83" fmla="*/ 38 h 86"/>
                <a:gd name="T84" fmla="*/ 30 w 113"/>
                <a:gd name="T85" fmla="*/ 17 h 86"/>
                <a:gd name="T86" fmla="*/ 21 w 113"/>
                <a:gd name="T87" fmla="*/ 2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86">
                  <a:moveTo>
                    <a:pt x="36" y="2"/>
                  </a:moveTo>
                  <a:cubicBezTo>
                    <a:pt x="39" y="2"/>
                    <a:pt x="41" y="4"/>
                    <a:pt x="41" y="6"/>
                  </a:cubicBezTo>
                  <a:cubicBezTo>
                    <a:pt x="41" y="9"/>
                    <a:pt x="39" y="11"/>
                    <a:pt x="36" y="11"/>
                  </a:cubicBezTo>
                  <a:cubicBezTo>
                    <a:pt x="34" y="11"/>
                    <a:pt x="32" y="9"/>
                    <a:pt x="32" y="6"/>
                  </a:cubicBezTo>
                  <a:cubicBezTo>
                    <a:pt x="32" y="4"/>
                    <a:pt x="34" y="2"/>
                    <a:pt x="36" y="2"/>
                  </a:cubicBezTo>
                  <a:close/>
                  <a:moveTo>
                    <a:pt x="106" y="32"/>
                  </a:moveTo>
                  <a:cubicBezTo>
                    <a:pt x="106" y="86"/>
                    <a:pt x="106" y="86"/>
                    <a:pt x="106" y="86"/>
                  </a:cubicBezTo>
                  <a:cubicBezTo>
                    <a:pt x="102" y="86"/>
                    <a:pt x="102" y="86"/>
                    <a:pt x="102" y="86"/>
                  </a:cubicBezTo>
                  <a:cubicBezTo>
                    <a:pt x="102" y="35"/>
                    <a:pt x="102" y="35"/>
                    <a:pt x="102" y="35"/>
                  </a:cubicBezTo>
                  <a:cubicBezTo>
                    <a:pt x="105" y="32"/>
                    <a:pt x="105" y="32"/>
                    <a:pt x="105" y="32"/>
                  </a:cubicBezTo>
                  <a:cubicBezTo>
                    <a:pt x="106" y="32"/>
                    <a:pt x="106" y="32"/>
                    <a:pt x="106" y="32"/>
                  </a:cubicBezTo>
                  <a:close/>
                  <a:moveTo>
                    <a:pt x="99" y="39"/>
                  </a:moveTo>
                  <a:cubicBezTo>
                    <a:pt x="99" y="86"/>
                    <a:pt x="99" y="86"/>
                    <a:pt x="99" y="86"/>
                  </a:cubicBezTo>
                  <a:cubicBezTo>
                    <a:pt x="97" y="86"/>
                    <a:pt x="96" y="86"/>
                    <a:pt x="95" y="86"/>
                  </a:cubicBezTo>
                  <a:cubicBezTo>
                    <a:pt x="95" y="43"/>
                    <a:pt x="95" y="43"/>
                    <a:pt x="95" y="43"/>
                  </a:cubicBezTo>
                  <a:cubicBezTo>
                    <a:pt x="99" y="39"/>
                    <a:pt x="99" y="39"/>
                    <a:pt x="99" y="39"/>
                  </a:cubicBezTo>
                  <a:close/>
                  <a:moveTo>
                    <a:pt x="91" y="47"/>
                  </a:moveTo>
                  <a:cubicBezTo>
                    <a:pt x="91" y="86"/>
                    <a:pt x="91" y="86"/>
                    <a:pt x="91" y="86"/>
                  </a:cubicBezTo>
                  <a:cubicBezTo>
                    <a:pt x="90" y="86"/>
                    <a:pt x="89" y="86"/>
                    <a:pt x="88" y="86"/>
                  </a:cubicBezTo>
                  <a:cubicBezTo>
                    <a:pt x="88" y="51"/>
                    <a:pt x="88" y="51"/>
                    <a:pt x="88" y="51"/>
                  </a:cubicBezTo>
                  <a:cubicBezTo>
                    <a:pt x="91" y="47"/>
                    <a:pt x="91" y="47"/>
                    <a:pt x="91" y="47"/>
                  </a:cubicBezTo>
                  <a:close/>
                  <a:moveTo>
                    <a:pt x="84" y="55"/>
                  </a:moveTo>
                  <a:cubicBezTo>
                    <a:pt x="84" y="86"/>
                    <a:pt x="84" y="86"/>
                    <a:pt x="84" y="86"/>
                  </a:cubicBezTo>
                  <a:cubicBezTo>
                    <a:pt x="83" y="86"/>
                    <a:pt x="82" y="86"/>
                    <a:pt x="81" y="86"/>
                  </a:cubicBezTo>
                  <a:cubicBezTo>
                    <a:pt x="81" y="59"/>
                    <a:pt x="81" y="59"/>
                    <a:pt x="81" y="59"/>
                  </a:cubicBezTo>
                  <a:cubicBezTo>
                    <a:pt x="84" y="55"/>
                    <a:pt x="84" y="55"/>
                    <a:pt x="84" y="55"/>
                  </a:cubicBezTo>
                  <a:close/>
                  <a:moveTo>
                    <a:pt x="77" y="59"/>
                  </a:moveTo>
                  <a:cubicBezTo>
                    <a:pt x="77" y="86"/>
                    <a:pt x="77" y="86"/>
                    <a:pt x="77" y="86"/>
                  </a:cubicBezTo>
                  <a:cubicBezTo>
                    <a:pt x="76" y="86"/>
                    <a:pt x="75" y="86"/>
                    <a:pt x="74" y="86"/>
                  </a:cubicBezTo>
                  <a:cubicBezTo>
                    <a:pt x="74" y="56"/>
                    <a:pt x="74" y="56"/>
                    <a:pt x="74" y="56"/>
                  </a:cubicBezTo>
                  <a:cubicBezTo>
                    <a:pt x="77" y="59"/>
                    <a:pt x="77" y="59"/>
                    <a:pt x="77" y="59"/>
                  </a:cubicBezTo>
                  <a:close/>
                  <a:moveTo>
                    <a:pt x="70" y="54"/>
                  </a:moveTo>
                  <a:cubicBezTo>
                    <a:pt x="70" y="86"/>
                    <a:pt x="70" y="86"/>
                    <a:pt x="70" y="86"/>
                  </a:cubicBezTo>
                  <a:cubicBezTo>
                    <a:pt x="69" y="86"/>
                    <a:pt x="68" y="86"/>
                    <a:pt x="66" y="86"/>
                  </a:cubicBezTo>
                  <a:cubicBezTo>
                    <a:pt x="66" y="57"/>
                    <a:pt x="66" y="57"/>
                    <a:pt x="66" y="57"/>
                  </a:cubicBezTo>
                  <a:cubicBezTo>
                    <a:pt x="70" y="54"/>
                    <a:pt x="70" y="54"/>
                    <a:pt x="70" y="54"/>
                  </a:cubicBezTo>
                  <a:close/>
                  <a:moveTo>
                    <a:pt x="63" y="59"/>
                  </a:moveTo>
                  <a:cubicBezTo>
                    <a:pt x="63" y="86"/>
                    <a:pt x="63" y="86"/>
                    <a:pt x="63" y="86"/>
                  </a:cubicBezTo>
                  <a:cubicBezTo>
                    <a:pt x="62" y="86"/>
                    <a:pt x="60" y="86"/>
                    <a:pt x="59" y="86"/>
                  </a:cubicBezTo>
                  <a:cubicBezTo>
                    <a:pt x="59" y="62"/>
                    <a:pt x="59" y="62"/>
                    <a:pt x="59" y="62"/>
                  </a:cubicBezTo>
                  <a:cubicBezTo>
                    <a:pt x="63" y="59"/>
                    <a:pt x="63" y="59"/>
                    <a:pt x="63" y="59"/>
                  </a:cubicBezTo>
                  <a:close/>
                  <a:moveTo>
                    <a:pt x="56" y="65"/>
                  </a:moveTo>
                  <a:cubicBezTo>
                    <a:pt x="56" y="86"/>
                    <a:pt x="56" y="86"/>
                    <a:pt x="56" y="86"/>
                  </a:cubicBezTo>
                  <a:cubicBezTo>
                    <a:pt x="54" y="86"/>
                    <a:pt x="53" y="86"/>
                    <a:pt x="52" y="86"/>
                  </a:cubicBezTo>
                  <a:cubicBezTo>
                    <a:pt x="52" y="68"/>
                    <a:pt x="52" y="68"/>
                    <a:pt x="52" y="68"/>
                  </a:cubicBezTo>
                  <a:cubicBezTo>
                    <a:pt x="56" y="65"/>
                    <a:pt x="56" y="65"/>
                    <a:pt x="56" y="65"/>
                  </a:cubicBezTo>
                  <a:close/>
                  <a:moveTo>
                    <a:pt x="48" y="71"/>
                  </a:moveTo>
                  <a:cubicBezTo>
                    <a:pt x="48" y="86"/>
                    <a:pt x="48" y="86"/>
                    <a:pt x="48" y="86"/>
                  </a:cubicBezTo>
                  <a:cubicBezTo>
                    <a:pt x="47" y="86"/>
                    <a:pt x="46" y="86"/>
                    <a:pt x="45" y="86"/>
                  </a:cubicBezTo>
                  <a:cubicBezTo>
                    <a:pt x="45" y="73"/>
                    <a:pt x="45" y="73"/>
                    <a:pt x="45" y="73"/>
                  </a:cubicBezTo>
                  <a:cubicBezTo>
                    <a:pt x="48" y="71"/>
                    <a:pt x="48" y="71"/>
                    <a:pt x="48" y="71"/>
                  </a:cubicBezTo>
                  <a:close/>
                  <a:moveTo>
                    <a:pt x="41" y="75"/>
                  </a:moveTo>
                  <a:cubicBezTo>
                    <a:pt x="41" y="86"/>
                    <a:pt x="41" y="86"/>
                    <a:pt x="41" y="86"/>
                  </a:cubicBezTo>
                  <a:cubicBezTo>
                    <a:pt x="40" y="86"/>
                    <a:pt x="39" y="86"/>
                    <a:pt x="38" y="86"/>
                  </a:cubicBezTo>
                  <a:cubicBezTo>
                    <a:pt x="38" y="72"/>
                    <a:pt x="38" y="72"/>
                    <a:pt x="38" y="72"/>
                  </a:cubicBezTo>
                  <a:cubicBezTo>
                    <a:pt x="41" y="75"/>
                    <a:pt x="41" y="75"/>
                    <a:pt x="41" y="75"/>
                  </a:cubicBezTo>
                  <a:close/>
                  <a:moveTo>
                    <a:pt x="34" y="70"/>
                  </a:moveTo>
                  <a:cubicBezTo>
                    <a:pt x="34" y="86"/>
                    <a:pt x="34" y="86"/>
                    <a:pt x="34" y="86"/>
                  </a:cubicBezTo>
                  <a:cubicBezTo>
                    <a:pt x="33" y="86"/>
                    <a:pt x="32" y="86"/>
                    <a:pt x="31" y="86"/>
                  </a:cubicBezTo>
                  <a:cubicBezTo>
                    <a:pt x="31" y="67"/>
                    <a:pt x="31" y="67"/>
                    <a:pt x="31" y="67"/>
                  </a:cubicBezTo>
                  <a:cubicBezTo>
                    <a:pt x="34" y="70"/>
                    <a:pt x="34" y="70"/>
                    <a:pt x="34" y="70"/>
                  </a:cubicBezTo>
                  <a:close/>
                  <a:moveTo>
                    <a:pt x="27" y="67"/>
                  </a:moveTo>
                  <a:cubicBezTo>
                    <a:pt x="27" y="86"/>
                    <a:pt x="27" y="86"/>
                    <a:pt x="27" y="86"/>
                  </a:cubicBezTo>
                  <a:cubicBezTo>
                    <a:pt x="26" y="86"/>
                    <a:pt x="25" y="86"/>
                    <a:pt x="23" y="86"/>
                  </a:cubicBezTo>
                  <a:cubicBezTo>
                    <a:pt x="23" y="69"/>
                    <a:pt x="23" y="69"/>
                    <a:pt x="23" y="69"/>
                  </a:cubicBezTo>
                  <a:cubicBezTo>
                    <a:pt x="27" y="67"/>
                    <a:pt x="27" y="67"/>
                    <a:pt x="27" y="67"/>
                  </a:cubicBezTo>
                  <a:close/>
                  <a:moveTo>
                    <a:pt x="20" y="71"/>
                  </a:moveTo>
                  <a:cubicBezTo>
                    <a:pt x="20" y="86"/>
                    <a:pt x="20" y="86"/>
                    <a:pt x="20" y="86"/>
                  </a:cubicBezTo>
                  <a:cubicBezTo>
                    <a:pt x="19" y="86"/>
                    <a:pt x="17" y="86"/>
                    <a:pt x="16" y="86"/>
                  </a:cubicBezTo>
                  <a:cubicBezTo>
                    <a:pt x="16" y="73"/>
                    <a:pt x="16" y="73"/>
                    <a:pt x="16" y="73"/>
                  </a:cubicBezTo>
                  <a:cubicBezTo>
                    <a:pt x="20" y="71"/>
                    <a:pt x="20" y="71"/>
                    <a:pt x="20" y="71"/>
                  </a:cubicBezTo>
                  <a:close/>
                  <a:moveTo>
                    <a:pt x="5" y="79"/>
                  </a:moveTo>
                  <a:cubicBezTo>
                    <a:pt x="5" y="86"/>
                    <a:pt x="5" y="86"/>
                    <a:pt x="5" y="86"/>
                  </a:cubicBezTo>
                  <a:cubicBezTo>
                    <a:pt x="2" y="86"/>
                    <a:pt x="2" y="86"/>
                    <a:pt x="2" y="86"/>
                  </a:cubicBezTo>
                  <a:cubicBezTo>
                    <a:pt x="2" y="76"/>
                    <a:pt x="2" y="76"/>
                    <a:pt x="2" y="76"/>
                  </a:cubicBezTo>
                  <a:cubicBezTo>
                    <a:pt x="4" y="80"/>
                    <a:pt x="4" y="80"/>
                    <a:pt x="4" y="80"/>
                  </a:cubicBezTo>
                  <a:cubicBezTo>
                    <a:pt x="5" y="79"/>
                    <a:pt x="5" y="79"/>
                    <a:pt x="5" y="79"/>
                  </a:cubicBezTo>
                  <a:close/>
                  <a:moveTo>
                    <a:pt x="0" y="58"/>
                  </a:moveTo>
                  <a:cubicBezTo>
                    <a:pt x="7" y="70"/>
                    <a:pt x="7" y="70"/>
                    <a:pt x="7" y="70"/>
                  </a:cubicBezTo>
                  <a:cubicBezTo>
                    <a:pt x="29" y="57"/>
                    <a:pt x="29" y="57"/>
                    <a:pt x="29" y="57"/>
                  </a:cubicBezTo>
                  <a:cubicBezTo>
                    <a:pt x="38" y="64"/>
                    <a:pt x="38" y="64"/>
                    <a:pt x="38" y="64"/>
                  </a:cubicBezTo>
                  <a:cubicBezTo>
                    <a:pt x="42" y="66"/>
                    <a:pt x="42" y="66"/>
                    <a:pt x="42" y="66"/>
                  </a:cubicBezTo>
                  <a:cubicBezTo>
                    <a:pt x="46" y="63"/>
                    <a:pt x="46" y="63"/>
                    <a:pt x="46" y="63"/>
                  </a:cubicBezTo>
                  <a:cubicBezTo>
                    <a:pt x="70" y="45"/>
                    <a:pt x="70" y="45"/>
                    <a:pt x="70" y="45"/>
                  </a:cubicBezTo>
                  <a:cubicBezTo>
                    <a:pt x="73" y="47"/>
                    <a:pt x="73" y="47"/>
                    <a:pt x="73" y="47"/>
                  </a:cubicBezTo>
                  <a:cubicBezTo>
                    <a:pt x="78" y="51"/>
                    <a:pt x="78" y="51"/>
                    <a:pt x="78" y="51"/>
                  </a:cubicBezTo>
                  <a:cubicBezTo>
                    <a:pt x="82" y="46"/>
                    <a:pt x="82" y="46"/>
                    <a:pt x="82" y="46"/>
                  </a:cubicBezTo>
                  <a:cubicBezTo>
                    <a:pt x="104" y="22"/>
                    <a:pt x="104" y="22"/>
                    <a:pt x="104" y="22"/>
                  </a:cubicBezTo>
                  <a:cubicBezTo>
                    <a:pt x="109" y="26"/>
                    <a:pt x="109" y="26"/>
                    <a:pt x="109" y="26"/>
                  </a:cubicBezTo>
                  <a:cubicBezTo>
                    <a:pt x="111" y="13"/>
                    <a:pt x="111" y="13"/>
                    <a:pt x="111" y="13"/>
                  </a:cubicBezTo>
                  <a:cubicBezTo>
                    <a:pt x="113" y="0"/>
                    <a:pt x="113" y="0"/>
                    <a:pt x="113" y="0"/>
                  </a:cubicBezTo>
                  <a:cubicBezTo>
                    <a:pt x="101" y="5"/>
                    <a:pt x="101" y="5"/>
                    <a:pt x="101" y="5"/>
                  </a:cubicBezTo>
                  <a:cubicBezTo>
                    <a:pt x="89" y="10"/>
                    <a:pt x="89" y="10"/>
                    <a:pt x="89" y="10"/>
                  </a:cubicBezTo>
                  <a:cubicBezTo>
                    <a:pt x="93" y="13"/>
                    <a:pt x="93" y="13"/>
                    <a:pt x="93" y="13"/>
                  </a:cubicBezTo>
                  <a:cubicBezTo>
                    <a:pt x="76" y="32"/>
                    <a:pt x="76" y="32"/>
                    <a:pt x="76" y="32"/>
                  </a:cubicBezTo>
                  <a:cubicBezTo>
                    <a:pt x="74" y="31"/>
                    <a:pt x="74" y="31"/>
                    <a:pt x="74" y="31"/>
                  </a:cubicBezTo>
                  <a:cubicBezTo>
                    <a:pt x="70" y="28"/>
                    <a:pt x="70" y="28"/>
                    <a:pt x="70" y="28"/>
                  </a:cubicBezTo>
                  <a:cubicBezTo>
                    <a:pt x="65" y="31"/>
                    <a:pt x="65" y="31"/>
                    <a:pt x="65" y="31"/>
                  </a:cubicBezTo>
                  <a:cubicBezTo>
                    <a:pt x="42" y="49"/>
                    <a:pt x="42" y="49"/>
                    <a:pt x="42" y="49"/>
                  </a:cubicBezTo>
                  <a:cubicBezTo>
                    <a:pt x="33" y="43"/>
                    <a:pt x="33" y="43"/>
                    <a:pt x="33" y="43"/>
                  </a:cubicBezTo>
                  <a:cubicBezTo>
                    <a:pt x="29" y="41"/>
                    <a:pt x="29" y="41"/>
                    <a:pt x="29" y="41"/>
                  </a:cubicBezTo>
                  <a:cubicBezTo>
                    <a:pt x="25" y="43"/>
                    <a:pt x="25" y="43"/>
                    <a:pt x="25" y="43"/>
                  </a:cubicBezTo>
                  <a:cubicBezTo>
                    <a:pt x="0" y="58"/>
                    <a:pt x="0" y="58"/>
                    <a:pt x="0" y="58"/>
                  </a:cubicBezTo>
                  <a:close/>
                  <a:moveTo>
                    <a:pt x="13" y="75"/>
                  </a:moveTo>
                  <a:cubicBezTo>
                    <a:pt x="13" y="86"/>
                    <a:pt x="13" y="86"/>
                    <a:pt x="13" y="86"/>
                  </a:cubicBezTo>
                  <a:cubicBezTo>
                    <a:pt x="11" y="86"/>
                    <a:pt x="10" y="86"/>
                    <a:pt x="9" y="86"/>
                  </a:cubicBezTo>
                  <a:cubicBezTo>
                    <a:pt x="9" y="77"/>
                    <a:pt x="9" y="77"/>
                    <a:pt x="9" y="77"/>
                  </a:cubicBezTo>
                  <a:cubicBezTo>
                    <a:pt x="13" y="75"/>
                    <a:pt x="13" y="75"/>
                    <a:pt x="13" y="75"/>
                  </a:cubicBezTo>
                  <a:close/>
                  <a:moveTo>
                    <a:pt x="21" y="22"/>
                  </a:moveTo>
                  <a:cubicBezTo>
                    <a:pt x="23" y="17"/>
                    <a:pt x="23" y="17"/>
                    <a:pt x="23" y="17"/>
                  </a:cubicBezTo>
                  <a:cubicBezTo>
                    <a:pt x="31" y="12"/>
                    <a:pt x="31" y="12"/>
                    <a:pt x="31" y="12"/>
                  </a:cubicBezTo>
                  <a:cubicBezTo>
                    <a:pt x="41" y="12"/>
                    <a:pt x="41" y="12"/>
                    <a:pt x="41" y="12"/>
                  </a:cubicBezTo>
                  <a:cubicBezTo>
                    <a:pt x="43" y="19"/>
                    <a:pt x="43" y="19"/>
                    <a:pt x="43" y="19"/>
                  </a:cubicBezTo>
                  <a:cubicBezTo>
                    <a:pt x="49" y="19"/>
                    <a:pt x="49" y="19"/>
                    <a:pt x="49" y="19"/>
                  </a:cubicBezTo>
                  <a:cubicBezTo>
                    <a:pt x="49" y="21"/>
                    <a:pt x="49" y="21"/>
                    <a:pt x="49" y="21"/>
                  </a:cubicBezTo>
                  <a:cubicBezTo>
                    <a:pt x="41" y="22"/>
                    <a:pt x="41" y="22"/>
                    <a:pt x="41" y="22"/>
                  </a:cubicBezTo>
                  <a:cubicBezTo>
                    <a:pt x="39" y="19"/>
                    <a:pt x="39" y="19"/>
                    <a:pt x="39" y="19"/>
                  </a:cubicBezTo>
                  <a:cubicBezTo>
                    <a:pt x="37" y="26"/>
                    <a:pt x="37" y="26"/>
                    <a:pt x="37" y="26"/>
                  </a:cubicBezTo>
                  <a:cubicBezTo>
                    <a:pt x="43" y="33"/>
                    <a:pt x="43" y="33"/>
                    <a:pt x="43" y="33"/>
                  </a:cubicBezTo>
                  <a:cubicBezTo>
                    <a:pt x="43" y="44"/>
                    <a:pt x="43" y="44"/>
                    <a:pt x="43" y="44"/>
                  </a:cubicBezTo>
                  <a:cubicBezTo>
                    <a:pt x="41" y="44"/>
                    <a:pt x="41" y="44"/>
                    <a:pt x="41" y="44"/>
                  </a:cubicBezTo>
                  <a:cubicBezTo>
                    <a:pt x="39" y="35"/>
                    <a:pt x="39" y="35"/>
                    <a:pt x="39" y="35"/>
                  </a:cubicBezTo>
                  <a:cubicBezTo>
                    <a:pt x="34" y="31"/>
                    <a:pt x="34" y="31"/>
                    <a:pt x="34" y="31"/>
                  </a:cubicBezTo>
                  <a:cubicBezTo>
                    <a:pt x="32" y="33"/>
                    <a:pt x="31" y="38"/>
                    <a:pt x="31" y="38"/>
                  </a:cubicBezTo>
                  <a:cubicBezTo>
                    <a:pt x="21" y="40"/>
                    <a:pt x="21" y="40"/>
                    <a:pt x="21" y="40"/>
                  </a:cubicBezTo>
                  <a:cubicBezTo>
                    <a:pt x="20" y="38"/>
                    <a:pt x="20" y="38"/>
                    <a:pt x="20" y="38"/>
                  </a:cubicBezTo>
                  <a:cubicBezTo>
                    <a:pt x="27" y="35"/>
                    <a:pt x="27" y="35"/>
                    <a:pt x="27" y="35"/>
                  </a:cubicBezTo>
                  <a:cubicBezTo>
                    <a:pt x="29" y="25"/>
                    <a:pt x="29" y="25"/>
                    <a:pt x="29" y="25"/>
                  </a:cubicBezTo>
                  <a:cubicBezTo>
                    <a:pt x="30" y="17"/>
                    <a:pt x="30" y="17"/>
                    <a:pt x="30" y="17"/>
                  </a:cubicBezTo>
                  <a:cubicBezTo>
                    <a:pt x="26" y="18"/>
                    <a:pt x="26" y="18"/>
                    <a:pt x="26" y="18"/>
                  </a:cubicBezTo>
                  <a:cubicBezTo>
                    <a:pt x="23" y="24"/>
                    <a:pt x="23" y="24"/>
                    <a:pt x="23" y="24"/>
                  </a:cubicBezTo>
                  <a:lnTo>
                    <a:pt x="21" y="22"/>
                  </a:lnTo>
                  <a:close/>
                </a:path>
              </a:pathLst>
            </a:custGeom>
            <a:solidFill>
              <a:schemeClr val="bg1"/>
            </a:solidFill>
            <a:ln>
              <a:noFill/>
            </a:ln>
            <a:effectLst>
              <a:outerShdw blurRad="25400" dist="25400" dir="2700000" algn="tl"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84" name="TextBox 83"/>
            <p:cNvSpPr txBox="1"/>
            <p:nvPr/>
          </p:nvSpPr>
          <p:spPr>
            <a:xfrm>
              <a:off x="4548874" y="1852893"/>
              <a:ext cx="484811" cy="276999"/>
            </a:xfrm>
            <a:prstGeom prst="rect">
              <a:avLst/>
            </a:prstGeom>
            <a:noFill/>
            <a:effectLst>
              <a:outerShdw blurRad="25400" dist="25400" dir="2700000" algn="tl" rotWithShape="0">
                <a:prstClr val="black">
                  <a:alpha val="40000"/>
                </a:prstClr>
              </a:outerShdw>
            </a:effectLst>
          </p:spPr>
          <p:txBody>
            <a:bodyPr wrap="none" rtlCol="0">
              <a:spAutoFit/>
            </a:bodyPr>
            <a:lstStyle/>
            <a:p>
              <a:r>
                <a:rPr lang="zh-CN" altLang="en-US" dirty="0">
                  <a:solidFill>
                    <a:schemeClr val="bg1"/>
                  </a:solidFill>
                  <a:latin typeface="Impact" panose="020B0806030902050204" pitchFamily="34" charset="0"/>
                </a:rPr>
                <a:t>标题</a:t>
              </a:r>
              <a:endParaRPr lang="en-US" altLang="zh-CN" dirty="0">
                <a:solidFill>
                  <a:schemeClr val="bg1"/>
                </a:solidFill>
                <a:latin typeface="Impact" panose="020B0806030902050204" pitchFamily="34" charset="0"/>
              </a:endParaRPr>
            </a:p>
          </p:txBody>
        </p:sp>
      </p:grpSp>
      <p:grpSp>
        <p:nvGrpSpPr>
          <p:cNvPr id="85" name="组合 84"/>
          <p:cNvGrpSpPr/>
          <p:nvPr/>
        </p:nvGrpSpPr>
        <p:grpSpPr>
          <a:xfrm>
            <a:off x="9072937" y="3448843"/>
            <a:ext cx="1726975" cy="1725084"/>
            <a:chOff x="5160169" y="2154238"/>
            <a:chExt cx="1295400" cy="1293813"/>
          </a:xfrm>
        </p:grpSpPr>
        <p:grpSp>
          <p:nvGrpSpPr>
            <p:cNvPr id="86" name="组合 85"/>
            <p:cNvGrpSpPr/>
            <p:nvPr/>
          </p:nvGrpSpPr>
          <p:grpSpPr>
            <a:xfrm>
              <a:off x="5160169" y="2154238"/>
              <a:ext cx="1295400" cy="1293813"/>
              <a:chOff x="5160169" y="2154238"/>
              <a:chExt cx="1295400" cy="1293813"/>
            </a:xfrm>
          </p:grpSpPr>
          <p:sp>
            <p:nvSpPr>
              <p:cNvPr id="89" name="Oval 53"/>
              <p:cNvSpPr>
                <a:spLocks noChangeArrowheads="1"/>
              </p:cNvSpPr>
              <p:nvPr/>
            </p:nvSpPr>
            <p:spPr bwMode="auto">
              <a:xfrm>
                <a:off x="5160169" y="2154238"/>
                <a:ext cx="1295400" cy="1293813"/>
              </a:xfrm>
              <a:prstGeom prst="ellipse">
                <a:avLst/>
              </a:prstGeom>
              <a:solidFill>
                <a:schemeClr val="tx1">
                  <a:lumMod val="65000"/>
                  <a:lumOff val="35000"/>
                  <a:alpha val="60000"/>
                </a:schemeClr>
              </a:solidFill>
              <a:ln w="28575">
                <a:solidFill>
                  <a:srgbClr val="FFFFFF"/>
                </a:solidFill>
              </a:ln>
            </p:spPr>
            <p:txBody>
              <a:bodyPr/>
              <a:lstStyle/>
              <a:p>
                <a:pPr>
                  <a:defRPr/>
                </a:pPr>
                <a:endParaRPr lang="zh-CN" altLang="en-US"/>
              </a:p>
            </p:txBody>
          </p:sp>
          <p:sp>
            <p:nvSpPr>
              <p:cNvPr id="90" name="Oval 54"/>
              <p:cNvSpPr>
                <a:spLocks noChangeArrowheads="1"/>
              </p:cNvSpPr>
              <p:nvPr/>
            </p:nvSpPr>
            <p:spPr bwMode="auto">
              <a:xfrm>
                <a:off x="5304632" y="2295526"/>
                <a:ext cx="1008062" cy="1009650"/>
              </a:xfrm>
              <a:prstGeom prst="ellipse">
                <a:avLst/>
              </a:prstGeom>
              <a:solidFill>
                <a:schemeClr val="accent3"/>
              </a:solidFill>
              <a:ln>
                <a:noFill/>
              </a:ln>
            </p:spPr>
            <p:txBody>
              <a:bodyPr lIns="0" tIns="0" rIns="0" bIns="0" anchor="ctr"/>
              <a:lstStyle/>
              <a:p>
                <a:pPr algn="ctr">
                  <a:spcAft>
                    <a:spcPts val="800"/>
                  </a:spcAft>
                  <a:defRPr/>
                </a:pPr>
                <a:endParaRPr lang="zh-CN" altLang="en-US" sz="1600" dirty="0">
                  <a:solidFill>
                    <a:srgbClr val="FFFFFF"/>
                  </a:solidFill>
                  <a:latin typeface="微软雅黑" panose="020B0503020204020204" pitchFamily="34" charset="-122"/>
                  <a:ea typeface="微软雅黑" panose="020B0503020204020204" pitchFamily="34" charset="-122"/>
                </a:endParaRPr>
              </a:p>
            </p:txBody>
          </p:sp>
        </p:grpSp>
        <p:sp>
          <p:nvSpPr>
            <p:cNvPr id="87" name="Freeform 6"/>
            <p:cNvSpPr>
              <a:spLocks noEditPoints="1"/>
            </p:cNvSpPr>
            <p:nvPr/>
          </p:nvSpPr>
          <p:spPr bwMode="auto">
            <a:xfrm>
              <a:off x="5611507" y="2488208"/>
              <a:ext cx="392724" cy="391763"/>
            </a:xfrm>
            <a:custGeom>
              <a:avLst/>
              <a:gdLst>
                <a:gd name="T0" fmla="*/ 60 w 99"/>
                <a:gd name="T1" fmla="*/ 9 h 99"/>
                <a:gd name="T2" fmla="*/ 81 w 99"/>
                <a:gd name="T3" fmla="*/ 10 h 99"/>
                <a:gd name="T4" fmla="*/ 79 w 99"/>
                <a:gd name="T5" fmla="*/ 20 h 99"/>
                <a:gd name="T6" fmla="*/ 96 w 99"/>
                <a:gd name="T7" fmla="*/ 31 h 99"/>
                <a:gd name="T8" fmla="*/ 90 w 99"/>
                <a:gd name="T9" fmla="*/ 38 h 99"/>
                <a:gd name="T10" fmla="*/ 99 w 99"/>
                <a:gd name="T11" fmla="*/ 57 h 99"/>
                <a:gd name="T12" fmla="*/ 90 w 99"/>
                <a:gd name="T13" fmla="*/ 60 h 99"/>
                <a:gd name="T14" fmla="*/ 89 w 99"/>
                <a:gd name="T15" fmla="*/ 81 h 99"/>
                <a:gd name="T16" fmla="*/ 80 w 99"/>
                <a:gd name="T17" fmla="*/ 79 h 99"/>
                <a:gd name="T18" fmla="*/ 68 w 99"/>
                <a:gd name="T19" fmla="*/ 97 h 99"/>
                <a:gd name="T20" fmla="*/ 61 w 99"/>
                <a:gd name="T21" fmla="*/ 90 h 99"/>
                <a:gd name="T22" fmla="*/ 42 w 99"/>
                <a:gd name="T23" fmla="*/ 99 h 99"/>
                <a:gd name="T24" fmla="*/ 39 w 99"/>
                <a:gd name="T25" fmla="*/ 91 h 99"/>
                <a:gd name="T26" fmla="*/ 18 w 99"/>
                <a:gd name="T27" fmla="*/ 89 h 99"/>
                <a:gd name="T28" fmla="*/ 20 w 99"/>
                <a:gd name="T29" fmla="*/ 80 h 99"/>
                <a:gd name="T30" fmla="*/ 3 w 99"/>
                <a:gd name="T31" fmla="*/ 68 h 99"/>
                <a:gd name="T32" fmla="*/ 9 w 99"/>
                <a:gd name="T33" fmla="*/ 61 h 99"/>
                <a:gd name="T34" fmla="*/ 0 w 99"/>
                <a:gd name="T35" fmla="*/ 42 h 99"/>
                <a:gd name="T36" fmla="*/ 9 w 99"/>
                <a:gd name="T37" fmla="*/ 39 h 99"/>
                <a:gd name="T38" fmla="*/ 10 w 99"/>
                <a:gd name="T39" fmla="*/ 18 h 99"/>
                <a:gd name="T40" fmla="*/ 19 w 99"/>
                <a:gd name="T41" fmla="*/ 20 h 99"/>
                <a:gd name="T42" fmla="*/ 31 w 99"/>
                <a:gd name="T43" fmla="*/ 3 h 99"/>
                <a:gd name="T44" fmla="*/ 38 w 99"/>
                <a:gd name="T45" fmla="*/ 9 h 99"/>
                <a:gd name="T46" fmla="*/ 57 w 99"/>
                <a:gd name="T47" fmla="*/ 0 h 99"/>
                <a:gd name="T48" fmla="*/ 36 w 99"/>
                <a:gd name="T49" fmla="*/ 58 h 99"/>
                <a:gd name="T50" fmla="*/ 45 w 99"/>
                <a:gd name="T51" fmla="*/ 47 h 99"/>
                <a:gd name="T52" fmla="*/ 58 w 99"/>
                <a:gd name="T53" fmla="*/ 55 h 99"/>
                <a:gd name="T54" fmla="*/ 64 w 99"/>
                <a:gd name="T55" fmla="*/ 56 h 99"/>
                <a:gd name="T56" fmla="*/ 54 w 99"/>
                <a:gd name="T57" fmla="*/ 54 h 99"/>
                <a:gd name="T58" fmla="*/ 58 w 99"/>
                <a:gd name="T59" fmla="*/ 69 h 99"/>
                <a:gd name="T60" fmla="*/ 71 w 99"/>
                <a:gd name="T61" fmla="*/ 71 h 99"/>
                <a:gd name="T62" fmla="*/ 71 w 99"/>
                <a:gd name="T63" fmla="*/ 28 h 99"/>
                <a:gd name="T64" fmla="*/ 28 w 99"/>
                <a:gd name="T65" fmla="*/ 28 h 99"/>
                <a:gd name="T66" fmla="*/ 28 w 99"/>
                <a:gd name="T67" fmla="*/ 71 h 99"/>
                <a:gd name="T68" fmla="*/ 55 w 99"/>
                <a:gd name="T69" fmla="*/ 79 h 99"/>
                <a:gd name="T70" fmla="*/ 48 w 99"/>
                <a:gd name="T71" fmla="*/ 66 h 99"/>
                <a:gd name="T72" fmla="*/ 35 w 99"/>
                <a:gd name="T73" fmla="*/ 75 h 99"/>
                <a:gd name="T74" fmla="*/ 42 w 99"/>
                <a:gd name="T75" fmla="*/ 71 h 99"/>
                <a:gd name="T76" fmla="*/ 45 w 99"/>
                <a:gd name="T77" fmla="*/ 52 h 99"/>
                <a:gd name="T78" fmla="*/ 38 w 99"/>
                <a:gd name="T79" fmla="*/ 59 h 99"/>
                <a:gd name="T80" fmla="*/ 51 w 99"/>
                <a:gd name="T81" fmla="*/ 37 h 99"/>
                <a:gd name="T82" fmla="*/ 51 w 99"/>
                <a:gd name="T83" fmla="*/ 46 h 99"/>
                <a:gd name="T84" fmla="*/ 51 w 99"/>
                <a:gd name="T85" fmla="*/ 3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9" h="99">
                  <a:moveTo>
                    <a:pt x="59" y="8"/>
                  </a:moveTo>
                  <a:cubicBezTo>
                    <a:pt x="59" y="9"/>
                    <a:pt x="60" y="9"/>
                    <a:pt x="60" y="9"/>
                  </a:cubicBezTo>
                  <a:cubicBezTo>
                    <a:pt x="66" y="2"/>
                    <a:pt x="66" y="2"/>
                    <a:pt x="66" y="2"/>
                  </a:cubicBezTo>
                  <a:cubicBezTo>
                    <a:pt x="81" y="10"/>
                    <a:pt x="81" y="10"/>
                    <a:pt x="81" y="10"/>
                  </a:cubicBezTo>
                  <a:cubicBezTo>
                    <a:pt x="78" y="19"/>
                    <a:pt x="78" y="19"/>
                    <a:pt x="78" y="19"/>
                  </a:cubicBezTo>
                  <a:cubicBezTo>
                    <a:pt x="78" y="19"/>
                    <a:pt x="79" y="19"/>
                    <a:pt x="79" y="20"/>
                  </a:cubicBezTo>
                  <a:cubicBezTo>
                    <a:pt x="88" y="17"/>
                    <a:pt x="88" y="17"/>
                    <a:pt x="88" y="17"/>
                  </a:cubicBezTo>
                  <a:cubicBezTo>
                    <a:pt x="96" y="31"/>
                    <a:pt x="96" y="31"/>
                    <a:pt x="96" y="31"/>
                  </a:cubicBezTo>
                  <a:cubicBezTo>
                    <a:pt x="90" y="37"/>
                    <a:pt x="90" y="37"/>
                    <a:pt x="90" y="37"/>
                  </a:cubicBezTo>
                  <a:cubicBezTo>
                    <a:pt x="90" y="38"/>
                    <a:pt x="90" y="38"/>
                    <a:pt x="90" y="38"/>
                  </a:cubicBezTo>
                  <a:cubicBezTo>
                    <a:pt x="99" y="40"/>
                    <a:pt x="99" y="40"/>
                    <a:pt x="99" y="40"/>
                  </a:cubicBezTo>
                  <a:cubicBezTo>
                    <a:pt x="99" y="57"/>
                    <a:pt x="99" y="57"/>
                    <a:pt x="99" y="57"/>
                  </a:cubicBezTo>
                  <a:cubicBezTo>
                    <a:pt x="91" y="59"/>
                    <a:pt x="91" y="59"/>
                    <a:pt x="91" y="59"/>
                  </a:cubicBezTo>
                  <a:cubicBezTo>
                    <a:pt x="91" y="59"/>
                    <a:pt x="90" y="60"/>
                    <a:pt x="90" y="60"/>
                  </a:cubicBezTo>
                  <a:cubicBezTo>
                    <a:pt x="97" y="67"/>
                    <a:pt x="97" y="67"/>
                    <a:pt x="97" y="67"/>
                  </a:cubicBezTo>
                  <a:cubicBezTo>
                    <a:pt x="89" y="81"/>
                    <a:pt x="89" y="81"/>
                    <a:pt x="89" y="81"/>
                  </a:cubicBezTo>
                  <a:cubicBezTo>
                    <a:pt x="80" y="78"/>
                    <a:pt x="80" y="78"/>
                    <a:pt x="80" y="78"/>
                  </a:cubicBezTo>
                  <a:cubicBezTo>
                    <a:pt x="80" y="79"/>
                    <a:pt x="80" y="79"/>
                    <a:pt x="80" y="79"/>
                  </a:cubicBezTo>
                  <a:cubicBezTo>
                    <a:pt x="82" y="88"/>
                    <a:pt x="82" y="88"/>
                    <a:pt x="82" y="88"/>
                  </a:cubicBezTo>
                  <a:cubicBezTo>
                    <a:pt x="68" y="97"/>
                    <a:pt x="68" y="97"/>
                    <a:pt x="68" y="97"/>
                  </a:cubicBezTo>
                  <a:cubicBezTo>
                    <a:pt x="62" y="90"/>
                    <a:pt x="62" y="90"/>
                    <a:pt x="62" y="90"/>
                  </a:cubicBezTo>
                  <a:cubicBezTo>
                    <a:pt x="62" y="90"/>
                    <a:pt x="61" y="90"/>
                    <a:pt x="61" y="90"/>
                  </a:cubicBezTo>
                  <a:cubicBezTo>
                    <a:pt x="59" y="99"/>
                    <a:pt x="59" y="99"/>
                    <a:pt x="59" y="99"/>
                  </a:cubicBezTo>
                  <a:cubicBezTo>
                    <a:pt x="42" y="99"/>
                    <a:pt x="42" y="99"/>
                    <a:pt x="42" y="99"/>
                  </a:cubicBezTo>
                  <a:cubicBezTo>
                    <a:pt x="40" y="91"/>
                    <a:pt x="40" y="91"/>
                    <a:pt x="40" y="91"/>
                  </a:cubicBezTo>
                  <a:cubicBezTo>
                    <a:pt x="40" y="91"/>
                    <a:pt x="39" y="91"/>
                    <a:pt x="39" y="91"/>
                  </a:cubicBezTo>
                  <a:cubicBezTo>
                    <a:pt x="33" y="97"/>
                    <a:pt x="33" y="97"/>
                    <a:pt x="33" y="97"/>
                  </a:cubicBezTo>
                  <a:cubicBezTo>
                    <a:pt x="18" y="89"/>
                    <a:pt x="18" y="89"/>
                    <a:pt x="18" y="89"/>
                  </a:cubicBezTo>
                  <a:cubicBezTo>
                    <a:pt x="21" y="81"/>
                    <a:pt x="21" y="81"/>
                    <a:pt x="21" y="81"/>
                  </a:cubicBezTo>
                  <a:cubicBezTo>
                    <a:pt x="20" y="80"/>
                    <a:pt x="20" y="80"/>
                    <a:pt x="20" y="80"/>
                  </a:cubicBezTo>
                  <a:cubicBezTo>
                    <a:pt x="11" y="83"/>
                    <a:pt x="11" y="83"/>
                    <a:pt x="11" y="83"/>
                  </a:cubicBezTo>
                  <a:cubicBezTo>
                    <a:pt x="3" y="68"/>
                    <a:pt x="3" y="68"/>
                    <a:pt x="3" y="68"/>
                  </a:cubicBezTo>
                  <a:cubicBezTo>
                    <a:pt x="9" y="62"/>
                    <a:pt x="9" y="62"/>
                    <a:pt x="9" y="62"/>
                  </a:cubicBezTo>
                  <a:cubicBezTo>
                    <a:pt x="9" y="62"/>
                    <a:pt x="9" y="61"/>
                    <a:pt x="9" y="61"/>
                  </a:cubicBezTo>
                  <a:cubicBezTo>
                    <a:pt x="0" y="59"/>
                    <a:pt x="0" y="59"/>
                    <a:pt x="0" y="59"/>
                  </a:cubicBezTo>
                  <a:cubicBezTo>
                    <a:pt x="0" y="42"/>
                    <a:pt x="0" y="42"/>
                    <a:pt x="0" y="42"/>
                  </a:cubicBezTo>
                  <a:cubicBezTo>
                    <a:pt x="8" y="40"/>
                    <a:pt x="8" y="40"/>
                    <a:pt x="8" y="40"/>
                  </a:cubicBezTo>
                  <a:cubicBezTo>
                    <a:pt x="8" y="40"/>
                    <a:pt x="8" y="39"/>
                    <a:pt x="9" y="39"/>
                  </a:cubicBezTo>
                  <a:cubicBezTo>
                    <a:pt x="2" y="33"/>
                    <a:pt x="2" y="33"/>
                    <a:pt x="2" y="33"/>
                  </a:cubicBezTo>
                  <a:cubicBezTo>
                    <a:pt x="10" y="18"/>
                    <a:pt x="10" y="18"/>
                    <a:pt x="10" y="18"/>
                  </a:cubicBezTo>
                  <a:cubicBezTo>
                    <a:pt x="18" y="21"/>
                    <a:pt x="18" y="21"/>
                    <a:pt x="18" y="21"/>
                  </a:cubicBezTo>
                  <a:cubicBezTo>
                    <a:pt x="19" y="21"/>
                    <a:pt x="19" y="20"/>
                    <a:pt x="19" y="20"/>
                  </a:cubicBezTo>
                  <a:cubicBezTo>
                    <a:pt x="17" y="11"/>
                    <a:pt x="17" y="11"/>
                    <a:pt x="17" y="11"/>
                  </a:cubicBezTo>
                  <a:cubicBezTo>
                    <a:pt x="31" y="3"/>
                    <a:pt x="31" y="3"/>
                    <a:pt x="31" y="3"/>
                  </a:cubicBezTo>
                  <a:cubicBezTo>
                    <a:pt x="37" y="9"/>
                    <a:pt x="37" y="9"/>
                    <a:pt x="37" y="9"/>
                  </a:cubicBezTo>
                  <a:cubicBezTo>
                    <a:pt x="37" y="9"/>
                    <a:pt x="38" y="9"/>
                    <a:pt x="38" y="9"/>
                  </a:cubicBezTo>
                  <a:cubicBezTo>
                    <a:pt x="40" y="0"/>
                    <a:pt x="40" y="0"/>
                    <a:pt x="40" y="0"/>
                  </a:cubicBezTo>
                  <a:cubicBezTo>
                    <a:pt x="57" y="0"/>
                    <a:pt x="57" y="0"/>
                    <a:pt x="57" y="0"/>
                  </a:cubicBezTo>
                  <a:cubicBezTo>
                    <a:pt x="59" y="8"/>
                    <a:pt x="59" y="8"/>
                    <a:pt x="59" y="8"/>
                  </a:cubicBezTo>
                  <a:close/>
                  <a:moveTo>
                    <a:pt x="36" y="58"/>
                  </a:moveTo>
                  <a:cubicBezTo>
                    <a:pt x="37" y="52"/>
                    <a:pt x="37" y="52"/>
                    <a:pt x="37" y="52"/>
                  </a:cubicBezTo>
                  <a:cubicBezTo>
                    <a:pt x="45" y="47"/>
                    <a:pt x="45" y="47"/>
                    <a:pt x="45" y="47"/>
                  </a:cubicBezTo>
                  <a:cubicBezTo>
                    <a:pt x="56" y="47"/>
                    <a:pt x="56" y="47"/>
                    <a:pt x="56" y="47"/>
                  </a:cubicBezTo>
                  <a:cubicBezTo>
                    <a:pt x="58" y="55"/>
                    <a:pt x="58" y="55"/>
                    <a:pt x="58" y="55"/>
                  </a:cubicBezTo>
                  <a:cubicBezTo>
                    <a:pt x="64" y="55"/>
                    <a:pt x="64" y="55"/>
                    <a:pt x="64" y="55"/>
                  </a:cubicBezTo>
                  <a:cubicBezTo>
                    <a:pt x="64" y="56"/>
                    <a:pt x="64" y="56"/>
                    <a:pt x="64" y="56"/>
                  </a:cubicBezTo>
                  <a:cubicBezTo>
                    <a:pt x="56" y="58"/>
                    <a:pt x="56" y="58"/>
                    <a:pt x="56" y="58"/>
                  </a:cubicBezTo>
                  <a:cubicBezTo>
                    <a:pt x="54" y="54"/>
                    <a:pt x="54" y="54"/>
                    <a:pt x="54" y="54"/>
                  </a:cubicBezTo>
                  <a:cubicBezTo>
                    <a:pt x="52" y="62"/>
                    <a:pt x="52" y="62"/>
                    <a:pt x="52" y="62"/>
                  </a:cubicBezTo>
                  <a:cubicBezTo>
                    <a:pt x="58" y="69"/>
                    <a:pt x="58" y="69"/>
                    <a:pt x="58" y="69"/>
                  </a:cubicBezTo>
                  <a:cubicBezTo>
                    <a:pt x="58" y="79"/>
                    <a:pt x="58" y="79"/>
                    <a:pt x="58" y="79"/>
                  </a:cubicBezTo>
                  <a:cubicBezTo>
                    <a:pt x="63" y="77"/>
                    <a:pt x="67" y="74"/>
                    <a:pt x="71" y="71"/>
                  </a:cubicBezTo>
                  <a:cubicBezTo>
                    <a:pt x="76" y="66"/>
                    <a:pt x="80" y="58"/>
                    <a:pt x="80" y="50"/>
                  </a:cubicBezTo>
                  <a:cubicBezTo>
                    <a:pt x="80" y="41"/>
                    <a:pt x="76" y="34"/>
                    <a:pt x="71" y="28"/>
                  </a:cubicBezTo>
                  <a:cubicBezTo>
                    <a:pt x="65" y="23"/>
                    <a:pt x="58" y="19"/>
                    <a:pt x="49" y="19"/>
                  </a:cubicBezTo>
                  <a:cubicBezTo>
                    <a:pt x="41" y="19"/>
                    <a:pt x="34" y="23"/>
                    <a:pt x="28" y="28"/>
                  </a:cubicBezTo>
                  <a:cubicBezTo>
                    <a:pt x="23" y="34"/>
                    <a:pt x="19" y="41"/>
                    <a:pt x="19" y="50"/>
                  </a:cubicBezTo>
                  <a:cubicBezTo>
                    <a:pt x="19" y="58"/>
                    <a:pt x="23" y="66"/>
                    <a:pt x="28" y="71"/>
                  </a:cubicBezTo>
                  <a:cubicBezTo>
                    <a:pt x="34" y="76"/>
                    <a:pt x="41" y="80"/>
                    <a:pt x="49" y="80"/>
                  </a:cubicBezTo>
                  <a:cubicBezTo>
                    <a:pt x="52" y="80"/>
                    <a:pt x="54" y="80"/>
                    <a:pt x="55" y="79"/>
                  </a:cubicBezTo>
                  <a:cubicBezTo>
                    <a:pt x="53" y="70"/>
                    <a:pt x="53" y="70"/>
                    <a:pt x="53" y="70"/>
                  </a:cubicBezTo>
                  <a:cubicBezTo>
                    <a:pt x="48" y="66"/>
                    <a:pt x="48" y="66"/>
                    <a:pt x="48" y="66"/>
                  </a:cubicBezTo>
                  <a:cubicBezTo>
                    <a:pt x="47" y="69"/>
                    <a:pt x="45" y="73"/>
                    <a:pt x="45" y="73"/>
                  </a:cubicBezTo>
                  <a:cubicBezTo>
                    <a:pt x="35" y="75"/>
                    <a:pt x="35" y="75"/>
                    <a:pt x="35" y="75"/>
                  </a:cubicBezTo>
                  <a:cubicBezTo>
                    <a:pt x="35" y="73"/>
                    <a:pt x="35" y="73"/>
                    <a:pt x="35" y="73"/>
                  </a:cubicBezTo>
                  <a:cubicBezTo>
                    <a:pt x="42" y="71"/>
                    <a:pt x="42" y="71"/>
                    <a:pt x="42" y="71"/>
                  </a:cubicBezTo>
                  <a:cubicBezTo>
                    <a:pt x="44" y="61"/>
                    <a:pt x="44" y="61"/>
                    <a:pt x="44" y="61"/>
                  </a:cubicBezTo>
                  <a:cubicBezTo>
                    <a:pt x="45" y="52"/>
                    <a:pt x="45" y="52"/>
                    <a:pt x="45" y="52"/>
                  </a:cubicBezTo>
                  <a:cubicBezTo>
                    <a:pt x="41" y="54"/>
                    <a:pt x="41" y="54"/>
                    <a:pt x="41" y="54"/>
                  </a:cubicBezTo>
                  <a:cubicBezTo>
                    <a:pt x="38" y="59"/>
                    <a:pt x="38" y="59"/>
                    <a:pt x="38" y="59"/>
                  </a:cubicBezTo>
                  <a:cubicBezTo>
                    <a:pt x="36" y="58"/>
                    <a:pt x="36" y="58"/>
                    <a:pt x="36" y="58"/>
                  </a:cubicBezTo>
                  <a:close/>
                  <a:moveTo>
                    <a:pt x="51" y="37"/>
                  </a:moveTo>
                  <a:cubicBezTo>
                    <a:pt x="48" y="37"/>
                    <a:pt x="46" y="39"/>
                    <a:pt x="46" y="41"/>
                  </a:cubicBezTo>
                  <a:cubicBezTo>
                    <a:pt x="46" y="44"/>
                    <a:pt x="48" y="46"/>
                    <a:pt x="51" y="46"/>
                  </a:cubicBezTo>
                  <a:cubicBezTo>
                    <a:pt x="53" y="46"/>
                    <a:pt x="55" y="44"/>
                    <a:pt x="55" y="41"/>
                  </a:cubicBezTo>
                  <a:cubicBezTo>
                    <a:pt x="55" y="39"/>
                    <a:pt x="53" y="37"/>
                    <a:pt x="51" y="37"/>
                  </a:cubicBezTo>
                  <a:close/>
                </a:path>
              </a:pathLst>
            </a:custGeom>
            <a:solidFill>
              <a:schemeClr val="bg1"/>
            </a:solidFill>
            <a:ln>
              <a:noFill/>
            </a:ln>
            <a:effectLst>
              <a:outerShdw blurRad="25400" dist="25400" dir="2700000" algn="tl"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88" name="TextBox 87"/>
            <p:cNvSpPr txBox="1"/>
            <p:nvPr/>
          </p:nvSpPr>
          <p:spPr>
            <a:xfrm>
              <a:off x="5571418" y="2853846"/>
              <a:ext cx="542527" cy="311624"/>
            </a:xfrm>
            <a:prstGeom prst="rect">
              <a:avLst/>
            </a:prstGeom>
            <a:noFill/>
            <a:effectLst>
              <a:outerShdw blurRad="25400" dist="25400" dir="2700000" algn="tl" rotWithShape="0">
                <a:prstClr val="black">
                  <a:alpha val="40000"/>
                </a:prstClr>
              </a:outerShdw>
            </a:effectLst>
          </p:spPr>
          <p:txBody>
            <a:bodyPr wrap="none" rtlCol="0">
              <a:spAutoFit/>
            </a:bodyPr>
            <a:lstStyle/>
            <a:p>
              <a:r>
                <a:rPr lang="zh-CN" altLang="en-US" sz="2000" dirty="0">
                  <a:solidFill>
                    <a:schemeClr val="bg1"/>
                  </a:solidFill>
                  <a:latin typeface="Impact" panose="020B0806030902050204" pitchFamily="34" charset="0"/>
                </a:rPr>
                <a:t>标题</a:t>
              </a:r>
              <a:endParaRPr lang="en-US" altLang="zh-CN" sz="2000" dirty="0">
                <a:solidFill>
                  <a:schemeClr val="bg1"/>
                </a:solidFill>
                <a:latin typeface="Impact" panose="020B0806030902050204" pitchFamily="34" charset="0"/>
              </a:endParaRPr>
            </a:p>
          </p:txBody>
        </p:sp>
      </p:grpSp>
      <p:sp>
        <p:nvSpPr>
          <p:cNvPr id="91" name="矩形 90"/>
          <p:cNvSpPr/>
          <p:nvPr/>
        </p:nvSpPr>
        <p:spPr>
          <a:xfrm>
            <a:off x="1392091" y="2336837"/>
            <a:ext cx="3805641" cy="2096555"/>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cxnSp>
        <p:nvCxnSpPr>
          <p:cNvPr id="92" name="直接连接符 91"/>
          <p:cNvCxnSpPr/>
          <p:nvPr/>
        </p:nvCxnSpPr>
        <p:spPr>
          <a:xfrm>
            <a:off x="1256290" y="4625412"/>
            <a:ext cx="4167725" cy="0"/>
          </a:xfrm>
          <a:prstGeom prst="line">
            <a:avLst/>
          </a:prstGeom>
          <a:ln w="2540">
            <a:solidFill>
              <a:schemeClr val="tx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93" name="矩形 92"/>
          <p:cNvSpPr>
            <a:spLocks noChangeArrowheads="1"/>
          </p:cNvSpPr>
          <p:nvPr/>
        </p:nvSpPr>
        <p:spPr bwMode="auto">
          <a:xfrm>
            <a:off x="1296093" y="4773611"/>
            <a:ext cx="3949313" cy="1415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p>
            <a:pP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请在此处输入您的文本，或者复制您的文本粘贴到此处请在此处请在此处输入您的文本，或者复制您的文本粘贴</a:t>
            </a:r>
          </a:p>
        </p:txBody>
      </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00"/>
                                        <p:tgtEl>
                                          <p:spTgt spid="6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p:cTn id="11" dur="200" fill="hold"/>
                                        <p:tgtEl>
                                          <p:spTgt spid="80"/>
                                        </p:tgtEl>
                                        <p:attrNameLst>
                                          <p:attrName>ppt_w</p:attrName>
                                        </p:attrNameLst>
                                      </p:cBhvr>
                                      <p:tavLst>
                                        <p:tav tm="0">
                                          <p:val>
                                            <p:fltVal val="0"/>
                                          </p:val>
                                        </p:tav>
                                        <p:tav tm="100000">
                                          <p:val>
                                            <p:strVal val="#ppt_w"/>
                                          </p:val>
                                        </p:tav>
                                      </p:tavLst>
                                    </p:anim>
                                    <p:anim calcmode="lin" valueType="num">
                                      <p:cBhvr>
                                        <p:cTn id="12" dur="200" fill="hold"/>
                                        <p:tgtEl>
                                          <p:spTgt spid="80"/>
                                        </p:tgtEl>
                                        <p:attrNameLst>
                                          <p:attrName>ppt_h</p:attrName>
                                        </p:attrNameLst>
                                      </p:cBhvr>
                                      <p:tavLst>
                                        <p:tav tm="0">
                                          <p:val>
                                            <p:fltVal val="0"/>
                                          </p:val>
                                        </p:tav>
                                        <p:tav tm="100000">
                                          <p:val>
                                            <p:strVal val="#ppt_h"/>
                                          </p:val>
                                        </p:tav>
                                      </p:tavLst>
                                    </p:anim>
                                    <p:animEffect transition="in" filter="fade">
                                      <p:cBhvr>
                                        <p:cTn id="13" dur="200"/>
                                        <p:tgtEl>
                                          <p:spTgt spid="80"/>
                                        </p:tgtEl>
                                      </p:cBhvr>
                                    </p:animEffect>
                                  </p:childTnLst>
                                </p:cTn>
                              </p:par>
                              <p:par>
                                <p:cTn id="14" presetID="6" presetClass="emph" presetSubtype="0" autoRev="1" fill="hold" nodeType="withEffect">
                                  <p:stCondLst>
                                    <p:cond delay="150"/>
                                  </p:stCondLst>
                                  <p:childTnLst>
                                    <p:animScale>
                                      <p:cBhvr>
                                        <p:cTn id="15" dur="100" fill="hold"/>
                                        <p:tgtEl>
                                          <p:spTgt spid="80"/>
                                        </p:tgtEl>
                                      </p:cBhvr>
                                      <p:by x="130000" y="130000"/>
                                    </p:animScale>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5"/>
                                        </p:tgtEl>
                                        <p:attrNameLst>
                                          <p:attrName>style.visibility</p:attrName>
                                        </p:attrNameLst>
                                      </p:cBhvr>
                                      <p:to>
                                        <p:strVal val="visible"/>
                                      </p:to>
                                    </p:set>
                                    <p:anim calcmode="lin" valueType="num">
                                      <p:cBhvr>
                                        <p:cTn id="19" dur="200" fill="hold"/>
                                        <p:tgtEl>
                                          <p:spTgt spid="85"/>
                                        </p:tgtEl>
                                        <p:attrNameLst>
                                          <p:attrName>ppt_w</p:attrName>
                                        </p:attrNameLst>
                                      </p:cBhvr>
                                      <p:tavLst>
                                        <p:tav tm="0">
                                          <p:val>
                                            <p:fltVal val="0"/>
                                          </p:val>
                                        </p:tav>
                                        <p:tav tm="100000">
                                          <p:val>
                                            <p:strVal val="#ppt_w"/>
                                          </p:val>
                                        </p:tav>
                                      </p:tavLst>
                                    </p:anim>
                                    <p:anim calcmode="lin" valueType="num">
                                      <p:cBhvr>
                                        <p:cTn id="20" dur="200" fill="hold"/>
                                        <p:tgtEl>
                                          <p:spTgt spid="85"/>
                                        </p:tgtEl>
                                        <p:attrNameLst>
                                          <p:attrName>ppt_h</p:attrName>
                                        </p:attrNameLst>
                                      </p:cBhvr>
                                      <p:tavLst>
                                        <p:tav tm="0">
                                          <p:val>
                                            <p:fltVal val="0"/>
                                          </p:val>
                                        </p:tav>
                                        <p:tav tm="100000">
                                          <p:val>
                                            <p:strVal val="#ppt_h"/>
                                          </p:val>
                                        </p:tav>
                                      </p:tavLst>
                                    </p:anim>
                                    <p:animEffect transition="in" filter="fade">
                                      <p:cBhvr>
                                        <p:cTn id="21" dur="200"/>
                                        <p:tgtEl>
                                          <p:spTgt spid="85"/>
                                        </p:tgtEl>
                                      </p:cBhvr>
                                    </p:animEffect>
                                  </p:childTnLst>
                                </p:cTn>
                              </p:par>
                              <p:par>
                                <p:cTn id="22" presetID="6" presetClass="emph" presetSubtype="0" autoRev="1" fill="hold" nodeType="withEffect">
                                  <p:stCondLst>
                                    <p:cond delay="150"/>
                                  </p:stCondLst>
                                  <p:childTnLst>
                                    <p:animScale>
                                      <p:cBhvr>
                                        <p:cTn id="23" dur="100" fill="hold"/>
                                        <p:tgtEl>
                                          <p:spTgt spid="85"/>
                                        </p:tgtEl>
                                      </p:cBhvr>
                                      <p:by x="130000" y="130000"/>
                                    </p:animScale>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p:cTn id="27" dur="200" fill="hold"/>
                                        <p:tgtEl>
                                          <p:spTgt spid="69"/>
                                        </p:tgtEl>
                                        <p:attrNameLst>
                                          <p:attrName>ppt_w</p:attrName>
                                        </p:attrNameLst>
                                      </p:cBhvr>
                                      <p:tavLst>
                                        <p:tav tm="0">
                                          <p:val>
                                            <p:fltVal val="0"/>
                                          </p:val>
                                        </p:tav>
                                        <p:tav tm="100000">
                                          <p:val>
                                            <p:strVal val="#ppt_w"/>
                                          </p:val>
                                        </p:tav>
                                      </p:tavLst>
                                    </p:anim>
                                    <p:anim calcmode="lin" valueType="num">
                                      <p:cBhvr>
                                        <p:cTn id="28" dur="200" fill="hold"/>
                                        <p:tgtEl>
                                          <p:spTgt spid="69"/>
                                        </p:tgtEl>
                                        <p:attrNameLst>
                                          <p:attrName>ppt_h</p:attrName>
                                        </p:attrNameLst>
                                      </p:cBhvr>
                                      <p:tavLst>
                                        <p:tav tm="0">
                                          <p:val>
                                            <p:fltVal val="0"/>
                                          </p:val>
                                        </p:tav>
                                        <p:tav tm="100000">
                                          <p:val>
                                            <p:strVal val="#ppt_h"/>
                                          </p:val>
                                        </p:tav>
                                      </p:tavLst>
                                    </p:anim>
                                    <p:animEffect transition="in" filter="fade">
                                      <p:cBhvr>
                                        <p:cTn id="29" dur="200"/>
                                        <p:tgtEl>
                                          <p:spTgt spid="69"/>
                                        </p:tgtEl>
                                      </p:cBhvr>
                                    </p:animEffect>
                                  </p:childTnLst>
                                </p:cTn>
                              </p:par>
                              <p:par>
                                <p:cTn id="30" presetID="6" presetClass="emph" presetSubtype="0" autoRev="1" fill="hold" nodeType="withEffect">
                                  <p:stCondLst>
                                    <p:cond delay="150"/>
                                  </p:stCondLst>
                                  <p:childTnLst>
                                    <p:animScale>
                                      <p:cBhvr>
                                        <p:cTn id="31" dur="100" fill="hold"/>
                                        <p:tgtEl>
                                          <p:spTgt spid="69"/>
                                        </p:tgtEl>
                                      </p:cBhvr>
                                      <p:by x="130000" y="130000"/>
                                    </p:animScale>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500"/>
                                        <p:tgtEl>
                                          <p:spTgt spid="91"/>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92"/>
                                        </p:tgtEl>
                                        <p:attrNameLst>
                                          <p:attrName>style.visibility</p:attrName>
                                        </p:attrNameLst>
                                      </p:cBhvr>
                                      <p:to>
                                        <p:strVal val="visible"/>
                                      </p:to>
                                    </p:set>
                                    <p:animEffect transition="in" filter="wipe(left)">
                                      <p:cBhvr>
                                        <p:cTn id="39" dur="500"/>
                                        <p:tgtEl>
                                          <p:spTgt spid="92"/>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1700" fill="hold"/>
                                        <p:tgtEl>
                                          <p:spTgt spid="93"/>
                                        </p:tgtEl>
                                        <p:attrNameLst>
                                          <p:attrName>ppt_w</p:attrName>
                                        </p:attrNameLst>
                                      </p:cBhvr>
                                      <p:tavLst>
                                        <p:tav tm="0">
                                          <p:val>
                                            <p:fltVal val="0"/>
                                          </p:val>
                                        </p:tav>
                                        <p:tav tm="100000">
                                          <p:val>
                                            <p:strVal val="#ppt_w"/>
                                          </p:val>
                                        </p:tav>
                                      </p:tavLst>
                                    </p:anim>
                                    <p:anim calcmode="lin" valueType="num">
                                      <p:cBhvr>
                                        <p:cTn id="44" dur="1700" fill="hold"/>
                                        <p:tgtEl>
                                          <p:spTgt spid="93"/>
                                        </p:tgtEl>
                                        <p:attrNameLst>
                                          <p:attrName>ppt_h</p:attrName>
                                        </p:attrNameLst>
                                      </p:cBhvr>
                                      <p:tavLst>
                                        <p:tav tm="0">
                                          <p:val>
                                            <p:fltVal val="0"/>
                                          </p:val>
                                        </p:tav>
                                        <p:tav tm="100000">
                                          <p:val>
                                            <p:strVal val="#ppt_h"/>
                                          </p:val>
                                        </p:tav>
                                      </p:tavLst>
                                    </p:anim>
                                    <p:animEffect transition="in" filter="fade">
                                      <p:cBhvr>
                                        <p:cTn id="45" dur="17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91" grpId="0" animBg="1"/>
      <p:bldP spid="9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直接连接符 60"/>
          <p:cNvCxnSpPr/>
          <p:nvPr/>
        </p:nvCxnSpPr>
        <p:spPr>
          <a:xfrm>
            <a:off x="912100" y="3950864"/>
            <a:ext cx="10367802" cy="0"/>
          </a:xfrm>
          <a:prstGeom prst="line">
            <a:avLst/>
          </a:prstGeom>
          <a:ln w="6350">
            <a:solidFill>
              <a:schemeClr val="tx2"/>
            </a:solidFill>
            <a:prstDash val="dash"/>
            <a:headEnd type="diamond"/>
            <a:tailEnd type="triangle"/>
          </a:ln>
        </p:spPr>
        <p:style>
          <a:lnRef idx="1">
            <a:schemeClr val="accent1"/>
          </a:lnRef>
          <a:fillRef idx="0">
            <a:schemeClr val="accent1"/>
          </a:fillRef>
          <a:effectRef idx="0">
            <a:schemeClr val="accent1"/>
          </a:effectRef>
          <a:fontRef idx="minor">
            <a:schemeClr val="tx1"/>
          </a:fontRef>
        </p:style>
      </p:cxnSp>
      <p:grpSp>
        <p:nvGrpSpPr>
          <p:cNvPr id="62" name="组合 61"/>
          <p:cNvGrpSpPr/>
          <p:nvPr/>
        </p:nvGrpSpPr>
        <p:grpSpPr>
          <a:xfrm>
            <a:off x="1296092" y="3776700"/>
            <a:ext cx="1288584" cy="372383"/>
            <a:chOff x="1656597" y="1995686"/>
            <a:chExt cx="966564" cy="279287"/>
          </a:xfrm>
          <a:solidFill>
            <a:schemeClr val="accent1"/>
          </a:solidFill>
        </p:grpSpPr>
        <p:grpSp>
          <p:nvGrpSpPr>
            <p:cNvPr id="63" name="组合 62"/>
            <p:cNvGrpSpPr/>
            <p:nvPr/>
          </p:nvGrpSpPr>
          <p:grpSpPr>
            <a:xfrm>
              <a:off x="1656597" y="1995686"/>
              <a:ext cx="966564" cy="261249"/>
              <a:chOff x="969377" y="2505729"/>
              <a:chExt cx="1021353" cy="276058"/>
            </a:xfrm>
            <a:grpFill/>
          </p:grpSpPr>
          <p:sp>
            <p:nvSpPr>
              <p:cNvPr id="65" name="矩形 64"/>
              <p:cNvSpPr/>
              <p:nvPr/>
            </p:nvSpPr>
            <p:spPr>
              <a:xfrm>
                <a:off x="1162680" y="2505729"/>
                <a:ext cx="634748" cy="2760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65"/>
              <p:cNvSpPr/>
              <p:nvPr/>
            </p:nvSpPr>
            <p:spPr>
              <a:xfrm rot="16200000">
                <a:off x="955177" y="2555013"/>
                <a:ext cx="205889" cy="1774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等腰三角形 66"/>
              <p:cNvSpPr/>
              <p:nvPr/>
            </p:nvSpPr>
            <p:spPr>
              <a:xfrm rot="5400000" flipH="1">
                <a:off x="1799040" y="2555013"/>
                <a:ext cx="205889" cy="1774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TextBox 63"/>
            <p:cNvSpPr txBox="1"/>
            <p:nvPr/>
          </p:nvSpPr>
          <p:spPr>
            <a:xfrm>
              <a:off x="1890351" y="1997974"/>
              <a:ext cx="476395" cy="276999"/>
            </a:xfrm>
            <a:prstGeom prst="rect">
              <a:avLst/>
            </a:prstGeom>
            <a:noFill/>
          </p:spPr>
          <p:txBody>
            <a:bodyPr wrap="none" rtlCol="0">
              <a:spAutoFit/>
            </a:bodyPr>
            <a:lstStyle/>
            <a:p>
              <a:r>
                <a:rPr lang="en-US" altLang="zh-CN" dirty="0" smtClean="0">
                  <a:solidFill>
                    <a:schemeClr val="bg1"/>
                  </a:solidFill>
                  <a:latin typeface="Impact" panose="020B0806030902050204" pitchFamily="34" charset="0"/>
                </a:rPr>
                <a:t>2015</a:t>
              </a:r>
              <a:endParaRPr lang="zh-CN" altLang="en-US" dirty="0">
                <a:solidFill>
                  <a:schemeClr val="bg1"/>
                </a:solidFill>
                <a:latin typeface="Impact" panose="020B0806030902050204" pitchFamily="34" charset="0"/>
              </a:endParaRPr>
            </a:p>
          </p:txBody>
        </p:sp>
      </p:grpSp>
      <p:grpSp>
        <p:nvGrpSpPr>
          <p:cNvPr id="68" name="组合 67"/>
          <p:cNvGrpSpPr/>
          <p:nvPr/>
        </p:nvGrpSpPr>
        <p:grpSpPr>
          <a:xfrm>
            <a:off x="3301902" y="3776700"/>
            <a:ext cx="1288584" cy="372383"/>
            <a:chOff x="1656597" y="1995686"/>
            <a:chExt cx="966564" cy="279287"/>
          </a:xfrm>
          <a:solidFill>
            <a:schemeClr val="tx2"/>
          </a:solidFill>
        </p:grpSpPr>
        <p:grpSp>
          <p:nvGrpSpPr>
            <p:cNvPr id="69" name="组合 68"/>
            <p:cNvGrpSpPr/>
            <p:nvPr/>
          </p:nvGrpSpPr>
          <p:grpSpPr>
            <a:xfrm>
              <a:off x="1656597" y="1995686"/>
              <a:ext cx="966564" cy="261249"/>
              <a:chOff x="969377" y="2505729"/>
              <a:chExt cx="1021353" cy="276058"/>
            </a:xfrm>
            <a:grpFill/>
          </p:grpSpPr>
          <p:sp>
            <p:nvSpPr>
              <p:cNvPr id="71" name="矩形 70"/>
              <p:cNvSpPr/>
              <p:nvPr/>
            </p:nvSpPr>
            <p:spPr>
              <a:xfrm>
                <a:off x="1162680" y="2505729"/>
                <a:ext cx="634748" cy="2760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等腰三角形 71"/>
              <p:cNvSpPr/>
              <p:nvPr/>
            </p:nvSpPr>
            <p:spPr>
              <a:xfrm rot="16200000">
                <a:off x="955177" y="2555013"/>
                <a:ext cx="205889" cy="1774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等腰三角形 72"/>
              <p:cNvSpPr/>
              <p:nvPr/>
            </p:nvSpPr>
            <p:spPr>
              <a:xfrm rot="5400000" flipH="1">
                <a:off x="1799040" y="2555013"/>
                <a:ext cx="205889" cy="1774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TextBox 69"/>
            <p:cNvSpPr txBox="1"/>
            <p:nvPr/>
          </p:nvSpPr>
          <p:spPr>
            <a:xfrm>
              <a:off x="1916000" y="1997974"/>
              <a:ext cx="477597" cy="276999"/>
            </a:xfrm>
            <a:prstGeom prst="rect">
              <a:avLst/>
            </a:prstGeom>
            <a:noFill/>
          </p:spPr>
          <p:txBody>
            <a:bodyPr wrap="none" rtlCol="0">
              <a:spAutoFit/>
            </a:bodyPr>
            <a:lstStyle/>
            <a:p>
              <a:r>
                <a:rPr lang="en-US" altLang="zh-CN" dirty="0" smtClean="0">
                  <a:solidFill>
                    <a:schemeClr val="bg1"/>
                  </a:solidFill>
                  <a:latin typeface="Impact" panose="020B0806030902050204" pitchFamily="34" charset="0"/>
                </a:rPr>
                <a:t>2016</a:t>
              </a:r>
              <a:endParaRPr lang="zh-CN" altLang="en-US" dirty="0">
                <a:solidFill>
                  <a:schemeClr val="bg1"/>
                </a:solidFill>
                <a:latin typeface="Impact" panose="020B0806030902050204" pitchFamily="34" charset="0"/>
              </a:endParaRPr>
            </a:p>
          </p:txBody>
        </p:sp>
      </p:grpSp>
      <p:grpSp>
        <p:nvGrpSpPr>
          <p:cNvPr id="74" name="组合 73"/>
          <p:cNvGrpSpPr/>
          <p:nvPr/>
        </p:nvGrpSpPr>
        <p:grpSpPr>
          <a:xfrm>
            <a:off x="5307711" y="3776700"/>
            <a:ext cx="1288584" cy="372383"/>
            <a:chOff x="1656597" y="1995686"/>
            <a:chExt cx="966564" cy="279287"/>
          </a:xfrm>
          <a:solidFill>
            <a:schemeClr val="accent2"/>
          </a:solidFill>
        </p:grpSpPr>
        <p:grpSp>
          <p:nvGrpSpPr>
            <p:cNvPr id="75" name="组合 74"/>
            <p:cNvGrpSpPr/>
            <p:nvPr/>
          </p:nvGrpSpPr>
          <p:grpSpPr>
            <a:xfrm>
              <a:off x="1656597" y="1995686"/>
              <a:ext cx="966564" cy="261249"/>
              <a:chOff x="969377" y="2505729"/>
              <a:chExt cx="1021353" cy="276058"/>
            </a:xfrm>
            <a:grpFill/>
          </p:grpSpPr>
          <p:sp>
            <p:nvSpPr>
              <p:cNvPr id="77" name="矩形 76"/>
              <p:cNvSpPr/>
              <p:nvPr/>
            </p:nvSpPr>
            <p:spPr>
              <a:xfrm>
                <a:off x="1162680" y="2505729"/>
                <a:ext cx="634748" cy="2760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等腰三角形 77"/>
              <p:cNvSpPr/>
              <p:nvPr/>
            </p:nvSpPr>
            <p:spPr>
              <a:xfrm rot="16200000">
                <a:off x="955177" y="2555013"/>
                <a:ext cx="205889" cy="1774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等腰三角形 78"/>
              <p:cNvSpPr/>
              <p:nvPr/>
            </p:nvSpPr>
            <p:spPr>
              <a:xfrm rot="5400000" flipH="1">
                <a:off x="1799040" y="2555013"/>
                <a:ext cx="205889" cy="1774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6" name="TextBox 75"/>
            <p:cNvSpPr txBox="1"/>
            <p:nvPr/>
          </p:nvSpPr>
          <p:spPr>
            <a:xfrm>
              <a:off x="1869800" y="1997974"/>
              <a:ext cx="451144" cy="276999"/>
            </a:xfrm>
            <a:prstGeom prst="rect">
              <a:avLst/>
            </a:prstGeom>
            <a:noFill/>
          </p:spPr>
          <p:txBody>
            <a:bodyPr wrap="none" rtlCol="0">
              <a:spAutoFit/>
            </a:bodyPr>
            <a:lstStyle/>
            <a:p>
              <a:r>
                <a:rPr lang="en-US" altLang="zh-CN" dirty="0" smtClean="0">
                  <a:solidFill>
                    <a:schemeClr val="bg1"/>
                  </a:solidFill>
                  <a:latin typeface="Impact" panose="020B0806030902050204" pitchFamily="34" charset="0"/>
                </a:rPr>
                <a:t>2017</a:t>
              </a:r>
              <a:endParaRPr lang="zh-CN" altLang="en-US" dirty="0">
                <a:solidFill>
                  <a:schemeClr val="bg1"/>
                </a:solidFill>
                <a:latin typeface="Impact" panose="020B0806030902050204" pitchFamily="34" charset="0"/>
              </a:endParaRPr>
            </a:p>
          </p:txBody>
        </p:sp>
      </p:grpSp>
      <p:grpSp>
        <p:nvGrpSpPr>
          <p:cNvPr id="80" name="组合 79"/>
          <p:cNvGrpSpPr/>
          <p:nvPr/>
        </p:nvGrpSpPr>
        <p:grpSpPr>
          <a:xfrm>
            <a:off x="7313521" y="3776700"/>
            <a:ext cx="1288584" cy="372383"/>
            <a:chOff x="1656597" y="1995686"/>
            <a:chExt cx="966564" cy="279287"/>
          </a:xfrm>
          <a:solidFill>
            <a:schemeClr val="accent3"/>
          </a:solidFill>
        </p:grpSpPr>
        <p:grpSp>
          <p:nvGrpSpPr>
            <p:cNvPr id="81" name="组合 80"/>
            <p:cNvGrpSpPr/>
            <p:nvPr/>
          </p:nvGrpSpPr>
          <p:grpSpPr>
            <a:xfrm>
              <a:off x="1656597" y="1995686"/>
              <a:ext cx="966564" cy="261249"/>
              <a:chOff x="969377" y="2505729"/>
              <a:chExt cx="1021353" cy="276058"/>
            </a:xfrm>
            <a:grpFill/>
          </p:grpSpPr>
          <p:sp>
            <p:nvSpPr>
              <p:cNvPr id="83" name="矩形 82"/>
              <p:cNvSpPr/>
              <p:nvPr/>
            </p:nvSpPr>
            <p:spPr>
              <a:xfrm>
                <a:off x="1162680" y="2505729"/>
                <a:ext cx="634748" cy="2760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等腰三角形 83"/>
              <p:cNvSpPr/>
              <p:nvPr/>
            </p:nvSpPr>
            <p:spPr>
              <a:xfrm rot="16200000">
                <a:off x="955177" y="2555013"/>
                <a:ext cx="205889" cy="1774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等腰三角形 84"/>
              <p:cNvSpPr/>
              <p:nvPr/>
            </p:nvSpPr>
            <p:spPr>
              <a:xfrm rot="5400000" flipH="1">
                <a:off x="1799040" y="2555013"/>
                <a:ext cx="205889" cy="1774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2" name="TextBox 81"/>
            <p:cNvSpPr txBox="1"/>
            <p:nvPr/>
          </p:nvSpPr>
          <p:spPr>
            <a:xfrm>
              <a:off x="1893345" y="1997974"/>
              <a:ext cx="476395" cy="276999"/>
            </a:xfrm>
            <a:prstGeom prst="rect">
              <a:avLst/>
            </a:prstGeom>
            <a:noFill/>
          </p:spPr>
          <p:txBody>
            <a:bodyPr wrap="none" rtlCol="0">
              <a:spAutoFit/>
            </a:bodyPr>
            <a:lstStyle/>
            <a:p>
              <a:r>
                <a:rPr lang="en-US" altLang="zh-CN" dirty="0" smtClean="0">
                  <a:solidFill>
                    <a:schemeClr val="bg1"/>
                  </a:solidFill>
                  <a:latin typeface="Impact" panose="020B0806030902050204" pitchFamily="34" charset="0"/>
                </a:rPr>
                <a:t>2018</a:t>
              </a:r>
              <a:endParaRPr lang="zh-CN" altLang="en-US" dirty="0">
                <a:solidFill>
                  <a:schemeClr val="bg1"/>
                </a:solidFill>
                <a:latin typeface="Impact" panose="020B0806030902050204" pitchFamily="34" charset="0"/>
              </a:endParaRPr>
            </a:p>
          </p:txBody>
        </p:sp>
      </p:grpSp>
      <p:grpSp>
        <p:nvGrpSpPr>
          <p:cNvPr id="86" name="组合 85"/>
          <p:cNvGrpSpPr/>
          <p:nvPr/>
        </p:nvGrpSpPr>
        <p:grpSpPr>
          <a:xfrm>
            <a:off x="9319330" y="3776700"/>
            <a:ext cx="1288584" cy="372383"/>
            <a:chOff x="1656597" y="1995686"/>
            <a:chExt cx="966564" cy="279287"/>
          </a:xfrm>
          <a:solidFill>
            <a:schemeClr val="accent4"/>
          </a:solidFill>
        </p:grpSpPr>
        <p:grpSp>
          <p:nvGrpSpPr>
            <p:cNvPr id="87" name="组合 86"/>
            <p:cNvGrpSpPr/>
            <p:nvPr/>
          </p:nvGrpSpPr>
          <p:grpSpPr>
            <a:xfrm>
              <a:off x="1656597" y="1995686"/>
              <a:ext cx="966564" cy="261249"/>
              <a:chOff x="969377" y="2505729"/>
              <a:chExt cx="1021353" cy="276058"/>
            </a:xfrm>
            <a:grpFill/>
          </p:grpSpPr>
          <p:sp>
            <p:nvSpPr>
              <p:cNvPr id="89" name="矩形 88"/>
              <p:cNvSpPr/>
              <p:nvPr/>
            </p:nvSpPr>
            <p:spPr>
              <a:xfrm>
                <a:off x="1162680" y="2505729"/>
                <a:ext cx="634748" cy="2760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等腰三角形 89"/>
              <p:cNvSpPr/>
              <p:nvPr/>
            </p:nvSpPr>
            <p:spPr>
              <a:xfrm rot="16200000">
                <a:off x="955177" y="2555013"/>
                <a:ext cx="205889" cy="1774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等腰三角形 90"/>
              <p:cNvSpPr/>
              <p:nvPr/>
            </p:nvSpPr>
            <p:spPr>
              <a:xfrm rot="5400000" flipH="1">
                <a:off x="1799040" y="2555013"/>
                <a:ext cx="205889" cy="1774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8" name="TextBox 87"/>
            <p:cNvSpPr txBox="1"/>
            <p:nvPr/>
          </p:nvSpPr>
          <p:spPr>
            <a:xfrm>
              <a:off x="1895145" y="1997974"/>
              <a:ext cx="477597" cy="276999"/>
            </a:xfrm>
            <a:prstGeom prst="rect">
              <a:avLst/>
            </a:prstGeom>
            <a:noFill/>
          </p:spPr>
          <p:txBody>
            <a:bodyPr wrap="none" rtlCol="0">
              <a:spAutoFit/>
            </a:bodyPr>
            <a:lstStyle/>
            <a:p>
              <a:r>
                <a:rPr lang="en-US" altLang="zh-CN" dirty="0" smtClean="0">
                  <a:solidFill>
                    <a:schemeClr val="bg1"/>
                  </a:solidFill>
                  <a:latin typeface="Impact" panose="020B0806030902050204" pitchFamily="34" charset="0"/>
                </a:rPr>
                <a:t>2019</a:t>
              </a:r>
              <a:endParaRPr lang="zh-CN" altLang="en-US" dirty="0">
                <a:solidFill>
                  <a:schemeClr val="bg1"/>
                </a:solidFill>
                <a:latin typeface="Impact" panose="020B0806030902050204" pitchFamily="34" charset="0"/>
              </a:endParaRPr>
            </a:p>
          </p:txBody>
        </p:sp>
      </p:grpSp>
      <p:grpSp>
        <p:nvGrpSpPr>
          <p:cNvPr id="92" name="组合 91"/>
          <p:cNvGrpSpPr/>
          <p:nvPr/>
        </p:nvGrpSpPr>
        <p:grpSpPr>
          <a:xfrm>
            <a:off x="1296094" y="1901137"/>
            <a:ext cx="1326783" cy="1815897"/>
            <a:chOff x="1146848" y="1210045"/>
            <a:chExt cx="995217" cy="1361923"/>
          </a:xfrm>
        </p:grpSpPr>
        <p:cxnSp>
          <p:nvCxnSpPr>
            <p:cNvPr id="93" name="直接连接符 92"/>
            <p:cNvCxnSpPr/>
            <p:nvPr/>
          </p:nvCxnSpPr>
          <p:spPr>
            <a:xfrm flipV="1">
              <a:off x="1644457" y="2221220"/>
              <a:ext cx="0" cy="350748"/>
            </a:xfrm>
            <a:prstGeom prst="line">
              <a:avLst/>
            </a:prstGeom>
            <a:ln w="6350">
              <a:solidFill>
                <a:schemeClr val="tx2"/>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94" name="椭圆 93"/>
            <p:cNvSpPr/>
            <p:nvPr/>
          </p:nvSpPr>
          <p:spPr>
            <a:xfrm>
              <a:off x="1146848" y="1210045"/>
              <a:ext cx="995217" cy="995217"/>
            </a:xfrm>
            <a:prstGeom prst="ellipse">
              <a:avLst/>
            </a:prstGeom>
            <a:blipFill>
              <a:blip r:embed="rId4" cstate="print"/>
              <a:stretch>
                <a:fillRect/>
              </a:stretch>
            </a:blip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5" name="组合 94"/>
          <p:cNvGrpSpPr/>
          <p:nvPr/>
        </p:nvGrpSpPr>
        <p:grpSpPr>
          <a:xfrm>
            <a:off x="1049735" y="4581129"/>
            <a:ext cx="1710776" cy="1824203"/>
            <a:chOff x="786808" y="3219822"/>
            <a:chExt cx="1283249" cy="1368152"/>
          </a:xfrm>
        </p:grpSpPr>
        <p:sp>
          <p:nvSpPr>
            <p:cNvPr id="96" name="矩形 95"/>
            <p:cNvSpPr/>
            <p:nvPr/>
          </p:nvSpPr>
          <p:spPr>
            <a:xfrm>
              <a:off x="786808" y="3219822"/>
              <a:ext cx="1283249" cy="1368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7" name="矩形 1"/>
            <p:cNvSpPr>
              <a:spLocks noChangeArrowheads="1"/>
            </p:cNvSpPr>
            <p:nvPr/>
          </p:nvSpPr>
          <p:spPr bwMode="auto">
            <a:xfrm>
              <a:off x="881649" y="3319122"/>
              <a:ext cx="1085168" cy="484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defRPr/>
              </a:pPr>
              <a:r>
                <a:rPr lang="zh-CN" altLang="en-US" sz="1200" dirty="0" smtClean="0">
                  <a:solidFill>
                    <a:schemeClr val="bg1"/>
                  </a:solidFill>
                  <a:latin typeface="微软雅黑" panose="020B0503020204020204" pitchFamily="34" charset="-122"/>
                  <a:ea typeface="微软雅黑" panose="020B0503020204020204" pitchFamily="34" charset="-122"/>
                </a:rPr>
                <a:t>亮亮图文旗舰店</a:t>
              </a:r>
              <a:r>
                <a:rPr lang="en-US" altLang="zh-CN" sz="1200" dirty="0" smtClean="0">
                  <a:solidFill>
                    <a:schemeClr val="bg1"/>
                  </a:solidFill>
                  <a:latin typeface="微软雅黑" panose="020B0503020204020204" pitchFamily="34" charset="-122"/>
                  <a:ea typeface="微软雅黑" panose="020B0503020204020204" pitchFamily="34" charset="-122"/>
                </a:rPr>
                <a:t>https://liangliangtuwen.tmall.com</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grpSp>
        <p:nvGrpSpPr>
          <p:cNvPr id="98" name="组合 97"/>
          <p:cNvGrpSpPr/>
          <p:nvPr/>
        </p:nvGrpSpPr>
        <p:grpSpPr>
          <a:xfrm>
            <a:off x="3263704" y="1901137"/>
            <a:ext cx="1326783" cy="1815897"/>
            <a:chOff x="1146848" y="1210045"/>
            <a:chExt cx="995217" cy="1361923"/>
          </a:xfrm>
        </p:grpSpPr>
        <p:cxnSp>
          <p:nvCxnSpPr>
            <p:cNvPr id="99" name="直接连接符 98"/>
            <p:cNvCxnSpPr/>
            <p:nvPr/>
          </p:nvCxnSpPr>
          <p:spPr>
            <a:xfrm flipV="1">
              <a:off x="1644457" y="2221220"/>
              <a:ext cx="0" cy="350748"/>
            </a:xfrm>
            <a:prstGeom prst="line">
              <a:avLst/>
            </a:prstGeom>
            <a:ln w="6350">
              <a:solidFill>
                <a:schemeClr val="tx2"/>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0" name="椭圆 99"/>
            <p:cNvSpPr/>
            <p:nvPr/>
          </p:nvSpPr>
          <p:spPr>
            <a:xfrm>
              <a:off x="1146848" y="1210045"/>
              <a:ext cx="995217" cy="995217"/>
            </a:xfrm>
            <a:prstGeom prst="ellipse">
              <a:avLst/>
            </a:prstGeom>
            <a:blipFill>
              <a:blip r:embed="rId5" cstate="print"/>
              <a:stretch>
                <a:fillRect/>
              </a:stretch>
            </a:blip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1" name="组合 100"/>
          <p:cNvGrpSpPr/>
          <p:nvPr/>
        </p:nvGrpSpPr>
        <p:grpSpPr>
          <a:xfrm>
            <a:off x="2991999" y="4581129"/>
            <a:ext cx="1710776" cy="1824203"/>
            <a:chOff x="786808" y="3219822"/>
            <a:chExt cx="1283249" cy="1368152"/>
          </a:xfrm>
        </p:grpSpPr>
        <p:sp>
          <p:nvSpPr>
            <p:cNvPr id="102" name="矩形 101"/>
            <p:cNvSpPr/>
            <p:nvPr/>
          </p:nvSpPr>
          <p:spPr>
            <a:xfrm>
              <a:off x="786808" y="3219822"/>
              <a:ext cx="1283249" cy="13681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3" name="矩形 1"/>
            <p:cNvSpPr>
              <a:spLocks noChangeArrowheads="1"/>
            </p:cNvSpPr>
            <p:nvPr/>
          </p:nvSpPr>
          <p:spPr bwMode="auto">
            <a:xfrm>
              <a:off x="881649" y="3319122"/>
              <a:ext cx="1085168" cy="1177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defRPr/>
              </a:pPr>
              <a:r>
                <a:rPr lang="zh-CN" altLang="en-US" sz="1200" dirty="0">
                  <a:solidFill>
                    <a:schemeClr val="bg1"/>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请在此处输入您的文本，或者复制您的文本粘贴到此处请在此处请在此处输入您的文本，或者复制您的文本粘贴请在此处输入您的文本</a:t>
              </a:r>
              <a:endParaRPr lang="zh-CN" altLang="en-US" sz="1300" kern="0" dirty="0">
                <a:solidFill>
                  <a:schemeClr val="bg1"/>
                </a:solidFill>
                <a:latin typeface="微软雅黑" panose="020B0503020204020204" pitchFamily="34" charset="-122"/>
                <a:ea typeface="微软雅黑" panose="020B0503020204020204" pitchFamily="34" charset="-122"/>
              </a:endParaRPr>
            </a:p>
          </p:txBody>
        </p:sp>
      </p:grpSp>
      <p:grpSp>
        <p:nvGrpSpPr>
          <p:cNvPr id="104" name="组合 103"/>
          <p:cNvGrpSpPr/>
          <p:nvPr/>
        </p:nvGrpSpPr>
        <p:grpSpPr>
          <a:xfrm>
            <a:off x="5311727" y="1901137"/>
            <a:ext cx="1326783" cy="1815897"/>
            <a:chOff x="1146848" y="1210045"/>
            <a:chExt cx="995217" cy="1361923"/>
          </a:xfrm>
        </p:grpSpPr>
        <p:cxnSp>
          <p:nvCxnSpPr>
            <p:cNvPr id="105" name="直接连接符 104"/>
            <p:cNvCxnSpPr/>
            <p:nvPr/>
          </p:nvCxnSpPr>
          <p:spPr>
            <a:xfrm flipV="1">
              <a:off x="1644457" y="2221220"/>
              <a:ext cx="0" cy="350748"/>
            </a:xfrm>
            <a:prstGeom prst="line">
              <a:avLst/>
            </a:prstGeom>
            <a:ln w="6350">
              <a:solidFill>
                <a:schemeClr val="tx2"/>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6" name="椭圆 105"/>
            <p:cNvSpPr/>
            <p:nvPr/>
          </p:nvSpPr>
          <p:spPr>
            <a:xfrm>
              <a:off x="1146848" y="1210045"/>
              <a:ext cx="995217" cy="995217"/>
            </a:xfrm>
            <a:prstGeom prst="ellipse">
              <a:avLst/>
            </a:prstGeom>
            <a:blipFill>
              <a:blip r:embed="rId6" cstate="print"/>
              <a:stretch>
                <a:fillRect/>
              </a:stretch>
            </a:blip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p:cNvGrpSpPr/>
          <p:nvPr/>
        </p:nvGrpSpPr>
        <p:grpSpPr>
          <a:xfrm>
            <a:off x="5040021" y="4581129"/>
            <a:ext cx="1710776" cy="1824203"/>
            <a:chOff x="786808" y="3219822"/>
            <a:chExt cx="1283249" cy="1368152"/>
          </a:xfrm>
        </p:grpSpPr>
        <p:sp>
          <p:nvSpPr>
            <p:cNvPr id="108" name="矩形 107"/>
            <p:cNvSpPr/>
            <p:nvPr/>
          </p:nvSpPr>
          <p:spPr>
            <a:xfrm>
              <a:off x="786808" y="3219822"/>
              <a:ext cx="1283249" cy="1368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9" name="矩形 1"/>
            <p:cNvSpPr>
              <a:spLocks noChangeArrowheads="1"/>
            </p:cNvSpPr>
            <p:nvPr/>
          </p:nvSpPr>
          <p:spPr bwMode="auto">
            <a:xfrm>
              <a:off x="881649" y="3319122"/>
              <a:ext cx="1085168" cy="1177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defRPr/>
              </a:pPr>
              <a:r>
                <a:rPr lang="zh-CN" altLang="en-US" sz="1200" dirty="0">
                  <a:solidFill>
                    <a:schemeClr val="bg1"/>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请在此处输入您的文本，或者复制您的文本粘贴到此处请在此处请在此处输入您的文本，或者复制您的文本粘贴请在此处输入您的文本</a:t>
              </a:r>
              <a:endParaRPr lang="zh-CN" altLang="en-US" sz="1300" kern="0" dirty="0">
                <a:solidFill>
                  <a:schemeClr val="bg1"/>
                </a:solidFill>
                <a:latin typeface="微软雅黑" panose="020B0503020204020204" pitchFamily="34" charset="-122"/>
                <a:ea typeface="微软雅黑" panose="020B0503020204020204" pitchFamily="34" charset="-122"/>
              </a:endParaRPr>
            </a:p>
          </p:txBody>
        </p:sp>
      </p:grpSp>
      <p:grpSp>
        <p:nvGrpSpPr>
          <p:cNvPr id="110" name="组合 109"/>
          <p:cNvGrpSpPr/>
          <p:nvPr/>
        </p:nvGrpSpPr>
        <p:grpSpPr>
          <a:xfrm>
            <a:off x="7357034" y="1901137"/>
            <a:ext cx="1326783" cy="1815897"/>
            <a:chOff x="1146848" y="1210045"/>
            <a:chExt cx="995217" cy="1361923"/>
          </a:xfrm>
        </p:grpSpPr>
        <p:cxnSp>
          <p:nvCxnSpPr>
            <p:cNvPr id="111" name="直接连接符 110"/>
            <p:cNvCxnSpPr/>
            <p:nvPr/>
          </p:nvCxnSpPr>
          <p:spPr>
            <a:xfrm flipV="1">
              <a:off x="1644457" y="2221220"/>
              <a:ext cx="0" cy="350748"/>
            </a:xfrm>
            <a:prstGeom prst="line">
              <a:avLst/>
            </a:prstGeom>
            <a:ln w="6350">
              <a:solidFill>
                <a:schemeClr val="tx2"/>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12" name="椭圆 111"/>
            <p:cNvSpPr/>
            <p:nvPr/>
          </p:nvSpPr>
          <p:spPr>
            <a:xfrm>
              <a:off x="1146848" y="1210045"/>
              <a:ext cx="995217" cy="995217"/>
            </a:xfrm>
            <a:prstGeom prst="ellipse">
              <a:avLst/>
            </a:prstGeom>
            <a:blipFill>
              <a:blip r:embed="rId7" cstate="print"/>
              <a:stretch>
                <a:fillRect/>
              </a:stretch>
            </a:blip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3" name="组合 112"/>
          <p:cNvGrpSpPr/>
          <p:nvPr/>
        </p:nvGrpSpPr>
        <p:grpSpPr>
          <a:xfrm>
            <a:off x="7085328" y="4581129"/>
            <a:ext cx="1710776" cy="1824203"/>
            <a:chOff x="786808" y="3219822"/>
            <a:chExt cx="1283249" cy="1368152"/>
          </a:xfrm>
        </p:grpSpPr>
        <p:sp>
          <p:nvSpPr>
            <p:cNvPr id="114" name="矩形 113"/>
            <p:cNvSpPr/>
            <p:nvPr/>
          </p:nvSpPr>
          <p:spPr>
            <a:xfrm>
              <a:off x="786808" y="3219822"/>
              <a:ext cx="1283249" cy="1368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5" name="矩形 1"/>
            <p:cNvSpPr>
              <a:spLocks noChangeArrowheads="1"/>
            </p:cNvSpPr>
            <p:nvPr/>
          </p:nvSpPr>
          <p:spPr bwMode="auto">
            <a:xfrm>
              <a:off x="881649" y="3319122"/>
              <a:ext cx="1085168" cy="1177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defRPr/>
              </a:pPr>
              <a:r>
                <a:rPr lang="zh-CN" altLang="en-US" sz="1200" dirty="0">
                  <a:solidFill>
                    <a:schemeClr val="bg1"/>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请在此处输入您的文本，或者复制您的文本粘贴到此处请在此处请在此处输入您的文本，或者复制您的文本粘贴请在此处输入您的文本</a:t>
              </a:r>
              <a:endParaRPr lang="zh-CN" altLang="en-US" sz="1300" kern="0" dirty="0">
                <a:solidFill>
                  <a:schemeClr val="bg1"/>
                </a:solidFill>
                <a:latin typeface="微软雅黑" panose="020B0503020204020204" pitchFamily="34" charset="-122"/>
                <a:ea typeface="微软雅黑" panose="020B0503020204020204" pitchFamily="34" charset="-122"/>
              </a:endParaRPr>
            </a:p>
          </p:txBody>
        </p:sp>
      </p:grpSp>
      <p:grpSp>
        <p:nvGrpSpPr>
          <p:cNvPr id="116" name="组合 115"/>
          <p:cNvGrpSpPr/>
          <p:nvPr/>
        </p:nvGrpSpPr>
        <p:grpSpPr>
          <a:xfrm>
            <a:off x="9319331" y="1901137"/>
            <a:ext cx="1326783" cy="1815897"/>
            <a:chOff x="1146848" y="1210045"/>
            <a:chExt cx="995217" cy="1361923"/>
          </a:xfrm>
        </p:grpSpPr>
        <p:cxnSp>
          <p:nvCxnSpPr>
            <p:cNvPr id="117" name="直接连接符 116"/>
            <p:cNvCxnSpPr/>
            <p:nvPr/>
          </p:nvCxnSpPr>
          <p:spPr>
            <a:xfrm flipV="1">
              <a:off x="1644457" y="2221220"/>
              <a:ext cx="0" cy="350748"/>
            </a:xfrm>
            <a:prstGeom prst="line">
              <a:avLst/>
            </a:prstGeom>
            <a:ln w="6350">
              <a:solidFill>
                <a:schemeClr val="tx2"/>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18" name="椭圆 117"/>
            <p:cNvSpPr/>
            <p:nvPr/>
          </p:nvSpPr>
          <p:spPr>
            <a:xfrm>
              <a:off x="1146848" y="1210045"/>
              <a:ext cx="995217" cy="995217"/>
            </a:xfrm>
            <a:prstGeom prst="ellipse">
              <a:avLst/>
            </a:prstGeom>
            <a:blipFill>
              <a:blip r:embed="rId8" cstate="print"/>
              <a:stretch>
                <a:fillRect/>
              </a:stretch>
            </a:blip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9" name="组合 118"/>
          <p:cNvGrpSpPr/>
          <p:nvPr/>
        </p:nvGrpSpPr>
        <p:grpSpPr>
          <a:xfrm>
            <a:off x="9047625" y="4581129"/>
            <a:ext cx="1710776" cy="1824203"/>
            <a:chOff x="786808" y="3219822"/>
            <a:chExt cx="1283249" cy="1368152"/>
          </a:xfrm>
        </p:grpSpPr>
        <p:sp>
          <p:nvSpPr>
            <p:cNvPr id="120" name="矩形 119"/>
            <p:cNvSpPr/>
            <p:nvPr/>
          </p:nvSpPr>
          <p:spPr>
            <a:xfrm>
              <a:off x="786808" y="3219822"/>
              <a:ext cx="1283249" cy="1368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1" name="矩形 1"/>
            <p:cNvSpPr>
              <a:spLocks noChangeArrowheads="1"/>
            </p:cNvSpPr>
            <p:nvPr/>
          </p:nvSpPr>
          <p:spPr bwMode="auto">
            <a:xfrm>
              <a:off x="881649" y="3319122"/>
              <a:ext cx="1085168" cy="1177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defRPr/>
              </a:pPr>
              <a:r>
                <a:rPr lang="zh-CN" altLang="en-US" sz="1200" dirty="0">
                  <a:solidFill>
                    <a:schemeClr val="bg1"/>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请在此处输入您的文本，或者复制您的文本粘贴到此处请在此处请在此处输入您的文本，或者复制您的文本粘贴请在此处输入您的文本</a:t>
              </a:r>
              <a:endParaRPr lang="zh-CN" altLang="en-US" sz="1300" kern="0" dirty="0">
                <a:solidFill>
                  <a:schemeClr val="bg1"/>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t>单击此处添加标题</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500"/>
                                        <p:tgtEl>
                                          <p:spTgt spid="61"/>
                                        </p:tgtEl>
                                      </p:cBhvr>
                                    </p:animEffect>
                                  </p:childTnLst>
                                </p:cTn>
                              </p:par>
                            </p:childTnLst>
                          </p:cTn>
                        </p:par>
                        <p:par>
                          <p:cTn id="8" fill="hold">
                            <p:stCondLst>
                              <p:cond delay="500"/>
                            </p:stCondLst>
                            <p:childTnLst>
                              <p:par>
                                <p:cTn id="9" presetID="2" presetClass="entr" presetSubtype="8" decel="6500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400" fill="hold"/>
                                        <p:tgtEl>
                                          <p:spTgt spid="62"/>
                                        </p:tgtEl>
                                        <p:attrNameLst>
                                          <p:attrName>ppt_x</p:attrName>
                                        </p:attrNameLst>
                                      </p:cBhvr>
                                      <p:tavLst>
                                        <p:tav tm="0">
                                          <p:val>
                                            <p:strVal val="0-#ppt_w/2"/>
                                          </p:val>
                                        </p:tav>
                                        <p:tav tm="100000">
                                          <p:val>
                                            <p:strVal val="#ppt_x"/>
                                          </p:val>
                                        </p:tav>
                                      </p:tavLst>
                                    </p:anim>
                                    <p:anim calcmode="lin" valueType="num">
                                      <p:cBhvr additive="base">
                                        <p:cTn id="12" dur="400" fill="hold"/>
                                        <p:tgtEl>
                                          <p:spTgt spid="62"/>
                                        </p:tgtEl>
                                        <p:attrNameLst>
                                          <p:attrName>ppt_y</p:attrName>
                                        </p:attrNameLst>
                                      </p:cBhvr>
                                      <p:tavLst>
                                        <p:tav tm="0">
                                          <p:val>
                                            <p:strVal val="#ppt_y"/>
                                          </p:val>
                                        </p:tav>
                                        <p:tav tm="100000">
                                          <p:val>
                                            <p:strVal val="#ppt_y"/>
                                          </p:val>
                                        </p:tav>
                                      </p:tavLst>
                                    </p:anim>
                                  </p:childTnLst>
                                </p:cTn>
                              </p:par>
                              <p:par>
                                <p:cTn id="13" presetID="2" presetClass="entr" presetSubtype="8" decel="65000" fill="hold" nodeType="withEffect">
                                  <p:stCondLst>
                                    <p:cond delay="200"/>
                                  </p:stCondLst>
                                  <p:childTnLst>
                                    <p:set>
                                      <p:cBhvr>
                                        <p:cTn id="14" dur="1" fill="hold">
                                          <p:stCondLst>
                                            <p:cond delay="0"/>
                                          </p:stCondLst>
                                        </p:cTn>
                                        <p:tgtEl>
                                          <p:spTgt spid="68"/>
                                        </p:tgtEl>
                                        <p:attrNameLst>
                                          <p:attrName>style.visibility</p:attrName>
                                        </p:attrNameLst>
                                      </p:cBhvr>
                                      <p:to>
                                        <p:strVal val="visible"/>
                                      </p:to>
                                    </p:set>
                                    <p:anim calcmode="lin" valueType="num">
                                      <p:cBhvr additive="base">
                                        <p:cTn id="15" dur="400" fill="hold"/>
                                        <p:tgtEl>
                                          <p:spTgt spid="68"/>
                                        </p:tgtEl>
                                        <p:attrNameLst>
                                          <p:attrName>ppt_x</p:attrName>
                                        </p:attrNameLst>
                                      </p:cBhvr>
                                      <p:tavLst>
                                        <p:tav tm="0">
                                          <p:val>
                                            <p:strVal val="0-#ppt_w/2"/>
                                          </p:val>
                                        </p:tav>
                                        <p:tav tm="100000">
                                          <p:val>
                                            <p:strVal val="#ppt_x"/>
                                          </p:val>
                                        </p:tav>
                                      </p:tavLst>
                                    </p:anim>
                                    <p:anim calcmode="lin" valueType="num">
                                      <p:cBhvr additive="base">
                                        <p:cTn id="16" dur="400" fill="hold"/>
                                        <p:tgtEl>
                                          <p:spTgt spid="68"/>
                                        </p:tgtEl>
                                        <p:attrNameLst>
                                          <p:attrName>ppt_y</p:attrName>
                                        </p:attrNameLst>
                                      </p:cBhvr>
                                      <p:tavLst>
                                        <p:tav tm="0">
                                          <p:val>
                                            <p:strVal val="#ppt_y"/>
                                          </p:val>
                                        </p:tav>
                                        <p:tav tm="100000">
                                          <p:val>
                                            <p:strVal val="#ppt_y"/>
                                          </p:val>
                                        </p:tav>
                                      </p:tavLst>
                                    </p:anim>
                                  </p:childTnLst>
                                </p:cTn>
                              </p:par>
                              <p:par>
                                <p:cTn id="17" presetID="2" presetClass="entr" presetSubtype="8" decel="65000" fill="hold" nodeType="withEffect">
                                  <p:stCondLst>
                                    <p:cond delay="400"/>
                                  </p:stCondLst>
                                  <p:childTnLst>
                                    <p:set>
                                      <p:cBhvr>
                                        <p:cTn id="18" dur="1" fill="hold">
                                          <p:stCondLst>
                                            <p:cond delay="0"/>
                                          </p:stCondLst>
                                        </p:cTn>
                                        <p:tgtEl>
                                          <p:spTgt spid="74"/>
                                        </p:tgtEl>
                                        <p:attrNameLst>
                                          <p:attrName>style.visibility</p:attrName>
                                        </p:attrNameLst>
                                      </p:cBhvr>
                                      <p:to>
                                        <p:strVal val="visible"/>
                                      </p:to>
                                    </p:set>
                                    <p:anim calcmode="lin" valueType="num">
                                      <p:cBhvr additive="base">
                                        <p:cTn id="19" dur="400" fill="hold"/>
                                        <p:tgtEl>
                                          <p:spTgt spid="74"/>
                                        </p:tgtEl>
                                        <p:attrNameLst>
                                          <p:attrName>ppt_x</p:attrName>
                                        </p:attrNameLst>
                                      </p:cBhvr>
                                      <p:tavLst>
                                        <p:tav tm="0">
                                          <p:val>
                                            <p:strVal val="0-#ppt_w/2"/>
                                          </p:val>
                                        </p:tav>
                                        <p:tav tm="100000">
                                          <p:val>
                                            <p:strVal val="#ppt_x"/>
                                          </p:val>
                                        </p:tav>
                                      </p:tavLst>
                                    </p:anim>
                                    <p:anim calcmode="lin" valueType="num">
                                      <p:cBhvr additive="base">
                                        <p:cTn id="20" dur="400" fill="hold"/>
                                        <p:tgtEl>
                                          <p:spTgt spid="74"/>
                                        </p:tgtEl>
                                        <p:attrNameLst>
                                          <p:attrName>ppt_y</p:attrName>
                                        </p:attrNameLst>
                                      </p:cBhvr>
                                      <p:tavLst>
                                        <p:tav tm="0">
                                          <p:val>
                                            <p:strVal val="#ppt_y"/>
                                          </p:val>
                                        </p:tav>
                                        <p:tav tm="100000">
                                          <p:val>
                                            <p:strVal val="#ppt_y"/>
                                          </p:val>
                                        </p:tav>
                                      </p:tavLst>
                                    </p:anim>
                                  </p:childTnLst>
                                </p:cTn>
                              </p:par>
                              <p:par>
                                <p:cTn id="21" presetID="2" presetClass="entr" presetSubtype="8" decel="65000" fill="hold" nodeType="withEffect">
                                  <p:stCondLst>
                                    <p:cond delay="60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400" fill="hold"/>
                                        <p:tgtEl>
                                          <p:spTgt spid="80"/>
                                        </p:tgtEl>
                                        <p:attrNameLst>
                                          <p:attrName>ppt_x</p:attrName>
                                        </p:attrNameLst>
                                      </p:cBhvr>
                                      <p:tavLst>
                                        <p:tav tm="0">
                                          <p:val>
                                            <p:strVal val="0-#ppt_w/2"/>
                                          </p:val>
                                        </p:tav>
                                        <p:tav tm="100000">
                                          <p:val>
                                            <p:strVal val="#ppt_x"/>
                                          </p:val>
                                        </p:tav>
                                      </p:tavLst>
                                    </p:anim>
                                    <p:anim calcmode="lin" valueType="num">
                                      <p:cBhvr additive="base">
                                        <p:cTn id="24" dur="400" fill="hold"/>
                                        <p:tgtEl>
                                          <p:spTgt spid="80"/>
                                        </p:tgtEl>
                                        <p:attrNameLst>
                                          <p:attrName>ppt_y</p:attrName>
                                        </p:attrNameLst>
                                      </p:cBhvr>
                                      <p:tavLst>
                                        <p:tav tm="0">
                                          <p:val>
                                            <p:strVal val="#ppt_y"/>
                                          </p:val>
                                        </p:tav>
                                        <p:tav tm="100000">
                                          <p:val>
                                            <p:strVal val="#ppt_y"/>
                                          </p:val>
                                        </p:tav>
                                      </p:tavLst>
                                    </p:anim>
                                  </p:childTnLst>
                                </p:cTn>
                              </p:par>
                              <p:par>
                                <p:cTn id="25" presetID="2" presetClass="entr" presetSubtype="8" decel="65000" fill="hold" nodeType="withEffect">
                                  <p:stCondLst>
                                    <p:cond delay="800"/>
                                  </p:stCondLst>
                                  <p:childTnLst>
                                    <p:set>
                                      <p:cBhvr>
                                        <p:cTn id="26" dur="1" fill="hold">
                                          <p:stCondLst>
                                            <p:cond delay="0"/>
                                          </p:stCondLst>
                                        </p:cTn>
                                        <p:tgtEl>
                                          <p:spTgt spid="86"/>
                                        </p:tgtEl>
                                        <p:attrNameLst>
                                          <p:attrName>style.visibility</p:attrName>
                                        </p:attrNameLst>
                                      </p:cBhvr>
                                      <p:to>
                                        <p:strVal val="visible"/>
                                      </p:to>
                                    </p:set>
                                    <p:anim calcmode="lin" valueType="num">
                                      <p:cBhvr additive="base">
                                        <p:cTn id="27" dur="400" fill="hold"/>
                                        <p:tgtEl>
                                          <p:spTgt spid="86"/>
                                        </p:tgtEl>
                                        <p:attrNameLst>
                                          <p:attrName>ppt_x</p:attrName>
                                        </p:attrNameLst>
                                      </p:cBhvr>
                                      <p:tavLst>
                                        <p:tav tm="0">
                                          <p:val>
                                            <p:strVal val="0-#ppt_w/2"/>
                                          </p:val>
                                        </p:tav>
                                        <p:tav tm="100000">
                                          <p:val>
                                            <p:strVal val="#ppt_x"/>
                                          </p:val>
                                        </p:tav>
                                      </p:tavLst>
                                    </p:anim>
                                    <p:anim calcmode="lin" valueType="num">
                                      <p:cBhvr additive="base">
                                        <p:cTn id="28" dur="400" fill="hold"/>
                                        <p:tgtEl>
                                          <p:spTgt spid="86"/>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 presetClass="entr" presetSubtype="1" fill="hold" nodeType="afterEffect">
                                  <p:stCondLst>
                                    <p:cond delay="0"/>
                                  </p:stCondLst>
                                  <p:childTnLst>
                                    <p:set>
                                      <p:cBhvr>
                                        <p:cTn id="31" dur="1" fill="hold">
                                          <p:stCondLst>
                                            <p:cond delay="0"/>
                                          </p:stCondLst>
                                        </p:cTn>
                                        <p:tgtEl>
                                          <p:spTgt spid="92"/>
                                        </p:tgtEl>
                                        <p:attrNameLst>
                                          <p:attrName>style.visibility</p:attrName>
                                        </p:attrNameLst>
                                      </p:cBhvr>
                                      <p:to>
                                        <p:strVal val="visible"/>
                                      </p:to>
                                    </p:set>
                                    <p:anim calcmode="lin" valueType="num">
                                      <p:cBhvr additive="base">
                                        <p:cTn id="32" dur="500" fill="hold"/>
                                        <p:tgtEl>
                                          <p:spTgt spid="92"/>
                                        </p:tgtEl>
                                        <p:attrNameLst>
                                          <p:attrName>ppt_x</p:attrName>
                                        </p:attrNameLst>
                                      </p:cBhvr>
                                      <p:tavLst>
                                        <p:tav tm="0">
                                          <p:val>
                                            <p:strVal val="#ppt_x"/>
                                          </p:val>
                                        </p:tav>
                                        <p:tav tm="100000">
                                          <p:val>
                                            <p:strVal val="#ppt_x"/>
                                          </p:val>
                                        </p:tav>
                                      </p:tavLst>
                                    </p:anim>
                                    <p:anim calcmode="lin" valueType="num">
                                      <p:cBhvr additive="base">
                                        <p:cTn id="33" dur="500" fill="hold"/>
                                        <p:tgtEl>
                                          <p:spTgt spid="92"/>
                                        </p:tgtEl>
                                        <p:attrNameLst>
                                          <p:attrName>ppt_y</p:attrName>
                                        </p:attrNameLst>
                                      </p:cBhvr>
                                      <p:tavLst>
                                        <p:tav tm="0">
                                          <p:val>
                                            <p:strVal val="0-#ppt_h/2"/>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fade">
                                      <p:cBhvr>
                                        <p:cTn id="36" dur="500"/>
                                        <p:tgtEl>
                                          <p:spTgt spid="95"/>
                                        </p:tgtEl>
                                      </p:cBhvr>
                                    </p:animEffect>
                                  </p:childTnLst>
                                </p:cTn>
                              </p:par>
                            </p:childTnLst>
                          </p:cTn>
                        </p:par>
                        <p:par>
                          <p:cTn id="37" fill="hold">
                            <p:stCondLst>
                              <p:cond delay="1500"/>
                            </p:stCondLst>
                            <p:childTnLst>
                              <p:par>
                                <p:cTn id="38" presetID="2" presetClass="entr" presetSubtype="1" fill="hold" nodeType="afterEffect">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cBhvr additive="base">
                                        <p:cTn id="40" dur="500" fill="hold"/>
                                        <p:tgtEl>
                                          <p:spTgt spid="98"/>
                                        </p:tgtEl>
                                        <p:attrNameLst>
                                          <p:attrName>ppt_x</p:attrName>
                                        </p:attrNameLst>
                                      </p:cBhvr>
                                      <p:tavLst>
                                        <p:tav tm="0">
                                          <p:val>
                                            <p:strVal val="#ppt_x"/>
                                          </p:val>
                                        </p:tav>
                                        <p:tav tm="100000">
                                          <p:val>
                                            <p:strVal val="#ppt_x"/>
                                          </p:val>
                                        </p:tav>
                                      </p:tavLst>
                                    </p:anim>
                                    <p:anim calcmode="lin" valueType="num">
                                      <p:cBhvr additive="base">
                                        <p:cTn id="41" dur="500" fill="hold"/>
                                        <p:tgtEl>
                                          <p:spTgt spid="98"/>
                                        </p:tgtEl>
                                        <p:attrNameLst>
                                          <p:attrName>ppt_y</p:attrName>
                                        </p:attrNameLst>
                                      </p:cBhvr>
                                      <p:tavLst>
                                        <p:tav tm="0">
                                          <p:val>
                                            <p:strVal val="0-#ppt_h/2"/>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101"/>
                                        </p:tgtEl>
                                        <p:attrNameLst>
                                          <p:attrName>style.visibility</p:attrName>
                                        </p:attrNameLst>
                                      </p:cBhvr>
                                      <p:to>
                                        <p:strVal val="visible"/>
                                      </p:to>
                                    </p:set>
                                    <p:animEffect transition="in" filter="fade">
                                      <p:cBhvr>
                                        <p:cTn id="44" dur="500"/>
                                        <p:tgtEl>
                                          <p:spTgt spid="101"/>
                                        </p:tgtEl>
                                      </p:cBhvr>
                                    </p:animEffect>
                                  </p:childTnLst>
                                </p:cTn>
                              </p:par>
                            </p:childTnLst>
                          </p:cTn>
                        </p:par>
                        <p:par>
                          <p:cTn id="45" fill="hold">
                            <p:stCondLst>
                              <p:cond delay="2000"/>
                            </p:stCondLst>
                            <p:childTnLst>
                              <p:par>
                                <p:cTn id="46" presetID="2" presetClass="entr" presetSubtype="1" fill="hold" nodeType="afterEffect">
                                  <p:stCondLst>
                                    <p:cond delay="0"/>
                                  </p:stCondLst>
                                  <p:childTnLst>
                                    <p:set>
                                      <p:cBhvr>
                                        <p:cTn id="47" dur="1" fill="hold">
                                          <p:stCondLst>
                                            <p:cond delay="0"/>
                                          </p:stCondLst>
                                        </p:cTn>
                                        <p:tgtEl>
                                          <p:spTgt spid="104"/>
                                        </p:tgtEl>
                                        <p:attrNameLst>
                                          <p:attrName>style.visibility</p:attrName>
                                        </p:attrNameLst>
                                      </p:cBhvr>
                                      <p:to>
                                        <p:strVal val="visible"/>
                                      </p:to>
                                    </p:set>
                                    <p:anim calcmode="lin" valueType="num">
                                      <p:cBhvr additive="base">
                                        <p:cTn id="48" dur="500" fill="hold"/>
                                        <p:tgtEl>
                                          <p:spTgt spid="104"/>
                                        </p:tgtEl>
                                        <p:attrNameLst>
                                          <p:attrName>ppt_x</p:attrName>
                                        </p:attrNameLst>
                                      </p:cBhvr>
                                      <p:tavLst>
                                        <p:tav tm="0">
                                          <p:val>
                                            <p:strVal val="#ppt_x"/>
                                          </p:val>
                                        </p:tav>
                                        <p:tav tm="100000">
                                          <p:val>
                                            <p:strVal val="#ppt_x"/>
                                          </p:val>
                                        </p:tav>
                                      </p:tavLst>
                                    </p:anim>
                                    <p:anim calcmode="lin" valueType="num">
                                      <p:cBhvr additive="base">
                                        <p:cTn id="49" dur="500" fill="hold"/>
                                        <p:tgtEl>
                                          <p:spTgt spid="104"/>
                                        </p:tgtEl>
                                        <p:attrNameLst>
                                          <p:attrName>ppt_y</p:attrName>
                                        </p:attrNameLst>
                                      </p:cBhvr>
                                      <p:tavLst>
                                        <p:tav tm="0">
                                          <p:val>
                                            <p:strVal val="0-#ppt_h/2"/>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107"/>
                                        </p:tgtEl>
                                        <p:attrNameLst>
                                          <p:attrName>style.visibility</p:attrName>
                                        </p:attrNameLst>
                                      </p:cBhvr>
                                      <p:to>
                                        <p:strVal val="visible"/>
                                      </p:to>
                                    </p:set>
                                    <p:animEffect transition="in" filter="fade">
                                      <p:cBhvr>
                                        <p:cTn id="52" dur="500"/>
                                        <p:tgtEl>
                                          <p:spTgt spid="107"/>
                                        </p:tgtEl>
                                      </p:cBhvr>
                                    </p:animEffect>
                                  </p:childTnLst>
                                </p:cTn>
                              </p:par>
                            </p:childTnLst>
                          </p:cTn>
                        </p:par>
                        <p:par>
                          <p:cTn id="53" fill="hold">
                            <p:stCondLst>
                              <p:cond delay="2500"/>
                            </p:stCondLst>
                            <p:childTnLst>
                              <p:par>
                                <p:cTn id="54" presetID="2" presetClass="entr" presetSubtype="1" fill="hold" nodeType="afterEffect">
                                  <p:stCondLst>
                                    <p:cond delay="0"/>
                                  </p:stCondLst>
                                  <p:childTnLst>
                                    <p:set>
                                      <p:cBhvr>
                                        <p:cTn id="55" dur="1" fill="hold">
                                          <p:stCondLst>
                                            <p:cond delay="0"/>
                                          </p:stCondLst>
                                        </p:cTn>
                                        <p:tgtEl>
                                          <p:spTgt spid="110"/>
                                        </p:tgtEl>
                                        <p:attrNameLst>
                                          <p:attrName>style.visibility</p:attrName>
                                        </p:attrNameLst>
                                      </p:cBhvr>
                                      <p:to>
                                        <p:strVal val="visible"/>
                                      </p:to>
                                    </p:set>
                                    <p:anim calcmode="lin" valueType="num">
                                      <p:cBhvr additive="base">
                                        <p:cTn id="56" dur="500" fill="hold"/>
                                        <p:tgtEl>
                                          <p:spTgt spid="110"/>
                                        </p:tgtEl>
                                        <p:attrNameLst>
                                          <p:attrName>ppt_x</p:attrName>
                                        </p:attrNameLst>
                                      </p:cBhvr>
                                      <p:tavLst>
                                        <p:tav tm="0">
                                          <p:val>
                                            <p:strVal val="#ppt_x"/>
                                          </p:val>
                                        </p:tav>
                                        <p:tav tm="100000">
                                          <p:val>
                                            <p:strVal val="#ppt_x"/>
                                          </p:val>
                                        </p:tav>
                                      </p:tavLst>
                                    </p:anim>
                                    <p:anim calcmode="lin" valueType="num">
                                      <p:cBhvr additive="base">
                                        <p:cTn id="57" dur="500" fill="hold"/>
                                        <p:tgtEl>
                                          <p:spTgt spid="110"/>
                                        </p:tgtEl>
                                        <p:attrNameLst>
                                          <p:attrName>ppt_y</p:attrName>
                                        </p:attrNameLst>
                                      </p:cBhvr>
                                      <p:tavLst>
                                        <p:tav tm="0">
                                          <p:val>
                                            <p:strVal val="0-#ppt_h/2"/>
                                          </p:val>
                                        </p:tav>
                                        <p:tav tm="100000">
                                          <p:val>
                                            <p:strVal val="#ppt_y"/>
                                          </p:val>
                                        </p:tav>
                                      </p:tavLst>
                                    </p:anim>
                                  </p:childTnLst>
                                </p:cTn>
                              </p:par>
                              <p:par>
                                <p:cTn id="58" presetID="10" presetClass="entr" presetSubtype="0" fill="hold" nodeType="withEffect">
                                  <p:stCondLst>
                                    <p:cond delay="0"/>
                                  </p:stCondLst>
                                  <p:childTnLst>
                                    <p:set>
                                      <p:cBhvr>
                                        <p:cTn id="59" dur="1" fill="hold">
                                          <p:stCondLst>
                                            <p:cond delay="0"/>
                                          </p:stCondLst>
                                        </p:cTn>
                                        <p:tgtEl>
                                          <p:spTgt spid="113"/>
                                        </p:tgtEl>
                                        <p:attrNameLst>
                                          <p:attrName>style.visibility</p:attrName>
                                        </p:attrNameLst>
                                      </p:cBhvr>
                                      <p:to>
                                        <p:strVal val="visible"/>
                                      </p:to>
                                    </p:set>
                                    <p:animEffect transition="in" filter="fade">
                                      <p:cBhvr>
                                        <p:cTn id="60" dur="500"/>
                                        <p:tgtEl>
                                          <p:spTgt spid="113"/>
                                        </p:tgtEl>
                                      </p:cBhvr>
                                    </p:animEffect>
                                  </p:childTnLst>
                                </p:cTn>
                              </p:par>
                            </p:childTnLst>
                          </p:cTn>
                        </p:par>
                        <p:par>
                          <p:cTn id="61" fill="hold">
                            <p:stCondLst>
                              <p:cond delay="3000"/>
                            </p:stCondLst>
                            <p:childTnLst>
                              <p:par>
                                <p:cTn id="62" presetID="2" presetClass="entr" presetSubtype="1" fill="hold" nodeType="afterEffect">
                                  <p:stCondLst>
                                    <p:cond delay="0"/>
                                  </p:stCondLst>
                                  <p:childTnLst>
                                    <p:set>
                                      <p:cBhvr>
                                        <p:cTn id="63" dur="1" fill="hold">
                                          <p:stCondLst>
                                            <p:cond delay="0"/>
                                          </p:stCondLst>
                                        </p:cTn>
                                        <p:tgtEl>
                                          <p:spTgt spid="116"/>
                                        </p:tgtEl>
                                        <p:attrNameLst>
                                          <p:attrName>style.visibility</p:attrName>
                                        </p:attrNameLst>
                                      </p:cBhvr>
                                      <p:to>
                                        <p:strVal val="visible"/>
                                      </p:to>
                                    </p:set>
                                    <p:anim calcmode="lin" valueType="num">
                                      <p:cBhvr additive="base">
                                        <p:cTn id="64" dur="500" fill="hold"/>
                                        <p:tgtEl>
                                          <p:spTgt spid="116"/>
                                        </p:tgtEl>
                                        <p:attrNameLst>
                                          <p:attrName>ppt_x</p:attrName>
                                        </p:attrNameLst>
                                      </p:cBhvr>
                                      <p:tavLst>
                                        <p:tav tm="0">
                                          <p:val>
                                            <p:strVal val="#ppt_x"/>
                                          </p:val>
                                        </p:tav>
                                        <p:tav tm="100000">
                                          <p:val>
                                            <p:strVal val="#ppt_x"/>
                                          </p:val>
                                        </p:tav>
                                      </p:tavLst>
                                    </p:anim>
                                    <p:anim calcmode="lin" valueType="num">
                                      <p:cBhvr additive="base">
                                        <p:cTn id="65" dur="500" fill="hold"/>
                                        <p:tgtEl>
                                          <p:spTgt spid="116"/>
                                        </p:tgtEl>
                                        <p:attrNameLst>
                                          <p:attrName>ppt_y</p:attrName>
                                        </p:attrNameLst>
                                      </p:cBhvr>
                                      <p:tavLst>
                                        <p:tav tm="0">
                                          <p:val>
                                            <p:strVal val="0-#ppt_h/2"/>
                                          </p:val>
                                        </p:tav>
                                        <p:tav tm="100000">
                                          <p:val>
                                            <p:strVal val="#ppt_y"/>
                                          </p:val>
                                        </p:tav>
                                      </p:tavLst>
                                    </p:anim>
                                  </p:childTnLst>
                                </p:cTn>
                              </p:par>
                              <p:par>
                                <p:cTn id="66" presetID="10" presetClass="entr" presetSubtype="0" fill="hold" nodeType="withEffect">
                                  <p:stCondLst>
                                    <p:cond delay="0"/>
                                  </p:stCondLst>
                                  <p:childTnLst>
                                    <p:set>
                                      <p:cBhvr>
                                        <p:cTn id="67" dur="1" fill="hold">
                                          <p:stCondLst>
                                            <p:cond delay="0"/>
                                          </p:stCondLst>
                                        </p:cTn>
                                        <p:tgtEl>
                                          <p:spTgt spid="119"/>
                                        </p:tgtEl>
                                        <p:attrNameLst>
                                          <p:attrName>style.visibility</p:attrName>
                                        </p:attrNameLst>
                                      </p:cBhvr>
                                      <p:to>
                                        <p:strVal val="visible"/>
                                      </p:to>
                                    </p:set>
                                    <p:animEffect transition="in" filter="fade">
                                      <p:cBhvr>
                                        <p:cTn id="68"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bwMode="auto">
          <a:xfrm>
            <a:off x="5940789" y="4210215"/>
            <a:ext cx="4107915" cy="1516241"/>
            <a:chOff x="1435171" y="3286879"/>
            <a:chExt cx="4298638" cy="1515668"/>
          </a:xfrm>
        </p:grpSpPr>
        <p:sp>
          <p:nvSpPr>
            <p:cNvPr id="28" name="TextBox 18"/>
            <p:cNvSpPr txBox="1">
              <a:spLocks noChangeArrowheads="1"/>
            </p:cNvSpPr>
            <p:nvPr/>
          </p:nvSpPr>
          <p:spPr bwMode="auto">
            <a:xfrm>
              <a:off x="1435171" y="3286879"/>
              <a:ext cx="1320299" cy="307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9pPr>
            </a:lstStyle>
            <a:p>
              <a:pPr eaLnBrk="1" hangingPunct="1"/>
              <a:r>
                <a:rPr lang="zh-CN" altLang="en-US" sz="1400" dirty="0">
                  <a:solidFill>
                    <a:schemeClr val="tx1">
                      <a:lumMod val="75000"/>
                      <a:lumOff val="25000"/>
                    </a:schemeClr>
                  </a:solidFill>
                  <a:latin typeface="+mj-ea"/>
                  <a:ea typeface="+mj-ea"/>
                </a:rPr>
                <a:t>点击添加标题</a:t>
              </a:r>
              <a:endParaRPr lang="zh-CN" altLang="en-US" sz="1100" dirty="0">
                <a:solidFill>
                  <a:schemeClr val="tx1">
                    <a:lumMod val="75000"/>
                    <a:lumOff val="25000"/>
                  </a:schemeClr>
                </a:solidFill>
                <a:latin typeface="+mj-ea"/>
                <a:ea typeface="+mj-ea"/>
              </a:endParaRPr>
            </a:p>
          </p:txBody>
        </p:sp>
        <p:sp>
          <p:nvSpPr>
            <p:cNvPr id="29" name="矩形 28"/>
            <p:cNvSpPr/>
            <p:nvPr/>
          </p:nvSpPr>
          <p:spPr>
            <a:xfrm>
              <a:off x="1445043" y="3602672"/>
              <a:ext cx="4288766" cy="1199875"/>
            </a:xfrm>
            <a:prstGeom prst="rect">
              <a:avLst/>
            </a:prstGeom>
          </p:spPr>
          <p:txBody>
            <a:bodyPr wrap="square">
              <a:spAutoFit/>
            </a:bodyPr>
            <a:lstStyle/>
            <a:p>
              <a:pPr>
                <a:lnSpc>
                  <a:spcPct val="120000"/>
                </a:lnSpc>
                <a:spcBef>
                  <a:spcPct val="0"/>
                </a:spcBef>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a:t>
              </a:r>
            </a:p>
            <a:p>
              <a:pPr>
                <a:lnSpc>
                  <a:spcPct val="120000"/>
                </a:lnSpc>
                <a:spcBef>
                  <a:spcPct val="0"/>
                </a:spcBef>
                <a:buNone/>
              </a:pPr>
              <a:endParaRPr lang="zh-CN" altLang="en-US" sz="1200" dirty="0">
                <a:solidFill>
                  <a:schemeClr val="tx1">
                    <a:lumMod val="50000"/>
                    <a:lumOff val="50000"/>
                  </a:schemeClr>
                </a:solidFill>
                <a:sym typeface="微软雅黑" panose="020B0503020204020204" pitchFamily="34" charset="-122"/>
              </a:endParaRPr>
            </a:p>
          </p:txBody>
        </p:sp>
      </p:grpSp>
      <p:grpSp>
        <p:nvGrpSpPr>
          <p:cNvPr id="30" name="组合 29"/>
          <p:cNvGrpSpPr/>
          <p:nvPr/>
        </p:nvGrpSpPr>
        <p:grpSpPr bwMode="auto">
          <a:xfrm>
            <a:off x="6006820" y="2635659"/>
            <a:ext cx="3031246" cy="1407867"/>
            <a:chOff x="5132931" y="1230622"/>
            <a:chExt cx="3031551" cy="1406574"/>
          </a:xfrm>
        </p:grpSpPr>
        <p:grpSp>
          <p:nvGrpSpPr>
            <p:cNvPr id="31" name="组合 51"/>
            <p:cNvGrpSpPr/>
            <p:nvPr/>
          </p:nvGrpSpPr>
          <p:grpSpPr bwMode="auto">
            <a:xfrm>
              <a:off x="5132931" y="1268625"/>
              <a:ext cx="2523971" cy="1295779"/>
              <a:chOff x="4725693" y="729907"/>
              <a:chExt cx="2523971" cy="1531645"/>
            </a:xfrm>
          </p:grpSpPr>
          <p:sp>
            <p:nvSpPr>
              <p:cNvPr id="37" name="矩形 36"/>
              <p:cNvSpPr/>
              <p:nvPr/>
            </p:nvSpPr>
            <p:spPr>
              <a:xfrm>
                <a:off x="5138195" y="1078888"/>
                <a:ext cx="2106708" cy="210630"/>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38" name="矩形 37"/>
              <p:cNvSpPr/>
              <p:nvPr/>
            </p:nvSpPr>
            <p:spPr>
              <a:xfrm>
                <a:off x="4725693" y="729907"/>
                <a:ext cx="2521591" cy="204348"/>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39" name="矩形 38"/>
              <p:cNvSpPr/>
              <p:nvPr/>
            </p:nvSpPr>
            <p:spPr>
              <a:xfrm>
                <a:off x="6097174" y="1386067"/>
                <a:ext cx="1147729" cy="213720"/>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0" name="矩形 39"/>
              <p:cNvSpPr/>
              <p:nvPr/>
            </p:nvSpPr>
            <p:spPr>
              <a:xfrm>
                <a:off x="6386091" y="1693524"/>
                <a:ext cx="849288" cy="218430"/>
              </a:xfrm>
              <a:prstGeom prst="rect">
                <a:avLst/>
              </a:prstGeom>
              <a:solidFill>
                <a:schemeClr val="accent3"/>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sp>
            <p:nvSpPr>
              <p:cNvPr id="41" name="矩形 40"/>
              <p:cNvSpPr/>
              <p:nvPr/>
            </p:nvSpPr>
            <p:spPr>
              <a:xfrm>
                <a:off x="6964304" y="2045977"/>
                <a:ext cx="285360" cy="215575"/>
              </a:xfrm>
              <a:prstGeom prst="rect">
                <a:avLst/>
              </a:prstGeom>
              <a:solidFill>
                <a:schemeClr val="bg1">
                  <a:lumMod val="8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grpSp>
        <p:sp>
          <p:nvSpPr>
            <p:cNvPr id="32" name="TextBox 52"/>
            <p:cNvSpPr txBox="1">
              <a:spLocks noChangeArrowheads="1"/>
            </p:cNvSpPr>
            <p:nvPr/>
          </p:nvSpPr>
          <p:spPr bwMode="auto">
            <a:xfrm>
              <a:off x="7631980" y="1230622"/>
              <a:ext cx="532502" cy="276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9pPr>
            </a:lstStyle>
            <a:p>
              <a:pPr eaLnBrk="1" hangingPunct="1"/>
              <a:r>
                <a:rPr lang="en-US" altLang="zh-CN" sz="12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42%</a:t>
              </a:r>
              <a:endParaRPr lang="zh-CN" altLang="en-US" sz="12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33" name="TextBox 53"/>
            <p:cNvSpPr txBox="1">
              <a:spLocks noChangeArrowheads="1"/>
            </p:cNvSpPr>
            <p:nvPr/>
          </p:nvSpPr>
          <p:spPr bwMode="auto">
            <a:xfrm>
              <a:off x="7631980" y="1513077"/>
              <a:ext cx="506855" cy="276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9pPr>
            </a:lstStyle>
            <a:p>
              <a:pPr eaLnBrk="1" hangingPunct="1"/>
              <a:r>
                <a:rPr lang="en-US" altLang="zh-CN" sz="120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31%</a:t>
              </a:r>
              <a:endParaRPr lang="zh-CN" altLang="en-US" sz="120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34" name="TextBox 54"/>
            <p:cNvSpPr txBox="1">
              <a:spLocks noChangeArrowheads="1"/>
            </p:cNvSpPr>
            <p:nvPr/>
          </p:nvSpPr>
          <p:spPr bwMode="auto">
            <a:xfrm>
              <a:off x="7631980" y="1795532"/>
              <a:ext cx="500443" cy="276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9pPr>
            </a:lstStyle>
            <a:p>
              <a:pPr eaLnBrk="1" hangingPunct="1"/>
              <a:r>
                <a:rPr lang="en-US" altLang="zh-CN" sz="120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15%</a:t>
              </a:r>
              <a:endParaRPr lang="zh-CN" altLang="en-US" sz="120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35" name="TextBox 55"/>
            <p:cNvSpPr txBox="1">
              <a:spLocks noChangeArrowheads="1"/>
            </p:cNvSpPr>
            <p:nvPr/>
          </p:nvSpPr>
          <p:spPr bwMode="auto">
            <a:xfrm>
              <a:off x="7654839" y="2077987"/>
              <a:ext cx="436325" cy="276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9pPr>
            </a:lstStyle>
            <a:p>
              <a:pPr eaLnBrk="1" hangingPunct="1"/>
              <a:r>
                <a:rPr lang="en-US" altLang="zh-CN" sz="12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9%</a:t>
              </a:r>
              <a:endParaRPr lang="zh-CN" altLang="en-US" sz="1200" dirty="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sp>
          <p:nvSpPr>
            <p:cNvPr id="36" name="TextBox 56"/>
            <p:cNvSpPr txBox="1">
              <a:spLocks noChangeArrowheads="1"/>
            </p:cNvSpPr>
            <p:nvPr/>
          </p:nvSpPr>
          <p:spPr bwMode="auto">
            <a:xfrm>
              <a:off x="7654839" y="2360451"/>
              <a:ext cx="437927" cy="276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9pPr>
            </a:lstStyle>
            <a:p>
              <a:pPr eaLnBrk="1" hangingPunct="1"/>
              <a:r>
                <a:rPr lang="en-US" altLang="zh-CN" sz="120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rPr>
                <a:t>3%</a:t>
              </a:r>
              <a:endParaRPr lang="zh-CN" altLang="en-US" sz="1200">
                <a:solidFill>
                  <a:schemeClr val="tx1">
                    <a:lumMod val="75000"/>
                    <a:lumOff val="25000"/>
                  </a:schemeClr>
                </a:solidFill>
                <a:latin typeface="方正正纤黑简体" panose="02000000000000000000" pitchFamily="2" charset="-122"/>
                <a:ea typeface="方正正纤黑简体" panose="02000000000000000000" pitchFamily="2" charset="-122"/>
                <a:cs typeface="Arial" panose="020B0604020202020204" pitchFamily="34" charset="0"/>
              </a:endParaRPr>
            </a:p>
          </p:txBody>
        </p:sp>
      </p:grpSp>
      <p:grpSp>
        <p:nvGrpSpPr>
          <p:cNvPr id="42" name="组合 41"/>
          <p:cNvGrpSpPr/>
          <p:nvPr/>
        </p:nvGrpSpPr>
        <p:grpSpPr bwMode="auto">
          <a:xfrm>
            <a:off x="8940851" y="2608613"/>
            <a:ext cx="1107852" cy="1399361"/>
            <a:chOff x="7485104" y="987574"/>
            <a:chExt cx="1107840" cy="1399296"/>
          </a:xfrm>
        </p:grpSpPr>
        <p:sp>
          <p:nvSpPr>
            <p:cNvPr id="43" name="矩形 42"/>
            <p:cNvSpPr/>
            <p:nvPr/>
          </p:nvSpPr>
          <p:spPr>
            <a:xfrm>
              <a:off x="7485104" y="987574"/>
              <a:ext cx="1107840" cy="276986"/>
            </a:xfrm>
            <a:prstGeom prst="rect">
              <a:avLst/>
            </a:prstGeom>
          </p:spPr>
          <p:txBody>
            <a:bodyPr wrap="none">
              <a:spAutoFit/>
            </a:bodyPr>
            <a:lstStyle/>
            <a:p>
              <a:pPr>
                <a:defRPr/>
              </a:pPr>
              <a:r>
                <a:rPr lang="zh-CN" altLang="en-US" sz="1200" dirty="0">
                  <a:solidFill>
                    <a:schemeClr val="tx1">
                      <a:lumMod val="75000"/>
                      <a:lumOff val="25000"/>
                    </a:schemeClr>
                  </a:solidFill>
                  <a:latin typeface="+mj-ea"/>
                  <a:ea typeface="+mj-ea"/>
                  <a:cs typeface="Arial" panose="020B0604020202020204" pitchFamily="34" charset="0"/>
                </a:rPr>
                <a:t>点击添加文字</a:t>
              </a:r>
              <a:endParaRPr lang="en-US" altLang="zh-CN" sz="1200" b="1" dirty="0">
                <a:solidFill>
                  <a:schemeClr val="tx1">
                    <a:lumMod val="75000"/>
                    <a:lumOff val="25000"/>
                  </a:schemeClr>
                </a:solidFill>
                <a:latin typeface="+mj-ea"/>
                <a:ea typeface="+mj-ea"/>
              </a:endParaRPr>
            </a:p>
          </p:txBody>
        </p:sp>
        <p:sp>
          <p:nvSpPr>
            <p:cNvPr id="44" name="矩形 43"/>
            <p:cNvSpPr/>
            <p:nvPr/>
          </p:nvSpPr>
          <p:spPr>
            <a:xfrm>
              <a:off x="7485104" y="1362207"/>
              <a:ext cx="1107840" cy="276986"/>
            </a:xfrm>
            <a:prstGeom prst="rect">
              <a:avLst/>
            </a:prstGeom>
          </p:spPr>
          <p:txBody>
            <a:bodyPr wrap="none">
              <a:spAutoFit/>
            </a:bodyPr>
            <a:lstStyle/>
            <a:p>
              <a:pPr>
                <a:defRPr/>
              </a:pPr>
              <a:r>
                <a:rPr lang="zh-CN" altLang="en-US" sz="1200" dirty="0">
                  <a:solidFill>
                    <a:schemeClr val="tx1">
                      <a:lumMod val="75000"/>
                      <a:lumOff val="25000"/>
                    </a:schemeClr>
                  </a:solidFill>
                  <a:latin typeface="+mj-ea"/>
                  <a:ea typeface="+mj-ea"/>
                  <a:cs typeface="Arial" panose="020B0604020202020204" pitchFamily="34" charset="0"/>
                </a:rPr>
                <a:t>点击添加文字</a:t>
              </a:r>
              <a:endParaRPr lang="en-US" altLang="zh-CN" sz="1200" b="1" dirty="0">
                <a:solidFill>
                  <a:schemeClr val="tx1">
                    <a:lumMod val="75000"/>
                    <a:lumOff val="25000"/>
                  </a:schemeClr>
                </a:solidFill>
                <a:latin typeface="+mj-ea"/>
                <a:ea typeface="+mj-ea"/>
              </a:endParaRPr>
            </a:p>
          </p:txBody>
        </p:sp>
        <p:sp>
          <p:nvSpPr>
            <p:cNvPr id="45" name="矩形 44"/>
            <p:cNvSpPr/>
            <p:nvPr/>
          </p:nvSpPr>
          <p:spPr>
            <a:xfrm>
              <a:off x="7485104" y="1735251"/>
              <a:ext cx="1107840" cy="276986"/>
            </a:xfrm>
            <a:prstGeom prst="rect">
              <a:avLst/>
            </a:prstGeom>
          </p:spPr>
          <p:txBody>
            <a:bodyPr wrap="none">
              <a:spAutoFit/>
            </a:bodyPr>
            <a:lstStyle/>
            <a:p>
              <a:pPr>
                <a:defRPr/>
              </a:pPr>
              <a:r>
                <a:rPr lang="zh-CN" altLang="en-US" sz="1200" dirty="0">
                  <a:solidFill>
                    <a:schemeClr val="tx1">
                      <a:lumMod val="75000"/>
                      <a:lumOff val="25000"/>
                    </a:schemeClr>
                  </a:solidFill>
                  <a:latin typeface="+mj-ea"/>
                  <a:ea typeface="+mj-ea"/>
                  <a:cs typeface="Arial" panose="020B0604020202020204" pitchFamily="34" charset="0"/>
                </a:rPr>
                <a:t>点击添加文字</a:t>
              </a:r>
              <a:endParaRPr lang="en-US" altLang="zh-CN" sz="1200" b="1" dirty="0">
                <a:solidFill>
                  <a:schemeClr val="tx1">
                    <a:lumMod val="75000"/>
                    <a:lumOff val="25000"/>
                  </a:schemeClr>
                </a:solidFill>
                <a:latin typeface="+mj-ea"/>
                <a:ea typeface="+mj-ea"/>
              </a:endParaRPr>
            </a:p>
          </p:txBody>
        </p:sp>
        <p:sp>
          <p:nvSpPr>
            <p:cNvPr id="46" name="矩形 45"/>
            <p:cNvSpPr/>
            <p:nvPr/>
          </p:nvSpPr>
          <p:spPr>
            <a:xfrm>
              <a:off x="7485104" y="2109884"/>
              <a:ext cx="1107840" cy="276986"/>
            </a:xfrm>
            <a:prstGeom prst="rect">
              <a:avLst/>
            </a:prstGeom>
          </p:spPr>
          <p:txBody>
            <a:bodyPr wrap="none">
              <a:spAutoFit/>
            </a:bodyPr>
            <a:lstStyle/>
            <a:p>
              <a:pPr>
                <a:defRPr/>
              </a:pPr>
              <a:r>
                <a:rPr lang="zh-CN" altLang="en-US" sz="1200" dirty="0">
                  <a:solidFill>
                    <a:schemeClr val="tx1">
                      <a:lumMod val="75000"/>
                      <a:lumOff val="25000"/>
                    </a:schemeClr>
                  </a:solidFill>
                  <a:latin typeface="+mj-ea"/>
                  <a:ea typeface="+mj-ea"/>
                  <a:cs typeface="Arial" panose="020B0604020202020204" pitchFamily="34" charset="0"/>
                </a:rPr>
                <a:t>点击添加文字</a:t>
              </a:r>
              <a:endParaRPr lang="en-US" altLang="zh-CN" sz="1200" b="1" dirty="0">
                <a:solidFill>
                  <a:schemeClr val="tx1">
                    <a:lumMod val="75000"/>
                    <a:lumOff val="25000"/>
                  </a:schemeClr>
                </a:solidFill>
                <a:latin typeface="+mj-ea"/>
                <a:ea typeface="+mj-ea"/>
              </a:endParaRPr>
            </a:p>
          </p:txBody>
        </p:sp>
      </p:grpSp>
      <p:grpSp>
        <p:nvGrpSpPr>
          <p:cNvPr id="47" name="组合 46"/>
          <p:cNvGrpSpPr/>
          <p:nvPr/>
        </p:nvGrpSpPr>
        <p:grpSpPr>
          <a:xfrm>
            <a:off x="2314576" y="2473676"/>
            <a:ext cx="3203945" cy="3231968"/>
            <a:chOff x="564997" y="1140462"/>
            <a:chExt cx="3204362" cy="3231968"/>
          </a:xfrm>
        </p:grpSpPr>
        <p:grpSp>
          <p:nvGrpSpPr>
            <p:cNvPr id="48" name="组合 47"/>
            <p:cNvGrpSpPr/>
            <p:nvPr/>
          </p:nvGrpSpPr>
          <p:grpSpPr>
            <a:xfrm>
              <a:off x="2245450" y="1140462"/>
              <a:ext cx="1523909" cy="1523047"/>
              <a:chOff x="2093050" y="1140462"/>
              <a:chExt cx="1523909" cy="1523047"/>
            </a:xfrm>
          </p:grpSpPr>
          <p:sp>
            <p:nvSpPr>
              <p:cNvPr id="50" name="任意多边形 49"/>
              <p:cNvSpPr/>
              <p:nvPr/>
            </p:nvSpPr>
            <p:spPr bwMode="auto">
              <a:xfrm rot="16200000" flipH="1">
                <a:off x="2093481" y="1140031"/>
                <a:ext cx="1523047" cy="1523909"/>
              </a:xfrm>
              <a:custGeom>
                <a:avLst/>
                <a:gdLst>
                  <a:gd name="connsiteX0" fmla="*/ 1243018 w 1503362"/>
                  <a:gd name="connsiteY0" fmla="*/ 163516 h 1503362"/>
                  <a:gd name="connsiteX1" fmla="*/ 1336681 w 1503362"/>
                  <a:gd name="connsiteY1" fmla="*/ 69853 h 1503362"/>
                  <a:gd name="connsiteX2" fmla="*/ 1430344 w 1503362"/>
                  <a:gd name="connsiteY2" fmla="*/ 163516 h 1503362"/>
                  <a:gd name="connsiteX3" fmla="*/ 1336681 w 1503362"/>
                  <a:gd name="connsiteY3" fmla="*/ 257179 h 1503362"/>
                  <a:gd name="connsiteX4" fmla="*/ 1243018 w 1503362"/>
                  <a:gd name="connsiteY4" fmla="*/ 163516 h 1503362"/>
                  <a:gd name="connsiteX5" fmla="*/ 0 w 1503362"/>
                  <a:gd name="connsiteY5" fmla="*/ 751681 h 1503362"/>
                  <a:gd name="connsiteX6" fmla="*/ 751681 w 1503362"/>
                  <a:gd name="connsiteY6" fmla="*/ 1503362 h 1503362"/>
                  <a:gd name="connsiteX7" fmla="*/ 1503362 w 1503362"/>
                  <a:gd name="connsiteY7" fmla="*/ 751681 h 1503362"/>
                  <a:gd name="connsiteX8" fmla="*/ 1503362 w 1503362"/>
                  <a:gd name="connsiteY8" fmla="*/ 0 h 1503362"/>
                  <a:gd name="connsiteX9" fmla="*/ 751681 w 1503362"/>
                  <a:gd name="connsiteY9" fmla="*/ 0 h 1503362"/>
                  <a:gd name="connsiteX10" fmla="*/ 0 w 1503362"/>
                  <a:gd name="connsiteY10" fmla="*/ 751681 h 150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3362" h="1503362">
                    <a:moveTo>
                      <a:pt x="1243018" y="163516"/>
                    </a:moveTo>
                    <a:cubicBezTo>
                      <a:pt x="1243018" y="111787"/>
                      <a:pt x="1284952" y="69853"/>
                      <a:pt x="1336681" y="69853"/>
                    </a:cubicBezTo>
                    <a:cubicBezTo>
                      <a:pt x="1388410" y="69853"/>
                      <a:pt x="1430344" y="111787"/>
                      <a:pt x="1430344" y="163516"/>
                    </a:cubicBezTo>
                    <a:cubicBezTo>
                      <a:pt x="1430344" y="215245"/>
                      <a:pt x="1388410" y="257179"/>
                      <a:pt x="1336681" y="257179"/>
                    </a:cubicBezTo>
                    <a:cubicBezTo>
                      <a:pt x="1284952" y="257179"/>
                      <a:pt x="1243018" y="215245"/>
                      <a:pt x="1243018" y="163516"/>
                    </a:cubicBezTo>
                    <a:close/>
                    <a:moveTo>
                      <a:pt x="0" y="751681"/>
                    </a:moveTo>
                    <a:cubicBezTo>
                      <a:pt x="0" y="1166823"/>
                      <a:pt x="336539" y="1503362"/>
                      <a:pt x="751681" y="1503362"/>
                    </a:cubicBezTo>
                    <a:cubicBezTo>
                      <a:pt x="1166823" y="1503362"/>
                      <a:pt x="1503362" y="1166823"/>
                      <a:pt x="1503362" y="751681"/>
                    </a:cubicBezTo>
                    <a:lnTo>
                      <a:pt x="1503362" y="0"/>
                    </a:lnTo>
                    <a:lnTo>
                      <a:pt x="751681" y="0"/>
                    </a:lnTo>
                    <a:cubicBezTo>
                      <a:pt x="336539" y="0"/>
                      <a:pt x="0" y="336539"/>
                      <a:pt x="0" y="751681"/>
                    </a:cubicBezTo>
                    <a:close/>
                  </a:path>
                </a:pathLst>
              </a:cu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defRPr/>
                </a:pPr>
                <a:endParaRPr lang="zh-CN" altLang="en-US" sz="1350"/>
              </a:p>
            </p:txBody>
          </p:sp>
          <p:sp>
            <p:nvSpPr>
              <p:cNvPr id="51" name="TextBox 9"/>
              <p:cNvSpPr txBox="1">
                <a:spLocks noChangeArrowheads="1"/>
              </p:cNvSpPr>
              <p:nvPr/>
            </p:nvSpPr>
            <p:spPr bwMode="auto">
              <a:xfrm>
                <a:off x="2429472" y="1584960"/>
                <a:ext cx="926857" cy="523220"/>
              </a:xfrm>
              <a:prstGeom prst="rect">
                <a:avLst/>
              </a:prstGeom>
              <a:noFill/>
              <a:ln>
                <a:noFill/>
              </a:ln>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9pPr>
              </a:lstStyle>
              <a:p>
                <a:pPr eaLnBrk="1" hangingPunct="1"/>
                <a:r>
                  <a:rPr lang="en-US" altLang="zh-CN" sz="2800" dirty="0">
                    <a:solidFill>
                      <a:schemeClr val="bg1"/>
                    </a:solidFill>
                    <a:latin typeface="方正正纤黑简体" panose="02000000000000000000" pitchFamily="2" charset="-122"/>
                    <a:ea typeface="方正正纤黑简体" panose="02000000000000000000" pitchFamily="2" charset="-122"/>
                  </a:rPr>
                  <a:t>21%</a:t>
                </a:r>
                <a:endParaRPr lang="zh-CN" altLang="en-US" sz="2800" dirty="0">
                  <a:solidFill>
                    <a:schemeClr val="bg1"/>
                  </a:solidFill>
                  <a:latin typeface="方正正纤黑简体" panose="02000000000000000000" pitchFamily="2" charset="-122"/>
                  <a:ea typeface="方正正纤黑简体" panose="02000000000000000000" pitchFamily="2" charset="-122"/>
                </a:endParaRPr>
              </a:p>
            </p:txBody>
          </p:sp>
        </p:grpSp>
        <p:sp>
          <p:nvSpPr>
            <p:cNvPr id="49" name="矩形 48"/>
            <p:cNvSpPr/>
            <p:nvPr/>
          </p:nvSpPr>
          <p:spPr>
            <a:xfrm>
              <a:off x="564997" y="2684918"/>
              <a:ext cx="1677943" cy="168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p:cNvGrpSpPr/>
          <p:nvPr/>
        </p:nvGrpSpPr>
        <p:grpSpPr>
          <a:xfrm>
            <a:off x="2416950" y="2484787"/>
            <a:ext cx="3188803" cy="3190874"/>
            <a:chOff x="667385" y="1151573"/>
            <a:chExt cx="3189218" cy="3190874"/>
          </a:xfrm>
        </p:grpSpPr>
        <p:sp>
          <p:nvSpPr>
            <p:cNvPr id="53" name="任意多边形 52"/>
            <p:cNvSpPr/>
            <p:nvPr/>
          </p:nvSpPr>
          <p:spPr bwMode="auto">
            <a:xfrm rot="5400000">
              <a:off x="667386" y="1151572"/>
              <a:ext cx="1503362" cy="1503364"/>
            </a:xfrm>
            <a:custGeom>
              <a:avLst/>
              <a:gdLst>
                <a:gd name="connsiteX0" fmla="*/ 1243013 w 1503362"/>
                <a:gd name="connsiteY0" fmla="*/ 144463 h 1503364"/>
                <a:gd name="connsiteX1" fmla="*/ 1336676 w 1503362"/>
                <a:gd name="connsiteY1" fmla="*/ 238126 h 1503364"/>
                <a:gd name="connsiteX2" fmla="*/ 1430339 w 1503362"/>
                <a:gd name="connsiteY2" fmla="*/ 144463 h 1503364"/>
                <a:gd name="connsiteX3" fmla="*/ 1336676 w 1503362"/>
                <a:gd name="connsiteY3" fmla="*/ 50800 h 1503364"/>
                <a:gd name="connsiteX4" fmla="*/ 1243013 w 1503362"/>
                <a:gd name="connsiteY4" fmla="*/ 144463 h 1503364"/>
                <a:gd name="connsiteX5" fmla="*/ 0 w 1503362"/>
                <a:gd name="connsiteY5" fmla="*/ 751682 h 1503364"/>
                <a:gd name="connsiteX6" fmla="*/ 751681 w 1503362"/>
                <a:gd name="connsiteY6" fmla="*/ 0 h 1503364"/>
                <a:gd name="connsiteX7" fmla="*/ 1503362 w 1503362"/>
                <a:gd name="connsiteY7" fmla="*/ 0 h 1503364"/>
                <a:gd name="connsiteX8" fmla="*/ 1503362 w 1503362"/>
                <a:gd name="connsiteY8" fmla="*/ 751682 h 1503364"/>
                <a:gd name="connsiteX9" fmla="*/ 751681 w 1503362"/>
                <a:gd name="connsiteY9" fmla="*/ 1503364 h 1503364"/>
                <a:gd name="connsiteX10" fmla="*/ 0 w 1503362"/>
                <a:gd name="connsiteY10" fmla="*/ 751682 h 150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3362" h="1503364">
                  <a:moveTo>
                    <a:pt x="1243013" y="144463"/>
                  </a:moveTo>
                  <a:cubicBezTo>
                    <a:pt x="1243013" y="196192"/>
                    <a:pt x="1284947" y="238126"/>
                    <a:pt x="1336676" y="238126"/>
                  </a:cubicBezTo>
                  <a:cubicBezTo>
                    <a:pt x="1388405" y="238126"/>
                    <a:pt x="1430339" y="196192"/>
                    <a:pt x="1430339" y="144463"/>
                  </a:cubicBezTo>
                  <a:cubicBezTo>
                    <a:pt x="1430339" y="92734"/>
                    <a:pt x="1388405" y="50800"/>
                    <a:pt x="1336676" y="50800"/>
                  </a:cubicBezTo>
                  <a:cubicBezTo>
                    <a:pt x="1284947" y="50800"/>
                    <a:pt x="1243013" y="92734"/>
                    <a:pt x="1243013" y="144463"/>
                  </a:cubicBezTo>
                  <a:close/>
                  <a:moveTo>
                    <a:pt x="0" y="751682"/>
                  </a:moveTo>
                  <a:cubicBezTo>
                    <a:pt x="0" y="336539"/>
                    <a:pt x="336539" y="0"/>
                    <a:pt x="751681" y="0"/>
                  </a:cubicBezTo>
                  <a:lnTo>
                    <a:pt x="1503362" y="0"/>
                  </a:lnTo>
                  <a:lnTo>
                    <a:pt x="1503362" y="751682"/>
                  </a:lnTo>
                  <a:cubicBezTo>
                    <a:pt x="1503362" y="1166825"/>
                    <a:pt x="1166823" y="1503364"/>
                    <a:pt x="751681" y="1503364"/>
                  </a:cubicBezTo>
                  <a:cubicBezTo>
                    <a:pt x="336539" y="1503364"/>
                    <a:pt x="0" y="1166825"/>
                    <a:pt x="0" y="751682"/>
                  </a:cubicBezTo>
                  <a:close/>
                </a:path>
              </a:pathLst>
            </a:cu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defRPr/>
              </a:pPr>
              <a:endParaRPr lang="zh-CN" altLang="en-US" sz="1350"/>
            </a:p>
          </p:txBody>
        </p:sp>
        <p:sp>
          <p:nvSpPr>
            <p:cNvPr id="54" name="TextBox 3"/>
            <p:cNvSpPr txBox="1">
              <a:spLocks noChangeArrowheads="1"/>
            </p:cNvSpPr>
            <p:nvPr/>
          </p:nvSpPr>
          <p:spPr bwMode="auto">
            <a:xfrm>
              <a:off x="1016827" y="1616292"/>
              <a:ext cx="99097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9pPr>
            </a:lstStyle>
            <a:p>
              <a:pPr eaLnBrk="1" hangingPunct="1"/>
              <a:r>
                <a:rPr lang="en-US" altLang="zh-CN" sz="2800" dirty="0">
                  <a:solidFill>
                    <a:schemeClr val="bg1"/>
                  </a:solidFill>
                  <a:latin typeface="方正正纤黑简体" panose="02000000000000000000" pitchFamily="2" charset="-122"/>
                  <a:ea typeface="方正正纤黑简体" panose="02000000000000000000" pitchFamily="2" charset="-122"/>
                </a:rPr>
                <a:t>37%</a:t>
              </a:r>
              <a:endParaRPr lang="zh-CN" altLang="en-US" sz="2800" dirty="0">
                <a:solidFill>
                  <a:schemeClr val="bg1"/>
                </a:solidFill>
                <a:latin typeface="方正正纤黑简体" panose="02000000000000000000" pitchFamily="2" charset="-122"/>
                <a:ea typeface="方正正纤黑简体" panose="02000000000000000000" pitchFamily="2" charset="-122"/>
              </a:endParaRPr>
            </a:p>
          </p:txBody>
        </p:sp>
        <p:sp>
          <p:nvSpPr>
            <p:cNvPr id="55" name="矩形 54"/>
            <p:cNvSpPr/>
            <p:nvPr/>
          </p:nvSpPr>
          <p:spPr>
            <a:xfrm>
              <a:off x="2178660" y="2654935"/>
              <a:ext cx="1677943" cy="168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组合 55"/>
          <p:cNvGrpSpPr/>
          <p:nvPr/>
        </p:nvGrpSpPr>
        <p:grpSpPr>
          <a:xfrm>
            <a:off x="2391583" y="2415789"/>
            <a:ext cx="3224293" cy="3203253"/>
            <a:chOff x="642014" y="1082573"/>
            <a:chExt cx="3224713" cy="3203253"/>
          </a:xfrm>
        </p:grpSpPr>
        <p:sp>
          <p:nvSpPr>
            <p:cNvPr id="57" name="任意多边形 56"/>
            <p:cNvSpPr/>
            <p:nvPr/>
          </p:nvSpPr>
          <p:spPr bwMode="auto">
            <a:xfrm rot="16200000" flipV="1">
              <a:off x="642445" y="2762348"/>
              <a:ext cx="1523047" cy="1523909"/>
            </a:xfrm>
            <a:custGeom>
              <a:avLst/>
              <a:gdLst>
                <a:gd name="connsiteX0" fmla="*/ 1243018 w 1503362"/>
                <a:gd name="connsiteY0" fmla="*/ 163516 h 1503362"/>
                <a:gd name="connsiteX1" fmla="*/ 1336681 w 1503362"/>
                <a:gd name="connsiteY1" fmla="*/ 69853 h 1503362"/>
                <a:gd name="connsiteX2" fmla="*/ 1430344 w 1503362"/>
                <a:gd name="connsiteY2" fmla="*/ 163516 h 1503362"/>
                <a:gd name="connsiteX3" fmla="*/ 1336681 w 1503362"/>
                <a:gd name="connsiteY3" fmla="*/ 257179 h 1503362"/>
                <a:gd name="connsiteX4" fmla="*/ 1243018 w 1503362"/>
                <a:gd name="connsiteY4" fmla="*/ 163516 h 1503362"/>
                <a:gd name="connsiteX5" fmla="*/ 0 w 1503362"/>
                <a:gd name="connsiteY5" fmla="*/ 751681 h 1503362"/>
                <a:gd name="connsiteX6" fmla="*/ 751681 w 1503362"/>
                <a:gd name="connsiteY6" fmla="*/ 1503362 h 1503362"/>
                <a:gd name="connsiteX7" fmla="*/ 1503362 w 1503362"/>
                <a:gd name="connsiteY7" fmla="*/ 751681 h 1503362"/>
                <a:gd name="connsiteX8" fmla="*/ 1503362 w 1503362"/>
                <a:gd name="connsiteY8" fmla="*/ 0 h 1503362"/>
                <a:gd name="connsiteX9" fmla="*/ 751681 w 1503362"/>
                <a:gd name="connsiteY9" fmla="*/ 0 h 1503362"/>
                <a:gd name="connsiteX10" fmla="*/ 0 w 1503362"/>
                <a:gd name="connsiteY10" fmla="*/ 751681 h 150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3362" h="1503362">
                  <a:moveTo>
                    <a:pt x="1243018" y="163516"/>
                  </a:moveTo>
                  <a:cubicBezTo>
                    <a:pt x="1243018" y="111787"/>
                    <a:pt x="1284952" y="69853"/>
                    <a:pt x="1336681" y="69853"/>
                  </a:cubicBezTo>
                  <a:cubicBezTo>
                    <a:pt x="1388410" y="69853"/>
                    <a:pt x="1430344" y="111787"/>
                    <a:pt x="1430344" y="163516"/>
                  </a:cubicBezTo>
                  <a:cubicBezTo>
                    <a:pt x="1430344" y="215245"/>
                    <a:pt x="1388410" y="257179"/>
                    <a:pt x="1336681" y="257179"/>
                  </a:cubicBezTo>
                  <a:cubicBezTo>
                    <a:pt x="1284952" y="257179"/>
                    <a:pt x="1243018" y="215245"/>
                    <a:pt x="1243018" y="163516"/>
                  </a:cubicBezTo>
                  <a:close/>
                  <a:moveTo>
                    <a:pt x="0" y="751681"/>
                  </a:moveTo>
                  <a:cubicBezTo>
                    <a:pt x="0" y="1166823"/>
                    <a:pt x="336539" y="1503362"/>
                    <a:pt x="751681" y="1503362"/>
                  </a:cubicBezTo>
                  <a:cubicBezTo>
                    <a:pt x="1166823" y="1503362"/>
                    <a:pt x="1503362" y="1166823"/>
                    <a:pt x="1503362" y="751681"/>
                  </a:cubicBezTo>
                  <a:lnTo>
                    <a:pt x="1503362" y="0"/>
                  </a:lnTo>
                  <a:lnTo>
                    <a:pt x="751681" y="0"/>
                  </a:lnTo>
                  <a:cubicBezTo>
                    <a:pt x="336539" y="0"/>
                    <a:pt x="0" y="336539"/>
                    <a:pt x="0" y="751681"/>
                  </a:cubicBezTo>
                  <a:close/>
                </a:path>
              </a:pathLst>
            </a:cu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defRPr/>
              </a:pPr>
              <a:endParaRPr lang="zh-CN" altLang="en-US" sz="1350"/>
            </a:p>
          </p:txBody>
        </p:sp>
        <p:sp>
          <p:nvSpPr>
            <p:cNvPr id="58" name="TextBox 11"/>
            <p:cNvSpPr txBox="1">
              <a:spLocks noChangeArrowheads="1"/>
            </p:cNvSpPr>
            <p:nvPr/>
          </p:nvSpPr>
          <p:spPr bwMode="auto">
            <a:xfrm>
              <a:off x="1010415" y="3252956"/>
              <a:ext cx="99738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9pPr>
            </a:lstStyle>
            <a:p>
              <a:pPr eaLnBrk="1" hangingPunct="1"/>
              <a:r>
                <a:rPr lang="en-US" altLang="zh-CN" sz="2800" dirty="0">
                  <a:solidFill>
                    <a:schemeClr val="bg1"/>
                  </a:solidFill>
                  <a:latin typeface="方正正纤黑简体" panose="02000000000000000000" pitchFamily="2" charset="-122"/>
                  <a:ea typeface="方正正纤黑简体" panose="02000000000000000000" pitchFamily="2" charset="-122"/>
                </a:rPr>
                <a:t>29%</a:t>
              </a:r>
              <a:endParaRPr lang="zh-CN" altLang="en-US" sz="2800" dirty="0">
                <a:solidFill>
                  <a:schemeClr val="bg1"/>
                </a:solidFill>
                <a:latin typeface="方正正纤黑简体" panose="02000000000000000000" pitchFamily="2" charset="-122"/>
                <a:ea typeface="方正正纤黑简体" panose="02000000000000000000" pitchFamily="2" charset="-122"/>
              </a:endParaRPr>
            </a:p>
          </p:txBody>
        </p:sp>
        <p:sp>
          <p:nvSpPr>
            <p:cNvPr id="59" name="矩形 58"/>
            <p:cNvSpPr/>
            <p:nvPr/>
          </p:nvSpPr>
          <p:spPr>
            <a:xfrm>
              <a:off x="2188784" y="1082573"/>
              <a:ext cx="1677943" cy="168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2314575" y="2406792"/>
            <a:ext cx="3203898" cy="3221247"/>
            <a:chOff x="564997" y="1073576"/>
            <a:chExt cx="3204315" cy="3221247"/>
          </a:xfrm>
        </p:grpSpPr>
        <p:sp>
          <p:nvSpPr>
            <p:cNvPr id="61" name="任意多边形 60"/>
            <p:cNvSpPr/>
            <p:nvPr/>
          </p:nvSpPr>
          <p:spPr bwMode="auto">
            <a:xfrm rot="5400000" flipH="1" flipV="1">
              <a:off x="2245834" y="2771345"/>
              <a:ext cx="1523047" cy="1523909"/>
            </a:xfrm>
            <a:custGeom>
              <a:avLst/>
              <a:gdLst>
                <a:gd name="connsiteX0" fmla="*/ 1243018 w 1503362"/>
                <a:gd name="connsiteY0" fmla="*/ 163516 h 1503362"/>
                <a:gd name="connsiteX1" fmla="*/ 1336681 w 1503362"/>
                <a:gd name="connsiteY1" fmla="*/ 69853 h 1503362"/>
                <a:gd name="connsiteX2" fmla="*/ 1430344 w 1503362"/>
                <a:gd name="connsiteY2" fmla="*/ 163516 h 1503362"/>
                <a:gd name="connsiteX3" fmla="*/ 1336681 w 1503362"/>
                <a:gd name="connsiteY3" fmla="*/ 257179 h 1503362"/>
                <a:gd name="connsiteX4" fmla="*/ 1243018 w 1503362"/>
                <a:gd name="connsiteY4" fmla="*/ 163516 h 1503362"/>
                <a:gd name="connsiteX5" fmla="*/ 0 w 1503362"/>
                <a:gd name="connsiteY5" fmla="*/ 751681 h 1503362"/>
                <a:gd name="connsiteX6" fmla="*/ 751681 w 1503362"/>
                <a:gd name="connsiteY6" fmla="*/ 1503362 h 1503362"/>
                <a:gd name="connsiteX7" fmla="*/ 1503362 w 1503362"/>
                <a:gd name="connsiteY7" fmla="*/ 751681 h 1503362"/>
                <a:gd name="connsiteX8" fmla="*/ 1503362 w 1503362"/>
                <a:gd name="connsiteY8" fmla="*/ 0 h 1503362"/>
                <a:gd name="connsiteX9" fmla="*/ 751681 w 1503362"/>
                <a:gd name="connsiteY9" fmla="*/ 0 h 1503362"/>
                <a:gd name="connsiteX10" fmla="*/ 0 w 1503362"/>
                <a:gd name="connsiteY10" fmla="*/ 751681 h 150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3362" h="1503362">
                  <a:moveTo>
                    <a:pt x="1243018" y="163516"/>
                  </a:moveTo>
                  <a:cubicBezTo>
                    <a:pt x="1243018" y="111787"/>
                    <a:pt x="1284952" y="69853"/>
                    <a:pt x="1336681" y="69853"/>
                  </a:cubicBezTo>
                  <a:cubicBezTo>
                    <a:pt x="1388410" y="69853"/>
                    <a:pt x="1430344" y="111787"/>
                    <a:pt x="1430344" y="163516"/>
                  </a:cubicBezTo>
                  <a:cubicBezTo>
                    <a:pt x="1430344" y="215245"/>
                    <a:pt x="1388410" y="257179"/>
                    <a:pt x="1336681" y="257179"/>
                  </a:cubicBezTo>
                  <a:cubicBezTo>
                    <a:pt x="1284952" y="257179"/>
                    <a:pt x="1243018" y="215245"/>
                    <a:pt x="1243018" y="163516"/>
                  </a:cubicBezTo>
                  <a:close/>
                  <a:moveTo>
                    <a:pt x="0" y="751681"/>
                  </a:moveTo>
                  <a:cubicBezTo>
                    <a:pt x="0" y="1166823"/>
                    <a:pt x="336539" y="1503362"/>
                    <a:pt x="751681" y="1503362"/>
                  </a:cubicBezTo>
                  <a:cubicBezTo>
                    <a:pt x="1166823" y="1503362"/>
                    <a:pt x="1503362" y="1166823"/>
                    <a:pt x="1503362" y="751681"/>
                  </a:cubicBezTo>
                  <a:lnTo>
                    <a:pt x="1503362" y="0"/>
                  </a:lnTo>
                  <a:lnTo>
                    <a:pt x="751681" y="0"/>
                  </a:lnTo>
                  <a:cubicBezTo>
                    <a:pt x="336539" y="0"/>
                    <a:pt x="0" y="336539"/>
                    <a:pt x="0" y="751681"/>
                  </a:cubicBezTo>
                  <a:close/>
                </a:path>
              </a:pathLst>
            </a:cu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defRPr/>
              </a:pPr>
              <a:endParaRPr lang="zh-CN" altLang="en-US" sz="1350"/>
            </a:p>
          </p:txBody>
        </p:sp>
        <p:sp>
          <p:nvSpPr>
            <p:cNvPr id="62" name="TextBox 11"/>
            <p:cNvSpPr txBox="1">
              <a:spLocks noChangeArrowheads="1"/>
            </p:cNvSpPr>
            <p:nvPr/>
          </p:nvSpPr>
          <p:spPr bwMode="auto">
            <a:xfrm>
              <a:off x="2508662" y="3261847"/>
              <a:ext cx="100219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charset="0"/>
                  <a:ea typeface="宋体" panose="02010600030101010101" pitchFamily="2" charset="-122"/>
                </a:defRPr>
              </a:lvl1pPr>
              <a:lvl2pPr marL="742950" indent="-285750">
                <a:defRPr sz="1300">
                  <a:solidFill>
                    <a:schemeClr val="tx1"/>
                  </a:solidFill>
                  <a:latin typeface="Calibri" panose="020F0502020204030204" charset="0"/>
                  <a:ea typeface="宋体" panose="02010600030101010101" pitchFamily="2" charset="-122"/>
                </a:defRPr>
              </a:lvl2pPr>
              <a:lvl3pPr marL="1143000" indent="-228600">
                <a:defRPr sz="1300">
                  <a:solidFill>
                    <a:schemeClr val="tx1"/>
                  </a:solidFill>
                  <a:latin typeface="Calibri" panose="020F0502020204030204" charset="0"/>
                  <a:ea typeface="宋体" panose="02010600030101010101" pitchFamily="2" charset="-122"/>
                </a:defRPr>
              </a:lvl3pPr>
              <a:lvl4pPr marL="1600200" indent="-228600">
                <a:defRPr sz="1300">
                  <a:solidFill>
                    <a:schemeClr val="tx1"/>
                  </a:solidFill>
                  <a:latin typeface="Calibri" panose="020F0502020204030204" charset="0"/>
                  <a:ea typeface="宋体" panose="02010600030101010101" pitchFamily="2" charset="-122"/>
                </a:defRPr>
              </a:lvl4pPr>
              <a:lvl5pPr marL="2057400" indent="-228600">
                <a:defRPr sz="1300">
                  <a:solidFill>
                    <a:schemeClr val="tx1"/>
                  </a:solidFill>
                  <a:latin typeface="Calibri" panose="020F050202020403020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charset="0"/>
                  <a:ea typeface="宋体" panose="02010600030101010101" pitchFamily="2" charset="-122"/>
                </a:defRPr>
              </a:lvl9pPr>
            </a:lstStyle>
            <a:p>
              <a:pPr eaLnBrk="1" hangingPunct="1"/>
              <a:r>
                <a:rPr lang="en-US" altLang="zh-CN" sz="2800" dirty="0">
                  <a:solidFill>
                    <a:schemeClr val="bg1"/>
                  </a:solidFill>
                  <a:latin typeface="方正正纤黑简体" panose="02000000000000000000" pitchFamily="2" charset="-122"/>
                  <a:ea typeface="方正正纤黑简体" panose="02000000000000000000" pitchFamily="2" charset="-122"/>
                </a:rPr>
                <a:t>32%</a:t>
              </a:r>
              <a:endParaRPr lang="zh-CN" altLang="en-US" sz="2800" dirty="0">
                <a:solidFill>
                  <a:schemeClr val="bg1"/>
                </a:solidFill>
                <a:latin typeface="方正正纤黑简体" panose="02000000000000000000" pitchFamily="2" charset="-122"/>
                <a:ea typeface="方正正纤黑简体" panose="02000000000000000000" pitchFamily="2" charset="-122"/>
              </a:endParaRPr>
            </a:p>
          </p:txBody>
        </p:sp>
        <p:sp>
          <p:nvSpPr>
            <p:cNvPr id="63" name="矩形 62"/>
            <p:cNvSpPr/>
            <p:nvPr/>
          </p:nvSpPr>
          <p:spPr>
            <a:xfrm>
              <a:off x="564997" y="1073576"/>
              <a:ext cx="1677943" cy="168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53" presetClass="entr" presetSubtype="16" fill="hold" nodeType="withEffect">
                                  <p:stCondLst>
                                    <p:cond delay="1200"/>
                                  </p:stCondLst>
                                  <p:childTnLst>
                                    <p:set>
                                      <p:cBhvr>
                                        <p:cTn id="11" dur="1" fill="hold">
                                          <p:stCondLst>
                                            <p:cond delay="0"/>
                                          </p:stCondLst>
                                        </p:cTn>
                                        <p:tgtEl>
                                          <p:spTgt spid="47"/>
                                        </p:tgtEl>
                                        <p:attrNameLst>
                                          <p:attrName>style.visibility</p:attrName>
                                        </p:attrNameLst>
                                      </p:cBhvr>
                                      <p:to>
                                        <p:strVal val="visible"/>
                                      </p:to>
                                    </p:set>
                                    <p:anim calcmode="lin" valueType="num">
                                      <p:cBhvr>
                                        <p:cTn id="12" dur="500" fill="hold"/>
                                        <p:tgtEl>
                                          <p:spTgt spid="47"/>
                                        </p:tgtEl>
                                        <p:attrNameLst>
                                          <p:attrName>ppt_w</p:attrName>
                                        </p:attrNameLst>
                                      </p:cBhvr>
                                      <p:tavLst>
                                        <p:tav tm="0">
                                          <p:val>
                                            <p:fltVal val="0"/>
                                          </p:val>
                                        </p:tav>
                                        <p:tav tm="100000">
                                          <p:val>
                                            <p:strVal val="#ppt_w"/>
                                          </p:val>
                                        </p:tav>
                                      </p:tavLst>
                                    </p:anim>
                                    <p:anim calcmode="lin" valueType="num">
                                      <p:cBhvr>
                                        <p:cTn id="13" dur="500" fill="hold"/>
                                        <p:tgtEl>
                                          <p:spTgt spid="47"/>
                                        </p:tgtEl>
                                        <p:attrNameLst>
                                          <p:attrName>ppt_h</p:attrName>
                                        </p:attrNameLst>
                                      </p:cBhvr>
                                      <p:tavLst>
                                        <p:tav tm="0">
                                          <p:val>
                                            <p:fltVal val="0"/>
                                          </p:val>
                                        </p:tav>
                                        <p:tav tm="100000">
                                          <p:val>
                                            <p:strVal val="#ppt_h"/>
                                          </p:val>
                                        </p:tav>
                                      </p:tavLst>
                                    </p:anim>
                                    <p:animEffect transition="in" filter="fade">
                                      <p:cBhvr>
                                        <p:cTn id="14" dur="500"/>
                                        <p:tgtEl>
                                          <p:spTgt spid="47"/>
                                        </p:tgtEl>
                                      </p:cBhvr>
                                    </p:animEffect>
                                  </p:childTnLst>
                                </p:cTn>
                              </p:par>
                              <p:par>
                                <p:cTn id="15" presetID="53" presetClass="entr" presetSubtype="16" fill="hold" nodeType="withEffect">
                                  <p:stCondLst>
                                    <p:cond delay="1400"/>
                                  </p:stCondLst>
                                  <p:childTnLst>
                                    <p:set>
                                      <p:cBhvr>
                                        <p:cTn id="16" dur="1" fill="hold">
                                          <p:stCondLst>
                                            <p:cond delay="0"/>
                                          </p:stCondLst>
                                        </p:cTn>
                                        <p:tgtEl>
                                          <p:spTgt spid="60"/>
                                        </p:tgtEl>
                                        <p:attrNameLst>
                                          <p:attrName>style.visibility</p:attrName>
                                        </p:attrNameLst>
                                      </p:cBhvr>
                                      <p:to>
                                        <p:strVal val="visible"/>
                                      </p:to>
                                    </p:set>
                                    <p:anim calcmode="lin" valueType="num">
                                      <p:cBhvr>
                                        <p:cTn id="17" dur="500" fill="hold"/>
                                        <p:tgtEl>
                                          <p:spTgt spid="60"/>
                                        </p:tgtEl>
                                        <p:attrNameLst>
                                          <p:attrName>ppt_w</p:attrName>
                                        </p:attrNameLst>
                                      </p:cBhvr>
                                      <p:tavLst>
                                        <p:tav tm="0">
                                          <p:val>
                                            <p:fltVal val="0"/>
                                          </p:val>
                                        </p:tav>
                                        <p:tav tm="100000">
                                          <p:val>
                                            <p:strVal val="#ppt_w"/>
                                          </p:val>
                                        </p:tav>
                                      </p:tavLst>
                                    </p:anim>
                                    <p:anim calcmode="lin" valueType="num">
                                      <p:cBhvr>
                                        <p:cTn id="18" dur="500" fill="hold"/>
                                        <p:tgtEl>
                                          <p:spTgt spid="60"/>
                                        </p:tgtEl>
                                        <p:attrNameLst>
                                          <p:attrName>ppt_h</p:attrName>
                                        </p:attrNameLst>
                                      </p:cBhvr>
                                      <p:tavLst>
                                        <p:tav tm="0">
                                          <p:val>
                                            <p:fltVal val="0"/>
                                          </p:val>
                                        </p:tav>
                                        <p:tav tm="100000">
                                          <p:val>
                                            <p:strVal val="#ppt_h"/>
                                          </p:val>
                                        </p:tav>
                                      </p:tavLst>
                                    </p:anim>
                                    <p:animEffect transition="in" filter="fade">
                                      <p:cBhvr>
                                        <p:cTn id="19" dur="500"/>
                                        <p:tgtEl>
                                          <p:spTgt spid="60"/>
                                        </p:tgtEl>
                                      </p:cBhvr>
                                    </p:animEffect>
                                  </p:childTnLst>
                                </p:cTn>
                              </p:par>
                              <p:par>
                                <p:cTn id="20" presetID="53" presetClass="entr" presetSubtype="16" fill="hold" nodeType="withEffect">
                                  <p:stCondLst>
                                    <p:cond delay="1800"/>
                                  </p:stCondLst>
                                  <p:childTnLst>
                                    <p:set>
                                      <p:cBhvr>
                                        <p:cTn id="21" dur="1" fill="hold">
                                          <p:stCondLst>
                                            <p:cond delay="0"/>
                                          </p:stCondLst>
                                        </p:cTn>
                                        <p:tgtEl>
                                          <p:spTgt spid="56"/>
                                        </p:tgtEl>
                                        <p:attrNameLst>
                                          <p:attrName>style.visibility</p:attrName>
                                        </p:attrNameLst>
                                      </p:cBhvr>
                                      <p:to>
                                        <p:strVal val="visible"/>
                                      </p:to>
                                    </p:set>
                                    <p:anim calcmode="lin" valueType="num">
                                      <p:cBhvr>
                                        <p:cTn id="22" dur="500" fill="hold"/>
                                        <p:tgtEl>
                                          <p:spTgt spid="56"/>
                                        </p:tgtEl>
                                        <p:attrNameLst>
                                          <p:attrName>ppt_w</p:attrName>
                                        </p:attrNameLst>
                                      </p:cBhvr>
                                      <p:tavLst>
                                        <p:tav tm="0">
                                          <p:val>
                                            <p:fltVal val="0"/>
                                          </p:val>
                                        </p:tav>
                                        <p:tav tm="100000">
                                          <p:val>
                                            <p:strVal val="#ppt_w"/>
                                          </p:val>
                                        </p:tav>
                                      </p:tavLst>
                                    </p:anim>
                                    <p:anim calcmode="lin" valueType="num">
                                      <p:cBhvr>
                                        <p:cTn id="23" dur="500" fill="hold"/>
                                        <p:tgtEl>
                                          <p:spTgt spid="56"/>
                                        </p:tgtEl>
                                        <p:attrNameLst>
                                          <p:attrName>ppt_h</p:attrName>
                                        </p:attrNameLst>
                                      </p:cBhvr>
                                      <p:tavLst>
                                        <p:tav tm="0">
                                          <p:val>
                                            <p:fltVal val="0"/>
                                          </p:val>
                                        </p:tav>
                                        <p:tav tm="100000">
                                          <p:val>
                                            <p:strVal val="#ppt_h"/>
                                          </p:val>
                                        </p:tav>
                                      </p:tavLst>
                                    </p:anim>
                                    <p:animEffect transition="in" filter="fade">
                                      <p:cBhvr>
                                        <p:cTn id="24" dur="500"/>
                                        <p:tgtEl>
                                          <p:spTgt spid="56"/>
                                        </p:tgtEl>
                                      </p:cBhvr>
                                    </p:animEffect>
                                  </p:childTnLst>
                                </p:cTn>
                              </p:par>
                              <p:par>
                                <p:cTn id="25" presetID="12" presetClass="entr" presetSubtype="8" fill="hold" nodeType="withEffect">
                                  <p:stCondLst>
                                    <p:cond delay="180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p:tgtEl>
                                          <p:spTgt spid="30"/>
                                        </p:tgtEl>
                                        <p:attrNameLst>
                                          <p:attrName>ppt_x</p:attrName>
                                        </p:attrNameLst>
                                      </p:cBhvr>
                                      <p:tavLst>
                                        <p:tav tm="0">
                                          <p:val>
                                            <p:strVal val="#ppt_x-#ppt_w*1.125000"/>
                                          </p:val>
                                        </p:tav>
                                        <p:tav tm="100000">
                                          <p:val>
                                            <p:strVal val="#ppt_x"/>
                                          </p:val>
                                        </p:tav>
                                      </p:tavLst>
                                    </p:anim>
                                    <p:animEffect transition="in" filter="wipe(right)">
                                      <p:cBhvr>
                                        <p:cTn id="28" dur="500"/>
                                        <p:tgtEl>
                                          <p:spTgt spid="30"/>
                                        </p:tgtEl>
                                      </p:cBhvr>
                                    </p:animEffect>
                                  </p:childTnLst>
                                </p:cTn>
                              </p:par>
                              <p:par>
                                <p:cTn id="29" presetID="12" presetClass="entr" presetSubtype="8" fill="hold" nodeType="withEffect">
                                  <p:stCondLst>
                                    <p:cond delay="180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p:tgtEl>
                                          <p:spTgt spid="42"/>
                                        </p:tgtEl>
                                        <p:attrNameLst>
                                          <p:attrName>ppt_x</p:attrName>
                                        </p:attrNameLst>
                                      </p:cBhvr>
                                      <p:tavLst>
                                        <p:tav tm="0">
                                          <p:val>
                                            <p:strVal val="#ppt_x-#ppt_w*1.125000"/>
                                          </p:val>
                                        </p:tav>
                                        <p:tav tm="100000">
                                          <p:val>
                                            <p:strVal val="#ppt_x"/>
                                          </p:val>
                                        </p:tav>
                                      </p:tavLst>
                                    </p:anim>
                                    <p:animEffect transition="in" filter="wipe(right)">
                                      <p:cBhvr>
                                        <p:cTn id="32" dur="500"/>
                                        <p:tgtEl>
                                          <p:spTgt spid="42"/>
                                        </p:tgtEl>
                                      </p:cBhvr>
                                    </p:animEffect>
                                  </p:childTnLst>
                                </p:cTn>
                              </p:par>
                              <p:par>
                                <p:cTn id="33" presetID="12" presetClass="entr" presetSubtype="1" fill="hold" nodeType="withEffect">
                                  <p:stCondLst>
                                    <p:cond delay="230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p:tgtEl>
                                          <p:spTgt spid="27"/>
                                        </p:tgtEl>
                                        <p:attrNameLst>
                                          <p:attrName>ppt_y</p:attrName>
                                        </p:attrNameLst>
                                      </p:cBhvr>
                                      <p:tavLst>
                                        <p:tav tm="0">
                                          <p:val>
                                            <p:strVal val="#ppt_y-#ppt_h*1.125000"/>
                                          </p:val>
                                        </p:tav>
                                        <p:tav tm="100000">
                                          <p:val>
                                            <p:strVal val="#ppt_y"/>
                                          </p:val>
                                        </p:tav>
                                      </p:tavLst>
                                    </p:anim>
                                    <p:animEffect transition="in" filter="wipe(down)">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9255599" y="1557700"/>
            <a:ext cx="2052483" cy="1771148"/>
          </a:xfrm>
          <a:prstGeom prst="rect">
            <a:avLst/>
          </a:prstGeom>
        </p:spPr>
        <p:txBody>
          <a:bodyPr wrap="square" lIns="128987" tIns="64495" rIns="128987" bIns="64495">
            <a:spAutoFit/>
          </a:bodyPr>
          <a:lstStyle/>
          <a:p>
            <a:pPr>
              <a:defRPr/>
            </a:pPr>
            <a:r>
              <a:rPr lang="en-US" altLang="zh-CN" sz="10665" kern="0" dirty="0">
                <a:solidFill>
                  <a:srgbClr val="226032"/>
                </a:solidFill>
                <a:effectLst>
                  <a:glow rad="63500">
                    <a:schemeClr val="bg1">
                      <a:lumMod val="65000"/>
                      <a:alpha val="40000"/>
                    </a:schemeClr>
                  </a:glow>
                </a:effectLst>
                <a:latin typeface="Impact" panose="020B0806030902050204" pitchFamily="34" charset="0"/>
              </a:rPr>
              <a:t>01</a:t>
            </a:r>
            <a:endParaRPr lang="zh-CN" altLang="en-US" sz="10665" kern="0" dirty="0">
              <a:solidFill>
                <a:srgbClr val="226032"/>
              </a:solidFill>
              <a:effectLst>
                <a:glow rad="63500">
                  <a:schemeClr val="bg1">
                    <a:lumMod val="65000"/>
                    <a:alpha val="40000"/>
                  </a:schemeClr>
                </a:glow>
              </a:effectLst>
              <a:latin typeface="Impact" panose="020B0806030902050204" pitchFamily="34" charset="0"/>
            </a:endParaRPr>
          </a:p>
        </p:txBody>
      </p:sp>
      <p:sp>
        <p:nvSpPr>
          <p:cNvPr id="7" name="TextBox 21"/>
          <p:cNvSpPr txBox="1"/>
          <p:nvPr/>
        </p:nvSpPr>
        <p:spPr>
          <a:xfrm>
            <a:off x="5192523" y="2299539"/>
            <a:ext cx="3812932" cy="697015"/>
          </a:xfrm>
          <a:prstGeom prst="rect">
            <a:avLst/>
          </a:prstGeom>
          <a:noFill/>
        </p:spPr>
        <p:txBody>
          <a:bodyPr wrap="square" lIns="121549" tIns="60752" rIns="121549" bIns="60752" rtlCol="0">
            <a:spAutoFit/>
          </a:bodyPr>
          <a:lstStyle/>
          <a:p>
            <a:pPr algn="dist" eaLnBrk="1" hangingPunct="1"/>
            <a:r>
              <a:rPr lang="zh-CN" altLang="en-US" sz="3730" b="1" dirty="0" smtClean="0">
                <a:solidFill>
                  <a:srgbClr val="226032"/>
                </a:solidFill>
                <a:latin typeface="微软雅黑" panose="020B0503020204020204" pitchFamily="34" charset="-122"/>
                <a:ea typeface="微软雅黑" panose="020B0503020204020204" pitchFamily="34" charset="-122"/>
              </a:rPr>
              <a:t>年度工作概述</a:t>
            </a:r>
            <a:endParaRPr lang="zh-CN" altLang="en-US" sz="3730" b="1" dirty="0">
              <a:solidFill>
                <a:srgbClr val="226032"/>
              </a:solidFill>
              <a:latin typeface="微软雅黑" panose="020B0503020204020204" pitchFamily="34" charset="-122"/>
              <a:ea typeface="微软雅黑" panose="020B0503020204020204" pitchFamily="34" charset="-122"/>
            </a:endParaRPr>
          </a:p>
        </p:txBody>
      </p:sp>
      <p:sp>
        <p:nvSpPr>
          <p:cNvPr id="8" name="矩形 7"/>
          <p:cNvSpPr/>
          <p:nvPr/>
        </p:nvSpPr>
        <p:spPr>
          <a:xfrm>
            <a:off x="6712151" y="1791695"/>
            <a:ext cx="2543448" cy="684119"/>
          </a:xfrm>
          <a:prstGeom prst="rect">
            <a:avLst/>
          </a:prstGeom>
        </p:spPr>
        <p:txBody>
          <a:bodyPr wrap="square" lIns="128987" tIns="64495" rIns="128987" bIns="64495">
            <a:spAutoFit/>
          </a:bodyPr>
          <a:lstStyle/>
          <a:p>
            <a:pPr>
              <a:defRPr/>
            </a:pPr>
            <a:r>
              <a:rPr lang="en-US" altLang="zh-CN" sz="3600" kern="0" dirty="0">
                <a:solidFill>
                  <a:srgbClr val="226032"/>
                </a:solidFill>
                <a:effectLst>
                  <a:glow rad="63500">
                    <a:schemeClr val="bg1">
                      <a:lumMod val="65000"/>
                      <a:alpha val="40000"/>
                    </a:schemeClr>
                  </a:glow>
                </a:effectLst>
                <a:latin typeface="Impact" panose="020B0806030902050204" pitchFamily="34" charset="0"/>
              </a:rPr>
              <a:t>PowerPoint</a:t>
            </a:r>
            <a:endParaRPr lang="zh-CN" altLang="en-US" sz="3600" kern="0" dirty="0">
              <a:solidFill>
                <a:srgbClr val="226032"/>
              </a:solidFill>
              <a:effectLst>
                <a:glow rad="63500">
                  <a:schemeClr val="bg1">
                    <a:lumMod val="65000"/>
                    <a:alpha val="40000"/>
                  </a:schemeClr>
                </a:glow>
              </a:effectLst>
              <a:latin typeface="Impact" panose="020B0806030902050204" pitchFamily="34" charset="0"/>
            </a:endParaRPr>
          </a:p>
        </p:txBody>
      </p:sp>
      <p:sp>
        <p:nvSpPr>
          <p:cNvPr id="9" name="Text Box 40"/>
          <p:cNvSpPr txBox="1">
            <a:spLocks noChangeArrowheads="1"/>
          </p:cNvSpPr>
          <p:nvPr/>
        </p:nvSpPr>
        <p:spPr bwMode="gray">
          <a:xfrm>
            <a:off x="5173759" y="3026049"/>
            <a:ext cx="4032114" cy="633763"/>
          </a:xfrm>
          <a:prstGeom prst="rect">
            <a:avLst/>
          </a:prstGeom>
          <a:noFill/>
          <a:ln w="9525">
            <a:noFill/>
            <a:miter lim="800000"/>
          </a:ln>
        </p:spPr>
        <p:txBody>
          <a:bodyPr wrap="square">
            <a:spAutoFit/>
          </a:bodyPr>
          <a:lstStyle/>
          <a:p>
            <a:pPr lvl="0" algn="r">
              <a:lnSpc>
                <a:spcPct val="120000"/>
              </a:lnSpc>
              <a:defRPr/>
            </a:pPr>
            <a:r>
              <a:rPr lang="zh-CN" altLang="en-US" sz="1465" kern="0" dirty="0">
                <a:solidFill>
                  <a:srgbClr val="226032"/>
                </a:solidFill>
                <a:latin typeface="微软雅黑" panose="020B0503020204020204" pitchFamily="34" charset="-122"/>
                <a:ea typeface="微软雅黑" panose="020B0503020204020204" pitchFamily="34" charset="-122"/>
              </a:rPr>
              <a:t>在此单击此处输入文字单击此处输入文字单击此处输入文字单击此处输入文字单击此处输入</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type="lt">
                                    <p:tmPct val="18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par>
                          <p:cTn id="9" fill="hold">
                            <p:stCondLst>
                              <p:cond delay="589"/>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1089"/>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1589"/>
                            </p:stCondLst>
                            <p:childTnLst>
                              <p:par>
                                <p:cTn id="18" presetID="42"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750"/>
                                        <p:tgtEl>
                                          <p:spTgt spid="9"/>
                                        </p:tgtEl>
                                      </p:cBhvr>
                                    </p:animEffect>
                                    <p:anim calcmode="lin" valueType="num">
                                      <p:cBhvr>
                                        <p:cTn id="21" dur="750" fill="hold"/>
                                        <p:tgtEl>
                                          <p:spTgt spid="9"/>
                                        </p:tgtEl>
                                        <p:attrNameLst>
                                          <p:attrName>ppt_x</p:attrName>
                                        </p:attrNameLst>
                                      </p:cBhvr>
                                      <p:tavLst>
                                        <p:tav tm="0">
                                          <p:val>
                                            <p:strVal val="#ppt_x"/>
                                          </p:val>
                                        </p:tav>
                                        <p:tav tm="100000">
                                          <p:val>
                                            <p:strVal val="#ppt_x"/>
                                          </p:val>
                                        </p:tav>
                                      </p:tavLst>
                                    </p:anim>
                                    <p:anim calcmode="lin" valueType="num">
                                      <p:cBhvr>
                                        <p:cTn id="22"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398"/>
          <p:cNvSpPr/>
          <p:nvPr/>
        </p:nvSpPr>
        <p:spPr bwMode="auto">
          <a:xfrm>
            <a:off x="1545939" y="4237103"/>
            <a:ext cx="95238" cy="576263"/>
          </a:xfrm>
          <a:custGeom>
            <a:avLst/>
            <a:gdLst>
              <a:gd name="T0" fmla="*/ 0 w 1"/>
              <a:gd name="T1" fmla="*/ 0 h 564"/>
              <a:gd name="T2" fmla="*/ 0 w 1"/>
              <a:gd name="T3" fmla="*/ 576263 h 564"/>
              <a:gd name="T4" fmla="*/ 0 60000 65536"/>
              <a:gd name="T5" fmla="*/ 0 60000 65536"/>
            </a:gdLst>
            <a:ahLst/>
            <a:cxnLst>
              <a:cxn ang="T4">
                <a:pos x="T0" y="T1"/>
              </a:cxn>
              <a:cxn ang="T5">
                <a:pos x="T2" y="T3"/>
              </a:cxn>
            </a:cxnLst>
            <a:rect l="0" t="0" r="r" b="b"/>
            <a:pathLst>
              <a:path w="1" h="564">
                <a:moveTo>
                  <a:pt x="0" y="0"/>
                </a:moveTo>
                <a:lnTo>
                  <a:pt x="0" y="564"/>
                </a:lnTo>
              </a:path>
            </a:pathLst>
          </a:custGeom>
          <a:noFill/>
          <a:ln w="19050" cap="flat" cmpd="sng">
            <a:solidFill>
              <a:schemeClr val="bg1">
                <a:lumMod val="65000"/>
              </a:schemeClr>
            </a:solidFill>
            <a:prstDash val="solid"/>
            <a:round/>
            <a:headEnd type="triangle" w="med" len="med"/>
            <a:tailEnd type="none" w="med" len="med"/>
          </a:ln>
          <a:effectLst>
            <a:outerShdw dist="17961"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Lst>
        </p:spPr>
        <p:txBody>
          <a:bodyPr/>
          <a:lstStyle/>
          <a:p>
            <a:endParaRPr lang="zh-CN" altLang="en-US">
              <a:solidFill>
                <a:schemeClr val="bg1"/>
              </a:solidFill>
            </a:endParaRPr>
          </a:p>
        </p:txBody>
      </p:sp>
      <p:grpSp>
        <p:nvGrpSpPr>
          <p:cNvPr id="16" name="组合 15"/>
          <p:cNvGrpSpPr/>
          <p:nvPr/>
        </p:nvGrpSpPr>
        <p:grpSpPr>
          <a:xfrm>
            <a:off x="2526888" y="1897128"/>
            <a:ext cx="771425" cy="1330325"/>
            <a:chOff x="3585752" y="1736725"/>
            <a:chExt cx="771525" cy="1330325"/>
          </a:xfrm>
        </p:grpSpPr>
        <p:sp>
          <p:nvSpPr>
            <p:cNvPr id="17" name="Line 401"/>
            <p:cNvSpPr>
              <a:spLocks noChangeShapeType="1"/>
            </p:cNvSpPr>
            <p:nvPr/>
          </p:nvSpPr>
          <p:spPr bwMode="auto">
            <a:xfrm flipH="1">
              <a:off x="3585752" y="2384425"/>
              <a:ext cx="287337" cy="0"/>
            </a:xfrm>
            <a:prstGeom prst="line">
              <a:avLst/>
            </a:prstGeom>
            <a:noFill/>
            <a:ln w="19050">
              <a:solidFill>
                <a:schemeClr val="bg1">
                  <a:lumMod val="65000"/>
                </a:schemeClr>
              </a:solidFill>
              <a:round/>
              <a:headEnd type="none" w="med" len="lg"/>
              <a:tailEnd type="none" w="med" len="lg"/>
            </a:ln>
            <a:effectLst>
              <a:outerShdw dist="17961" dir="2700000" algn="ctr" rotWithShape="0">
                <a:schemeClr val="tx1">
                  <a:alpha val="50000"/>
                </a:schemeClr>
              </a:outerShdw>
            </a:effectLst>
            <a:extLst>
              <a:ext uri="{909E8E84-426E-40DD-AFC4-6F175D3DCCD1}">
                <a14:hiddenFill xmlns:a14="http://schemas.microsoft.com/office/drawing/2010/main" xmlns="">
                  <a:noFill/>
                </a14:hiddenFill>
              </a:ext>
            </a:extLst>
          </p:spPr>
          <p:txBody>
            <a:bodyPr/>
            <a:lstStyle/>
            <a:p>
              <a:endParaRPr lang="zh-CN" altLang="en-US">
                <a:solidFill>
                  <a:schemeClr val="bg1"/>
                </a:solidFill>
              </a:endParaRPr>
            </a:p>
          </p:txBody>
        </p:sp>
        <p:sp>
          <p:nvSpPr>
            <p:cNvPr id="18" name="Freeform 404"/>
            <p:cNvSpPr/>
            <p:nvPr/>
          </p:nvSpPr>
          <p:spPr bwMode="auto">
            <a:xfrm>
              <a:off x="3873089" y="1736725"/>
              <a:ext cx="484188" cy="1330325"/>
            </a:xfrm>
            <a:custGeom>
              <a:avLst/>
              <a:gdLst>
                <a:gd name="T0" fmla="*/ 482274 w 253"/>
                <a:gd name="T1" fmla="*/ 0 h 838"/>
                <a:gd name="T2" fmla="*/ 0 w 253"/>
                <a:gd name="T3" fmla="*/ 0 h 838"/>
                <a:gd name="T4" fmla="*/ 0 w 253"/>
                <a:gd name="T5" fmla="*/ 1328738 h 838"/>
                <a:gd name="T6" fmla="*/ 482274 w 253"/>
                <a:gd name="T7" fmla="*/ 1328738 h 8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3" h="838">
                  <a:moveTo>
                    <a:pt x="252" y="0"/>
                  </a:moveTo>
                  <a:lnTo>
                    <a:pt x="0" y="0"/>
                  </a:lnTo>
                  <a:lnTo>
                    <a:pt x="0" y="837"/>
                  </a:lnTo>
                  <a:lnTo>
                    <a:pt x="252" y="837"/>
                  </a:lnTo>
                </a:path>
              </a:pathLst>
            </a:custGeom>
            <a:noFill/>
            <a:ln w="19050" cap="flat" cmpd="sng">
              <a:solidFill>
                <a:schemeClr val="bg1">
                  <a:lumMod val="65000"/>
                </a:schemeClr>
              </a:solidFill>
              <a:prstDash val="solid"/>
              <a:round/>
              <a:headEnd type="triangle" w="med" len="med"/>
              <a:tailEnd type="triangle" w="med" len="med"/>
            </a:ln>
            <a:effectLst>
              <a:outerShdw dist="17961"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Lst>
          </p:spPr>
          <p:txBody>
            <a:bodyPr/>
            <a:lstStyle/>
            <a:p>
              <a:endParaRPr lang="zh-CN" altLang="en-US">
                <a:solidFill>
                  <a:schemeClr val="bg1"/>
                </a:solidFill>
              </a:endParaRPr>
            </a:p>
          </p:txBody>
        </p:sp>
      </p:grpSp>
      <p:grpSp>
        <p:nvGrpSpPr>
          <p:cNvPr id="20" name="组合 19"/>
          <p:cNvGrpSpPr/>
          <p:nvPr/>
        </p:nvGrpSpPr>
        <p:grpSpPr>
          <a:xfrm>
            <a:off x="2526888" y="4562541"/>
            <a:ext cx="771425" cy="1330325"/>
            <a:chOff x="3585752" y="4402138"/>
            <a:chExt cx="771525" cy="1330325"/>
          </a:xfrm>
        </p:grpSpPr>
        <p:sp>
          <p:nvSpPr>
            <p:cNvPr id="21" name="Line 400"/>
            <p:cNvSpPr>
              <a:spLocks noChangeShapeType="1"/>
            </p:cNvSpPr>
            <p:nvPr/>
          </p:nvSpPr>
          <p:spPr bwMode="auto">
            <a:xfrm flipH="1">
              <a:off x="3585752" y="5049838"/>
              <a:ext cx="287337" cy="0"/>
            </a:xfrm>
            <a:prstGeom prst="line">
              <a:avLst/>
            </a:prstGeom>
            <a:noFill/>
            <a:ln w="19050">
              <a:solidFill>
                <a:schemeClr val="bg1">
                  <a:lumMod val="65000"/>
                </a:schemeClr>
              </a:solidFill>
              <a:round/>
              <a:headEnd type="none" w="med" len="lg"/>
              <a:tailEnd type="none" w="med" len="lg"/>
            </a:ln>
            <a:effectLst>
              <a:outerShdw dist="17961" dir="2700000" algn="ctr" rotWithShape="0">
                <a:schemeClr val="tx1">
                  <a:alpha val="50000"/>
                </a:schemeClr>
              </a:outerShdw>
            </a:effectLst>
            <a:extLst>
              <a:ext uri="{909E8E84-426E-40DD-AFC4-6F175D3DCCD1}">
                <a14:hiddenFill xmlns:a14="http://schemas.microsoft.com/office/drawing/2010/main" xmlns="">
                  <a:noFill/>
                </a14:hiddenFill>
              </a:ext>
            </a:extLst>
          </p:spPr>
          <p:txBody>
            <a:bodyPr/>
            <a:lstStyle/>
            <a:p>
              <a:endParaRPr lang="zh-CN" altLang="en-US">
                <a:solidFill>
                  <a:schemeClr val="bg1"/>
                </a:solidFill>
              </a:endParaRPr>
            </a:p>
          </p:txBody>
        </p:sp>
        <p:sp>
          <p:nvSpPr>
            <p:cNvPr id="22" name="Freeform 438"/>
            <p:cNvSpPr/>
            <p:nvPr/>
          </p:nvSpPr>
          <p:spPr bwMode="auto">
            <a:xfrm>
              <a:off x="3873089" y="4402138"/>
              <a:ext cx="484188" cy="1330325"/>
            </a:xfrm>
            <a:custGeom>
              <a:avLst/>
              <a:gdLst>
                <a:gd name="T0" fmla="*/ 482274 w 253"/>
                <a:gd name="T1" fmla="*/ 0 h 838"/>
                <a:gd name="T2" fmla="*/ 0 w 253"/>
                <a:gd name="T3" fmla="*/ 0 h 838"/>
                <a:gd name="T4" fmla="*/ 0 w 253"/>
                <a:gd name="T5" fmla="*/ 1328738 h 838"/>
                <a:gd name="T6" fmla="*/ 482274 w 253"/>
                <a:gd name="T7" fmla="*/ 1328738 h 8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3" h="838">
                  <a:moveTo>
                    <a:pt x="252" y="0"/>
                  </a:moveTo>
                  <a:lnTo>
                    <a:pt x="0" y="0"/>
                  </a:lnTo>
                  <a:lnTo>
                    <a:pt x="0" y="837"/>
                  </a:lnTo>
                  <a:lnTo>
                    <a:pt x="252" y="837"/>
                  </a:lnTo>
                </a:path>
              </a:pathLst>
            </a:custGeom>
            <a:noFill/>
            <a:ln w="19050" cap="flat" cmpd="sng">
              <a:solidFill>
                <a:schemeClr val="bg1">
                  <a:lumMod val="65000"/>
                </a:schemeClr>
              </a:solidFill>
              <a:prstDash val="solid"/>
              <a:round/>
              <a:headEnd type="triangle" w="med" len="med"/>
              <a:tailEnd type="triangle" w="med" len="med"/>
            </a:ln>
            <a:effectLst>
              <a:outerShdw dist="17961"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Lst>
          </p:spPr>
          <p:txBody>
            <a:bodyPr/>
            <a:lstStyle/>
            <a:p>
              <a:endParaRPr lang="zh-CN" altLang="en-US">
                <a:solidFill>
                  <a:schemeClr val="bg1"/>
                </a:solidFill>
              </a:endParaRPr>
            </a:p>
          </p:txBody>
        </p:sp>
      </p:grpSp>
      <p:grpSp>
        <p:nvGrpSpPr>
          <p:cNvPr id="23" name="组合 22"/>
          <p:cNvGrpSpPr/>
          <p:nvPr/>
        </p:nvGrpSpPr>
        <p:grpSpPr>
          <a:xfrm>
            <a:off x="655469" y="2184464"/>
            <a:ext cx="1871419" cy="792162"/>
            <a:chOff x="1899442" y="2024063"/>
            <a:chExt cx="1871663" cy="792162"/>
          </a:xfrm>
          <a:solidFill>
            <a:srgbClr val="3D607C"/>
          </a:solidFill>
        </p:grpSpPr>
        <p:sp>
          <p:nvSpPr>
            <p:cNvPr id="24" name="Rectangle 402"/>
            <p:cNvSpPr>
              <a:spLocks noChangeArrowheads="1"/>
            </p:cNvSpPr>
            <p:nvPr/>
          </p:nvSpPr>
          <p:spPr bwMode="auto">
            <a:xfrm>
              <a:off x="1899442" y="2024063"/>
              <a:ext cx="1871663" cy="792162"/>
            </a:xfrm>
            <a:prstGeom prst="rect">
              <a:avLst/>
            </a:prstGeom>
            <a:solidFill>
              <a:schemeClr val="tx2"/>
            </a:solidFill>
            <a:ln w="9525">
              <a:noFill/>
              <a:miter lim="800000"/>
            </a:ln>
          </p:spPr>
          <p:txBody>
            <a:bodyPr wrap="none" anchor="ctr"/>
            <a:lstStyle/>
            <a:p>
              <a:pPr algn="ctr"/>
              <a:endParaRPr lang="zh-CN" altLang="zh-CN">
                <a:solidFill>
                  <a:schemeClr val="bg1"/>
                </a:solidFill>
              </a:endParaRPr>
            </a:p>
          </p:txBody>
        </p:sp>
        <p:sp>
          <p:nvSpPr>
            <p:cNvPr id="25" name="Rectangle 439"/>
            <p:cNvSpPr>
              <a:spLocks noChangeArrowheads="1"/>
            </p:cNvSpPr>
            <p:nvPr/>
          </p:nvSpPr>
          <p:spPr bwMode="auto">
            <a:xfrm>
              <a:off x="1935955" y="2060575"/>
              <a:ext cx="1800225" cy="719138"/>
            </a:xfrm>
            <a:prstGeom prst="rect">
              <a:avLst/>
            </a:prstGeom>
            <a:solidFill>
              <a:schemeClr val="tx2"/>
            </a:solidFill>
            <a:ln w="9525">
              <a:solidFill>
                <a:srgbClr val="808080"/>
              </a:solidFill>
              <a:miter lim="800000"/>
            </a:ln>
          </p:spPr>
          <p:txBody>
            <a:bodyPr wrap="none" anchor="ctr"/>
            <a:lstStyle/>
            <a:p>
              <a:pPr algn="ctr"/>
              <a:endParaRPr lang="zh-CN" altLang="zh-CN">
                <a:solidFill>
                  <a:schemeClr val="bg1"/>
                </a:solidFill>
              </a:endParaRPr>
            </a:p>
          </p:txBody>
        </p:sp>
        <p:sp>
          <p:nvSpPr>
            <p:cNvPr id="26" name="AutoShape 440"/>
            <p:cNvSpPr>
              <a:spLocks noChangeArrowheads="1"/>
            </p:cNvSpPr>
            <p:nvPr/>
          </p:nvSpPr>
          <p:spPr bwMode="auto">
            <a:xfrm rot="5400000">
              <a:off x="1935954" y="2060576"/>
              <a:ext cx="252413" cy="252412"/>
            </a:xfrm>
            <a:prstGeom prst="rtTriangle">
              <a:avLst/>
            </a:prstGeom>
            <a:solidFill>
              <a:schemeClr val="bg1"/>
            </a:solidFill>
            <a:ln>
              <a:noFill/>
            </a:ln>
          </p:spPr>
          <p:txBody>
            <a:bodyPr wrap="none" anchor="ctr"/>
            <a:lstStyle/>
            <a:p>
              <a:endParaRPr lang="zh-CN" altLang="zh-CN">
                <a:solidFill>
                  <a:schemeClr val="bg1"/>
                </a:solidFill>
              </a:endParaRPr>
            </a:p>
          </p:txBody>
        </p:sp>
        <p:sp>
          <p:nvSpPr>
            <p:cNvPr id="27" name="Rectangle 444"/>
            <p:cNvSpPr>
              <a:spLocks noChangeArrowheads="1"/>
            </p:cNvSpPr>
            <p:nvPr/>
          </p:nvSpPr>
          <p:spPr bwMode="auto">
            <a:xfrm>
              <a:off x="2552967" y="2252663"/>
              <a:ext cx="593189" cy="353943"/>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zh-CN" altLang="en-US" sz="2300" b="1" dirty="0">
                  <a:solidFill>
                    <a:schemeClr val="bg1"/>
                  </a:solidFill>
                  <a:ea typeface="HY헤드라인M"/>
                  <a:cs typeface="HY헤드라인M"/>
                </a:rPr>
                <a:t>标题</a:t>
              </a:r>
              <a:endParaRPr lang="en-US" altLang="ko-KR" sz="2300" b="1" dirty="0">
                <a:solidFill>
                  <a:schemeClr val="bg1"/>
                </a:solidFill>
                <a:ea typeface="HY헤드라인M"/>
                <a:cs typeface="HY헤드라인M"/>
              </a:endParaRPr>
            </a:p>
          </p:txBody>
        </p:sp>
      </p:grpSp>
      <p:grpSp>
        <p:nvGrpSpPr>
          <p:cNvPr id="28" name="组合 27"/>
          <p:cNvGrpSpPr/>
          <p:nvPr/>
        </p:nvGrpSpPr>
        <p:grpSpPr>
          <a:xfrm>
            <a:off x="655469" y="4813364"/>
            <a:ext cx="1871419" cy="792162"/>
            <a:chOff x="1899442" y="4652963"/>
            <a:chExt cx="1871663" cy="792162"/>
          </a:xfrm>
          <a:solidFill>
            <a:srgbClr val="3D607C"/>
          </a:solidFill>
        </p:grpSpPr>
        <p:sp>
          <p:nvSpPr>
            <p:cNvPr id="29" name="Rectangle 441"/>
            <p:cNvSpPr>
              <a:spLocks noChangeArrowheads="1"/>
            </p:cNvSpPr>
            <p:nvPr/>
          </p:nvSpPr>
          <p:spPr bwMode="auto">
            <a:xfrm>
              <a:off x="1899442" y="4652963"/>
              <a:ext cx="1871663" cy="792162"/>
            </a:xfrm>
            <a:prstGeom prst="rect">
              <a:avLst/>
            </a:prstGeom>
            <a:solidFill>
              <a:schemeClr val="accent2"/>
            </a:solidFill>
            <a:ln w="9525">
              <a:noFill/>
              <a:miter lim="800000"/>
            </a:ln>
          </p:spPr>
          <p:txBody>
            <a:bodyPr wrap="none" anchor="ctr"/>
            <a:lstStyle/>
            <a:p>
              <a:pPr algn="ctr"/>
              <a:endParaRPr lang="zh-CN" altLang="zh-CN">
                <a:solidFill>
                  <a:schemeClr val="bg1"/>
                </a:solidFill>
              </a:endParaRPr>
            </a:p>
          </p:txBody>
        </p:sp>
        <p:sp>
          <p:nvSpPr>
            <p:cNvPr id="30" name="Rectangle 442"/>
            <p:cNvSpPr>
              <a:spLocks noChangeArrowheads="1"/>
            </p:cNvSpPr>
            <p:nvPr/>
          </p:nvSpPr>
          <p:spPr bwMode="auto">
            <a:xfrm>
              <a:off x="1935955" y="4689475"/>
              <a:ext cx="1800225" cy="719138"/>
            </a:xfrm>
            <a:prstGeom prst="rect">
              <a:avLst/>
            </a:prstGeom>
            <a:solidFill>
              <a:schemeClr val="accent2"/>
            </a:solidFill>
            <a:ln w="9525">
              <a:solidFill>
                <a:srgbClr val="808080"/>
              </a:solidFill>
              <a:miter lim="800000"/>
            </a:ln>
          </p:spPr>
          <p:txBody>
            <a:bodyPr wrap="none" anchor="ctr"/>
            <a:lstStyle/>
            <a:p>
              <a:pPr algn="ctr"/>
              <a:endParaRPr lang="zh-CN" altLang="zh-CN">
                <a:solidFill>
                  <a:schemeClr val="bg1"/>
                </a:solidFill>
              </a:endParaRPr>
            </a:p>
          </p:txBody>
        </p:sp>
        <p:sp>
          <p:nvSpPr>
            <p:cNvPr id="31" name="AutoShape 443"/>
            <p:cNvSpPr>
              <a:spLocks noChangeArrowheads="1"/>
            </p:cNvSpPr>
            <p:nvPr/>
          </p:nvSpPr>
          <p:spPr bwMode="auto">
            <a:xfrm rot="5400000">
              <a:off x="1935954" y="4689476"/>
              <a:ext cx="252413" cy="252412"/>
            </a:xfrm>
            <a:prstGeom prst="rtTriangle">
              <a:avLst/>
            </a:prstGeom>
            <a:solidFill>
              <a:schemeClr val="bg1"/>
            </a:solidFill>
            <a:ln>
              <a:noFill/>
            </a:ln>
          </p:spPr>
          <p:txBody>
            <a:bodyPr wrap="none" anchor="ctr"/>
            <a:lstStyle/>
            <a:p>
              <a:endParaRPr lang="zh-CN" altLang="zh-CN">
                <a:solidFill>
                  <a:schemeClr val="bg1"/>
                </a:solidFill>
              </a:endParaRPr>
            </a:p>
          </p:txBody>
        </p:sp>
        <p:sp>
          <p:nvSpPr>
            <p:cNvPr id="32" name="Rectangle 445"/>
            <p:cNvSpPr>
              <a:spLocks noChangeArrowheads="1"/>
            </p:cNvSpPr>
            <p:nvPr/>
          </p:nvSpPr>
          <p:spPr bwMode="auto">
            <a:xfrm>
              <a:off x="2544212" y="4878388"/>
              <a:ext cx="597999" cy="353943"/>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zh-CN" altLang="en-US" sz="2300" b="1" dirty="0">
                  <a:solidFill>
                    <a:schemeClr val="bg1"/>
                  </a:solidFill>
                  <a:ea typeface="HY헤드라인M"/>
                  <a:cs typeface="HY헤드라인M"/>
                </a:rPr>
                <a:t>标题</a:t>
              </a:r>
              <a:endParaRPr lang="en-US" altLang="ko-KR" sz="2300" b="1" dirty="0">
                <a:solidFill>
                  <a:schemeClr val="bg1"/>
                </a:solidFill>
                <a:ea typeface="HY헤드라인M"/>
                <a:cs typeface="HY헤드라인M"/>
              </a:endParaRPr>
            </a:p>
          </p:txBody>
        </p:sp>
      </p:grpSp>
      <p:grpSp>
        <p:nvGrpSpPr>
          <p:cNvPr id="33" name="组合 32"/>
          <p:cNvGrpSpPr/>
          <p:nvPr/>
        </p:nvGrpSpPr>
        <p:grpSpPr>
          <a:xfrm>
            <a:off x="711023" y="3670364"/>
            <a:ext cx="1765070" cy="468312"/>
            <a:chOff x="1955005" y="3509963"/>
            <a:chExt cx="1765300" cy="468312"/>
          </a:xfrm>
          <a:solidFill>
            <a:srgbClr val="FF431E"/>
          </a:solidFill>
        </p:grpSpPr>
        <p:sp>
          <p:nvSpPr>
            <p:cNvPr id="34" name="Rectangle 447"/>
            <p:cNvSpPr>
              <a:spLocks noChangeArrowheads="1"/>
            </p:cNvSpPr>
            <p:nvPr/>
          </p:nvSpPr>
          <p:spPr bwMode="auto">
            <a:xfrm>
              <a:off x="1955005" y="3509963"/>
              <a:ext cx="1765300" cy="468312"/>
            </a:xfrm>
            <a:prstGeom prst="rect">
              <a:avLst/>
            </a:prstGeom>
            <a:solidFill>
              <a:schemeClr val="accent1"/>
            </a:solidFill>
            <a:ln w="9525">
              <a:noFill/>
              <a:miter lim="800000"/>
            </a:ln>
          </p:spPr>
          <p:txBody>
            <a:bodyPr wrap="none" anchor="ctr"/>
            <a:lstStyle/>
            <a:p>
              <a:pPr algn="ctr"/>
              <a:endParaRPr lang="zh-CN" altLang="zh-CN">
                <a:solidFill>
                  <a:schemeClr val="bg1"/>
                </a:solidFill>
              </a:endParaRPr>
            </a:p>
          </p:txBody>
        </p:sp>
        <p:sp>
          <p:nvSpPr>
            <p:cNvPr id="35" name="Rectangle 448"/>
            <p:cNvSpPr>
              <a:spLocks noChangeArrowheads="1"/>
            </p:cNvSpPr>
            <p:nvPr/>
          </p:nvSpPr>
          <p:spPr bwMode="auto">
            <a:xfrm>
              <a:off x="1989136" y="3532188"/>
              <a:ext cx="1697037" cy="423862"/>
            </a:xfrm>
            <a:prstGeom prst="rect">
              <a:avLst/>
            </a:prstGeom>
            <a:solidFill>
              <a:schemeClr val="accent1"/>
            </a:solidFill>
            <a:ln w="9525">
              <a:solidFill>
                <a:schemeClr val="bg1"/>
              </a:solidFill>
              <a:miter lim="800000"/>
            </a:ln>
          </p:spPr>
          <p:txBody>
            <a:bodyPr wrap="none" anchor="ctr"/>
            <a:lstStyle/>
            <a:p>
              <a:pPr algn="ctr"/>
              <a:endParaRPr lang="zh-CN" altLang="zh-CN">
                <a:solidFill>
                  <a:schemeClr val="bg1"/>
                </a:solidFill>
              </a:endParaRPr>
            </a:p>
          </p:txBody>
        </p:sp>
        <p:sp>
          <p:nvSpPr>
            <p:cNvPr id="36" name="Rectangle 449"/>
            <p:cNvSpPr>
              <a:spLocks noChangeArrowheads="1"/>
            </p:cNvSpPr>
            <p:nvPr/>
          </p:nvSpPr>
          <p:spPr bwMode="auto">
            <a:xfrm>
              <a:off x="2646984" y="3649663"/>
              <a:ext cx="359120" cy="21544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zh-CN" altLang="en-US" sz="1400" b="1" dirty="0">
                  <a:solidFill>
                    <a:schemeClr val="bg1"/>
                  </a:solidFill>
                  <a:ea typeface="HY헤드라인M"/>
                  <a:cs typeface="HY헤드라인M"/>
                </a:rPr>
                <a:t>标题</a:t>
              </a:r>
              <a:endParaRPr lang="en-US" altLang="ko-KR" sz="1400" b="1" dirty="0">
                <a:solidFill>
                  <a:schemeClr val="bg1"/>
                </a:solidFill>
                <a:ea typeface="HY헤드라인M"/>
                <a:cs typeface="HY헤드라인M"/>
              </a:endParaRPr>
            </a:p>
          </p:txBody>
        </p:sp>
      </p:grpSp>
      <p:sp>
        <p:nvSpPr>
          <p:cNvPr id="37" name="Freeform 450"/>
          <p:cNvSpPr/>
          <p:nvPr/>
        </p:nvSpPr>
        <p:spPr bwMode="auto">
          <a:xfrm>
            <a:off x="1545939" y="2994089"/>
            <a:ext cx="95238" cy="576262"/>
          </a:xfrm>
          <a:custGeom>
            <a:avLst/>
            <a:gdLst>
              <a:gd name="T0" fmla="*/ 0 w 1"/>
              <a:gd name="T1" fmla="*/ 0 h 564"/>
              <a:gd name="T2" fmla="*/ 0 w 1"/>
              <a:gd name="T3" fmla="*/ 576262 h 564"/>
              <a:gd name="T4" fmla="*/ 0 60000 65536"/>
              <a:gd name="T5" fmla="*/ 0 60000 65536"/>
            </a:gdLst>
            <a:ahLst/>
            <a:cxnLst>
              <a:cxn ang="T4">
                <a:pos x="T0" y="T1"/>
              </a:cxn>
              <a:cxn ang="T5">
                <a:pos x="T2" y="T3"/>
              </a:cxn>
            </a:cxnLst>
            <a:rect l="0" t="0" r="r" b="b"/>
            <a:pathLst>
              <a:path w="1" h="564">
                <a:moveTo>
                  <a:pt x="0" y="0"/>
                </a:moveTo>
                <a:lnTo>
                  <a:pt x="0" y="564"/>
                </a:lnTo>
              </a:path>
            </a:pathLst>
          </a:custGeom>
          <a:noFill/>
          <a:ln w="19050" cap="flat" cmpd="sng">
            <a:solidFill>
              <a:schemeClr val="bg1">
                <a:lumMod val="65000"/>
              </a:schemeClr>
            </a:solidFill>
            <a:prstDash val="solid"/>
            <a:round/>
            <a:headEnd type="none" w="med" len="med"/>
            <a:tailEnd type="triangle" w="med" len="med"/>
          </a:ln>
          <a:effectLst>
            <a:outerShdw dist="17961" dir="2700000" algn="ctr" rotWithShape="0">
              <a:schemeClr val="tx1">
                <a:alpha val="50000"/>
              </a:schemeClr>
            </a:outerShdw>
          </a:effectLst>
          <a:extLst>
            <a:ext uri="{909E8E84-426E-40DD-AFC4-6F175D3DCCD1}">
              <a14:hiddenFill xmlns:a14="http://schemas.microsoft.com/office/drawing/2010/main" xmlns="">
                <a:solidFill>
                  <a:srgbClr val="FFFFFF"/>
                </a:solidFill>
              </a14:hiddenFill>
            </a:ext>
          </a:extLst>
        </p:spPr>
        <p:txBody>
          <a:bodyPr/>
          <a:lstStyle/>
          <a:p>
            <a:endParaRPr lang="zh-CN" altLang="en-US">
              <a:solidFill>
                <a:schemeClr val="bg1"/>
              </a:solidFill>
            </a:endParaRPr>
          </a:p>
        </p:txBody>
      </p:sp>
      <p:grpSp>
        <p:nvGrpSpPr>
          <p:cNvPr id="38" name="组合 37"/>
          <p:cNvGrpSpPr/>
          <p:nvPr/>
        </p:nvGrpSpPr>
        <p:grpSpPr>
          <a:xfrm>
            <a:off x="3428470" y="1573278"/>
            <a:ext cx="3130143" cy="900113"/>
            <a:chOff x="4672805" y="1412875"/>
            <a:chExt cx="3130550" cy="900113"/>
          </a:xfrm>
          <a:solidFill>
            <a:schemeClr val="tx2"/>
          </a:solidFill>
        </p:grpSpPr>
        <p:sp>
          <p:nvSpPr>
            <p:cNvPr id="39" name="Rectangle 403"/>
            <p:cNvSpPr>
              <a:spLocks noChangeArrowheads="1"/>
            </p:cNvSpPr>
            <p:nvPr/>
          </p:nvSpPr>
          <p:spPr bwMode="auto">
            <a:xfrm>
              <a:off x="4672805" y="1412875"/>
              <a:ext cx="3130550" cy="900113"/>
            </a:xfrm>
            <a:prstGeom prst="rect">
              <a:avLst/>
            </a:prstGeom>
            <a:grpFill/>
            <a:ln w="9525">
              <a:solidFill>
                <a:srgbClr val="FFFFFF">
                  <a:alpha val="39999"/>
                </a:srgbClr>
              </a:solidFill>
              <a:miter lim="800000"/>
            </a:ln>
          </p:spPr>
          <p:txBody>
            <a:bodyPr wrap="none" anchor="ctr"/>
            <a:lstStyle/>
            <a:p>
              <a:pPr algn="ctr"/>
              <a:endParaRPr lang="zh-CN" altLang="zh-CN">
                <a:solidFill>
                  <a:schemeClr val="bg1"/>
                </a:solidFill>
              </a:endParaRPr>
            </a:p>
          </p:txBody>
        </p:sp>
        <p:sp>
          <p:nvSpPr>
            <p:cNvPr id="40" name="Rectangle 408"/>
            <p:cNvSpPr>
              <a:spLocks noChangeArrowheads="1"/>
            </p:cNvSpPr>
            <p:nvPr/>
          </p:nvSpPr>
          <p:spPr bwMode="auto">
            <a:xfrm>
              <a:off x="4707730" y="1447800"/>
              <a:ext cx="3059112" cy="827088"/>
            </a:xfrm>
            <a:prstGeom prst="rect">
              <a:avLst/>
            </a:prstGeom>
            <a:grpFill/>
            <a:ln w="9525">
              <a:solidFill>
                <a:srgbClr val="808080"/>
              </a:solidFill>
              <a:miter lim="800000"/>
            </a:ln>
          </p:spPr>
          <p:txBody>
            <a:bodyPr wrap="none" anchor="ctr"/>
            <a:lstStyle/>
            <a:p>
              <a:pPr algn="ctr"/>
              <a:endParaRPr lang="zh-CN" altLang="zh-CN">
                <a:solidFill>
                  <a:schemeClr val="bg1"/>
                </a:solidFill>
              </a:endParaRPr>
            </a:p>
          </p:txBody>
        </p:sp>
        <p:sp>
          <p:nvSpPr>
            <p:cNvPr id="42" name="Rectangle 414"/>
            <p:cNvSpPr>
              <a:spLocks noChangeArrowheads="1"/>
            </p:cNvSpPr>
            <p:nvPr/>
          </p:nvSpPr>
          <p:spPr bwMode="auto">
            <a:xfrm>
              <a:off x="5306217" y="1806575"/>
              <a:ext cx="1385175" cy="27699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zh-CN" altLang="en-US" dirty="0">
                  <a:solidFill>
                    <a:schemeClr val="bg1"/>
                  </a:solidFill>
                </a:rPr>
                <a:t>添加文字内容</a:t>
              </a:r>
              <a:endParaRPr lang="en-US" altLang="ko-KR" dirty="0">
                <a:solidFill>
                  <a:schemeClr val="bg1"/>
                </a:solidFill>
              </a:endParaRPr>
            </a:p>
          </p:txBody>
        </p:sp>
        <p:sp>
          <p:nvSpPr>
            <p:cNvPr id="43" name="椭圆 42"/>
            <p:cNvSpPr/>
            <p:nvPr/>
          </p:nvSpPr>
          <p:spPr>
            <a:xfrm>
              <a:off x="4860032" y="1772816"/>
              <a:ext cx="288032" cy="2880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3428470" y="2670240"/>
            <a:ext cx="3130143" cy="900113"/>
            <a:chOff x="4672805" y="1412875"/>
            <a:chExt cx="3130550" cy="900113"/>
          </a:xfrm>
          <a:solidFill>
            <a:schemeClr val="tx2"/>
          </a:solidFill>
        </p:grpSpPr>
        <p:sp>
          <p:nvSpPr>
            <p:cNvPr id="45" name="Rectangle 403"/>
            <p:cNvSpPr>
              <a:spLocks noChangeArrowheads="1"/>
            </p:cNvSpPr>
            <p:nvPr/>
          </p:nvSpPr>
          <p:spPr bwMode="auto">
            <a:xfrm>
              <a:off x="4672805" y="1412875"/>
              <a:ext cx="3130550" cy="900113"/>
            </a:xfrm>
            <a:prstGeom prst="rect">
              <a:avLst/>
            </a:prstGeom>
            <a:grpFill/>
            <a:ln w="9525">
              <a:solidFill>
                <a:srgbClr val="FFFFFF">
                  <a:alpha val="39999"/>
                </a:srgbClr>
              </a:solidFill>
              <a:miter lim="800000"/>
            </a:ln>
          </p:spPr>
          <p:txBody>
            <a:bodyPr wrap="none" anchor="ctr"/>
            <a:lstStyle/>
            <a:p>
              <a:pPr algn="ctr"/>
              <a:endParaRPr lang="zh-CN" altLang="zh-CN">
                <a:solidFill>
                  <a:schemeClr val="bg1"/>
                </a:solidFill>
              </a:endParaRPr>
            </a:p>
          </p:txBody>
        </p:sp>
        <p:sp>
          <p:nvSpPr>
            <p:cNvPr id="46" name="Rectangle 408"/>
            <p:cNvSpPr>
              <a:spLocks noChangeArrowheads="1"/>
            </p:cNvSpPr>
            <p:nvPr/>
          </p:nvSpPr>
          <p:spPr bwMode="auto">
            <a:xfrm>
              <a:off x="4707730" y="1447800"/>
              <a:ext cx="3059112" cy="827088"/>
            </a:xfrm>
            <a:prstGeom prst="rect">
              <a:avLst/>
            </a:prstGeom>
            <a:grpFill/>
            <a:ln w="9525">
              <a:solidFill>
                <a:srgbClr val="808080"/>
              </a:solidFill>
              <a:miter lim="800000"/>
            </a:ln>
          </p:spPr>
          <p:txBody>
            <a:bodyPr wrap="none" anchor="ctr"/>
            <a:lstStyle/>
            <a:p>
              <a:pPr algn="ctr"/>
              <a:endParaRPr lang="zh-CN" altLang="zh-CN">
                <a:solidFill>
                  <a:schemeClr val="bg1"/>
                </a:solidFill>
              </a:endParaRPr>
            </a:p>
          </p:txBody>
        </p:sp>
        <p:sp>
          <p:nvSpPr>
            <p:cNvPr id="48" name="Rectangle 414"/>
            <p:cNvSpPr>
              <a:spLocks noChangeArrowheads="1"/>
            </p:cNvSpPr>
            <p:nvPr/>
          </p:nvSpPr>
          <p:spPr bwMode="auto">
            <a:xfrm>
              <a:off x="5306217" y="1806575"/>
              <a:ext cx="1385175" cy="27699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zh-CN" altLang="en-US" dirty="0">
                  <a:solidFill>
                    <a:schemeClr val="bg1"/>
                  </a:solidFill>
                </a:rPr>
                <a:t>添加文字内容</a:t>
              </a:r>
              <a:endParaRPr lang="en-US" altLang="ko-KR" dirty="0">
                <a:solidFill>
                  <a:schemeClr val="bg1"/>
                </a:solidFill>
              </a:endParaRPr>
            </a:p>
          </p:txBody>
        </p:sp>
        <p:sp>
          <p:nvSpPr>
            <p:cNvPr id="49" name="椭圆 48"/>
            <p:cNvSpPr/>
            <p:nvPr/>
          </p:nvSpPr>
          <p:spPr>
            <a:xfrm>
              <a:off x="4860032" y="1772816"/>
              <a:ext cx="288032" cy="2880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3463390" y="4161463"/>
            <a:ext cx="3130143" cy="900113"/>
            <a:chOff x="4672805" y="1412875"/>
            <a:chExt cx="3130550" cy="900113"/>
          </a:xfrm>
          <a:solidFill>
            <a:schemeClr val="accent2"/>
          </a:solidFill>
        </p:grpSpPr>
        <p:sp>
          <p:nvSpPr>
            <p:cNvPr id="51" name="Rectangle 403"/>
            <p:cNvSpPr>
              <a:spLocks noChangeArrowheads="1"/>
            </p:cNvSpPr>
            <p:nvPr/>
          </p:nvSpPr>
          <p:spPr bwMode="auto">
            <a:xfrm>
              <a:off x="4672805" y="1412875"/>
              <a:ext cx="3130550" cy="900113"/>
            </a:xfrm>
            <a:prstGeom prst="rect">
              <a:avLst/>
            </a:prstGeom>
            <a:grpFill/>
            <a:ln w="9525">
              <a:solidFill>
                <a:srgbClr val="FFFFFF">
                  <a:alpha val="39999"/>
                </a:srgbClr>
              </a:solidFill>
              <a:miter lim="800000"/>
            </a:ln>
          </p:spPr>
          <p:txBody>
            <a:bodyPr wrap="none" anchor="ctr"/>
            <a:lstStyle/>
            <a:p>
              <a:pPr algn="ctr"/>
              <a:endParaRPr lang="zh-CN" altLang="zh-CN">
                <a:solidFill>
                  <a:schemeClr val="bg1"/>
                </a:solidFill>
              </a:endParaRPr>
            </a:p>
          </p:txBody>
        </p:sp>
        <p:sp>
          <p:nvSpPr>
            <p:cNvPr id="52" name="Rectangle 408"/>
            <p:cNvSpPr>
              <a:spLocks noChangeArrowheads="1"/>
            </p:cNvSpPr>
            <p:nvPr/>
          </p:nvSpPr>
          <p:spPr bwMode="auto">
            <a:xfrm>
              <a:off x="4707730" y="1447800"/>
              <a:ext cx="3059112" cy="827088"/>
            </a:xfrm>
            <a:prstGeom prst="rect">
              <a:avLst/>
            </a:prstGeom>
            <a:grpFill/>
            <a:ln w="9525">
              <a:solidFill>
                <a:srgbClr val="808080"/>
              </a:solidFill>
              <a:miter lim="800000"/>
            </a:ln>
          </p:spPr>
          <p:txBody>
            <a:bodyPr wrap="none" anchor="ctr"/>
            <a:lstStyle/>
            <a:p>
              <a:pPr algn="ctr"/>
              <a:endParaRPr lang="zh-CN" altLang="zh-CN">
                <a:solidFill>
                  <a:schemeClr val="bg1"/>
                </a:solidFill>
              </a:endParaRPr>
            </a:p>
          </p:txBody>
        </p:sp>
        <p:sp>
          <p:nvSpPr>
            <p:cNvPr id="54" name="Rectangle 414"/>
            <p:cNvSpPr>
              <a:spLocks noChangeArrowheads="1"/>
            </p:cNvSpPr>
            <p:nvPr/>
          </p:nvSpPr>
          <p:spPr bwMode="auto">
            <a:xfrm>
              <a:off x="5306217" y="1806575"/>
              <a:ext cx="1385175" cy="27699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zh-CN" altLang="en-US" dirty="0">
                  <a:solidFill>
                    <a:schemeClr val="bg1"/>
                  </a:solidFill>
                </a:rPr>
                <a:t>添加文字内容</a:t>
              </a:r>
              <a:endParaRPr lang="en-US" altLang="ko-KR" dirty="0">
                <a:solidFill>
                  <a:schemeClr val="bg1"/>
                </a:solidFill>
              </a:endParaRPr>
            </a:p>
          </p:txBody>
        </p:sp>
        <p:sp>
          <p:nvSpPr>
            <p:cNvPr id="55" name="椭圆 54"/>
            <p:cNvSpPr/>
            <p:nvPr/>
          </p:nvSpPr>
          <p:spPr>
            <a:xfrm>
              <a:off x="4860032" y="1772816"/>
              <a:ext cx="288032" cy="2880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组合 55"/>
          <p:cNvGrpSpPr/>
          <p:nvPr/>
        </p:nvGrpSpPr>
        <p:grpSpPr>
          <a:xfrm>
            <a:off x="3463390" y="5258425"/>
            <a:ext cx="3130143" cy="900113"/>
            <a:chOff x="4672805" y="1412875"/>
            <a:chExt cx="3130550" cy="900113"/>
          </a:xfrm>
          <a:solidFill>
            <a:schemeClr val="accent2"/>
          </a:solidFill>
        </p:grpSpPr>
        <p:sp>
          <p:nvSpPr>
            <p:cNvPr id="57" name="Rectangle 403"/>
            <p:cNvSpPr>
              <a:spLocks noChangeArrowheads="1"/>
            </p:cNvSpPr>
            <p:nvPr/>
          </p:nvSpPr>
          <p:spPr bwMode="auto">
            <a:xfrm>
              <a:off x="4672805" y="1412875"/>
              <a:ext cx="3130550" cy="900113"/>
            </a:xfrm>
            <a:prstGeom prst="rect">
              <a:avLst/>
            </a:prstGeom>
            <a:grpFill/>
            <a:ln w="9525">
              <a:solidFill>
                <a:srgbClr val="FFFFFF">
                  <a:alpha val="39999"/>
                </a:srgbClr>
              </a:solidFill>
              <a:miter lim="800000"/>
            </a:ln>
          </p:spPr>
          <p:txBody>
            <a:bodyPr wrap="none" anchor="ctr"/>
            <a:lstStyle/>
            <a:p>
              <a:pPr algn="ctr"/>
              <a:endParaRPr lang="zh-CN" altLang="zh-CN">
                <a:solidFill>
                  <a:schemeClr val="bg1"/>
                </a:solidFill>
              </a:endParaRPr>
            </a:p>
          </p:txBody>
        </p:sp>
        <p:sp>
          <p:nvSpPr>
            <p:cNvPr id="58" name="Rectangle 408"/>
            <p:cNvSpPr>
              <a:spLocks noChangeArrowheads="1"/>
            </p:cNvSpPr>
            <p:nvPr/>
          </p:nvSpPr>
          <p:spPr bwMode="auto">
            <a:xfrm>
              <a:off x="4707730" y="1447800"/>
              <a:ext cx="3059112" cy="827088"/>
            </a:xfrm>
            <a:prstGeom prst="rect">
              <a:avLst/>
            </a:prstGeom>
            <a:grpFill/>
            <a:ln w="9525">
              <a:solidFill>
                <a:srgbClr val="808080"/>
              </a:solidFill>
              <a:miter lim="800000"/>
            </a:ln>
          </p:spPr>
          <p:txBody>
            <a:bodyPr wrap="none" anchor="ctr"/>
            <a:lstStyle/>
            <a:p>
              <a:pPr algn="ctr"/>
              <a:endParaRPr lang="zh-CN" altLang="zh-CN">
                <a:solidFill>
                  <a:schemeClr val="bg1"/>
                </a:solidFill>
              </a:endParaRPr>
            </a:p>
          </p:txBody>
        </p:sp>
        <p:sp>
          <p:nvSpPr>
            <p:cNvPr id="60" name="Rectangle 414"/>
            <p:cNvSpPr>
              <a:spLocks noChangeArrowheads="1"/>
            </p:cNvSpPr>
            <p:nvPr/>
          </p:nvSpPr>
          <p:spPr bwMode="auto">
            <a:xfrm>
              <a:off x="5306217" y="1806575"/>
              <a:ext cx="1385175" cy="27699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zh-CN" altLang="en-US" dirty="0">
                  <a:solidFill>
                    <a:schemeClr val="bg1"/>
                  </a:solidFill>
                </a:rPr>
                <a:t>添加文字内容</a:t>
              </a:r>
              <a:endParaRPr lang="en-US" altLang="ko-KR" dirty="0">
                <a:solidFill>
                  <a:schemeClr val="bg1"/>
                </a:solidFill>
              </a:endParaRPr>
            </a:p>
          </p:txBody>
        </p:sp>
        <p:sp>
          <p:nvSpPr>
            <p:cNvPr id="61" name="椭圆 60"/>
            <p:cNvSpPr/>
            <p:nvPr/>
          </p:nvSpPr>
          <p:spPr>
            <a:xfrm>
              <a:off x="4860032" y="1772816"/>
              <a:ext cx="288032" cy="2880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2" name="直接连接符 61"/>
          <p:cNvCxnSpPr/>
          <p:nvPr/>
        </p:nvCxnSpPr>
        <p:spPr>
          <a:xfrm>
            <a:off x="7020276" y="1556792"/>
            <a:ext cx="0" cy="456364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3" name="文本框 62"/>
          <p:cNvSpPr txBox="1"/>
          <p:nvPr/>
        </p:nvSpPr>
        <p:spPr>
          <a:xfrm>
            <a:off x="7191942" y="2705164"/>
            <a:ext cx="4520683" cy="2751522"/>
          </a:xfrm>
          <a:prstGeom prst="rect">
            <a:avLst/>
          </a:prstGeom>
          <a:noFill/>
        </p:spPr>
        <p:txBody>
          <a:bodyPr wrap="square" rtlCol="0">
            <a:spAutoFit/>
          </a:bodyPr>
          <a:lstStyle/>
          <a:p>
            <a:pPr>
              <a:lnSpc>
                <a:spcPct val="120000"/>
              </a:lnSpc>
              <a:spcBef>
                <a:spcPct val="0"/>
              </a:spcBef>
            </a:pPr>
            <a:r>
              <a:rPr lang="zh-CN" altLang="en-US" sz="16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在此录入上述图表的综合描述说明，在此录入上述图表的综合描述说明。在此录入上述图表的描述说明在此录入上述图表的综合描述说明，在此录入上述图表的综合描述说明。在此录入上述图表的描述说明</a:t>
            </a:r>
          </a:p>
          <a:p>
            <a:pPr>
              <a:lnSpc>
                <a:spcPct val="120000"/>
              </a:lnSpc>
              <a:spcBef>
                <a:spcPct val="0"/>
              </a:spcBef>
            </a:pPr>
            <a:r>
              <a:rPr lang="zh-CN" altLang="en-US" sz="16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a:p>
            <a:pPr>
              <a:lnSpc>
                <a:spcPct val="120000"/>
              </a:lnSpc>
              <a:spcBef>
                <a:spcPct val="0"/>
              </a:spcBef>
              <a:buNone/>
            </a:pPr>
            <a:endParaRPr lang="zh-CN" altLang="en-US" sz="1600" dirty="0">
              <a:solidFill>
                <a:schemeClr val="tx1">
                  <a:lumMod val="50000"/>
                  <a:lumOff val="50000"/>
                </a:schemeClr>
              </a:solidFill>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par>
                                <p:cTn id="16" presetID="22" presetClass="entr" presetSubtype="8"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left)">
                                      <p:cBhvr>
                                        <p:cTn id="18" dur="500"/>
                                        <p:tgtEl>
                                          <p:spTgt spid="44"/>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left)">
                                      <p:cBhvr>
                                        <p:cTn id="30" dur="500"/>
                                        <p:tgtEl>
                                          <p:spTgt spid="50"/>
                                        </p:tgtEl>
                                      </p:cBhvr>
                                    </p:animEffect>
                                  </p:childTnLst>
                                </p:cTn>
                              </p:par>
                              <p:par>
                                <p:cTn id="31" presetID="22" presetClass="entr" presetSubtype="8"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left)">
                                      <p:cBhvr>
                                        <p:cTn id="33" dur="500"/>
                                        <p:tgtEl>
                                          <p:spTgt spid="56"/>
                                        </p:tgtEl>
                                      </p:cBhvr>
                                    </p:animEffect>
                                  </p:childTnLst>
                                </p:cTn>
                              </p:par>
                            </p:childTnLst>
                          </p:cTn>
                        </p:par>
                        <p:par>
                          <p:cTn id="34" fill="hold">
                            <p:stCondLst>
                              <p:cond delay="3000"/>
                            </p:stCondLst>
                            <p:childTnLst>
                              <p:par>
                                <p:cTn id="35" presetID="22" presetClass="entr" presetSubtype="1"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up)">
                                      <p:cBhvr>
                                        <p:cTn id="37" dur="500"/>
                                        <p:tgtEl>
                                          <p:spTgt spid="3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par>
                          <p:cTn id="41" fill="hold">
                            <p:stCondLst>
                              <p:cond delay="3500"/>
                            </p:stCondLst>
                            <p:childTnLst>
                              <p:par>
                                <p:cTn id="42" presetID="22" presetClass="entr" presetSubtype="8"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left)">
                                      <p:cBhvr>
                                        <p:cTn id="44" dur="500"/>
                                        <p:tgtEl>
                                          <p:spTgt spid="33"/>
                                        </p:tgtEl>
                                      </p:cBhvr>
                                    </p:animEffect>
                                  </p:childTnLst>
                                </p:cTn>
                              </p:par>
                            </p:childTnLst>
                          </p:cTn>
                        </p:par>
                        <p:par>
                          <p:cTn id="45" fill="hold">
                            <p:stCondLst>
                              <p:cond delay="4000"/>
                            </p:stCondLst>
                            <p:childTnLst>
                              <p:par>
                                <p:cTn id="46" presetID="22" presetClass="entr" presetSubtype="1" fill="hold" nodeType="after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wipe(up)">
                                      <p:cBhvr>
                                        <p:cTn id="48" dur="500"/>
                                        <p:tgtEl>
                                          <p:spTgt spid="62"/>
                                        </p:tgtEl>
                                      </p:cBhvr>
                                    </p:animEffect>
                                  </p:childTnLst>
                                </p:cTn>
                              </p:par>
                            </p:childTnLst>
                          </p:cTn>
                        </p:par>
                        <p:par>
                          <p:cTn id="49" fill="hold">
                            <p:stCondLst>
                              <p:cond delay="4500"/>
                            </p:stCondLst>
                            <p:childTnLst>
                              <p:par>
                                <p:cTn id="50" presetID="10" presetClass="entr" presetSubtype="0" fill="hold" grpId="0" nodeType="afterEffect">
                                  <p:stCondLst>
                                    <p:cond delay="0"/>
                                  </p:stCondLst>
                                  <p:iterate type="wd">
                                    <p:tmPct val="10000"/>
                                  </p:iterate>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7" grpId="0" animBg="1"/>
      <p:bldP spid="6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TextBox 440"/>
          <p:cNvSpPr txBox="1"/>
          <p:nvPr/>
        </p:nvSpPr>
        <p:spPr>
          <a:xfrm>
            <a:off x="9190732" y="3874383"/>
            <a:ext cx="2437943" cy="1384995"/>
          </a:xfrm>
          <a:prstGeom prst="rect">
            <a:avLst/>
          </a:prstGeom>
          <a:noFill/>
        </p:spPr>
        <p:txBody>
          <a:bodyPr wrap="square" rtlCol="0">
            <a:spAutoFit/>
          </a:bodyPr>
          <a:lstStyle/>
          <a:p>
            <a:pPr>
              <a:lnSpc>
                <a:spcPct val="150000"/>
              </a:lnSpc>
            </a:pPr>
            <a:r>
              <a:rPr lang="zh-CN" altLang="en-US" sz="1400" dirty="0">
                <a:solidFill>
                  <a:schemeClr val="tx1">
                    <a:lumMod val="50000"/>
                    <a:lumOff val="50000"/>
                  </a:schemeClr>
                </a:solidFill>
                <a:latin typeface="+mn-ea"/>
              </a:rPr>
              <a:t>这里输入您的文字这里输入您的文字这里输入您的文字这里输入您的文字这里输入您这里输入您的文字</a:t>
            </a:r>
          </a:p>
        </p:txBody>
      </p:sp>
      <p:grpSp>
        <p:nvGrpSpPr>
          <p:cNvPr id="442" name="组合 441"/>
          <p:cNvGrpSpPr/>
          <p:nvPr/>
        </p:nvGrpSpPr>
        <p:grpSpPr>
          <a:xfrm>
            <a:off x="1165737" y="1642245"/>
            <a:ext cx="7603339" cy="4565650"/>
            <a:chOff x="1706563" y="1090612"/>
            <a:chExt cx="7607300" cy="4565650"/>
          </a:xfrm>
          <a:solidFill>
            <a:schemeClr val="tx1"/>
          </a:solidFill>
        </p:grpSpPr>
        <p:sp>
          <p:nvSpPr>
            <p:cNvPr id="443" name="Freeform 613"/>
            <p:cNvSpPr>
              <a:spLocks noEditPoints="1"/>
            </p:cNvSpPr>
            <p:nvPr/>
          </p:nvSpPr>
          <p:spPr bwMode="auto">
            <a:xfrm>
              <a:off x="5049838" y="2849563"/>
              <a:ext cx="801688" cy="1449388"/>
            </a:xfrm>
            <a:custGeom>
              <a:avLst/>
              <a:gdLst>
                <a:gd name="T0" fmla="*/ 846 w 893"/>
                <a:gd name="T1" fmla="*/ 184 h 1613"/>
                <a:gd name="T2" fmla="*/ 765 w 893"/>
                <a:gd name="T3" fmla="*/ 894 h 1613"/>
                <a:gd name="T4" fmla="*/ 769 w 893"/>
                <a:gd name="T5" fmla="*/ 911 h 1613"/>
                <a:gd name="T6" fmla="*/ 771 w 893"/>
                <a:gd name="T7" fmla="*/ 913 h 1613"/>
                <a:gd name="T8" fmla="*/ 763 w 893"/>
                <a:gd name="T9" fmla="*/ 1043 h 1613"/>
                <a:gd name="T10" fmla="*/ 759 w 893"/>
                <a:gd name="T11" fmla="*/ 1568 h 1613"/>
                <a:gd name="T12" fmla="*/ 271 w 893"/>
                <a:gd name="T13" fmla="*/ 1568 h 1613"/>
                <a:gd name="T14" fmla="*/ 157 w 893"/>
                <a:gd name="T15" fmla="*/ 1456 h 1613"/>
                <a:gd name="T16" fmla="*/ 151 w 893"/>
                <a:gd name="T17" fmla="*/ 1452 h 1613"/>
                <a:gd name="T18" fmla="*/ 49 w 893"/>
                <a:gd name="T19" fmla="*/ 1355 h 1613"/>
                <a:gd name="T20" fmla="*/ 286 w 893"/>
                <a:gd name="T21" fmla="*/ 869 h 1613"/>
                <a:gd name="T22" fmla="*/ 491 w 893"/>
                <a:gd name="T23" fmla="*/ 871 h 1613"/>
                <a:gd name="T24" fmla="*/ 512 w 893"/>
                <a:gd name="T25" fmla="*/ 887 h 1613"/>
                <a:gd name="T26" fmla="*/ 628 w 893"/>
                <a:gd name="T27" fmla="*/ 887 h 1613"/>
                <a:gd name="T28" fmla="*/ 649 w 893"/>
                <a:gd name="T29" fmla="*/ 872 h 1613"/>
                <a:gd name="T30" fmla="*/ 690 w 893"/>
                <a:gd name="T31" fmla="*/ 872 h 1613"/>
                <a:gd name="T32" fmla="*/ 706 w 893"/>
                <a:gd name="T33" fmla="*/ 866 h 1613"/>
                <a:gd name="T34" fmla="*/ 713 w 893"/>
                <a:gd name="T35" fmla="*/ 850 h 1613"/>
                <a:gd name="T36" fmla="*/ 718 w 893"/>
                <a:gd name="T37" fmla="*/ 176 h 1613"/>
                <a:gd name="T38" fmla="*/ 711 w 893"/>
                <a:gd name="T39" fmla="*/ 160 h 1613"/>
                <a:gd name="T40" fmla="*/ 696 w 893"/>
                <a:gd name="T41" fmla="*/ 153 h 1613"/>
                <a:gd name="T42" fmla="*/ 455 w 893"/>
                <a:gd name="T43" fmla="*/ 152 h 1613"/>
                <a:gd name="T44" fmla="*/ 469 w 893"/>
                <a:gd name="T45" fmla="*/ 53 h 1613"/>
                <a:gd name="T46" fmla="*/ 832 w 893"/>
                <a:gd name="T47" fmla="*/ 167 h 1613"/>
                <a:gd name="T48" fmla="*/ 847 w 893"/>
                <a:gd name="T49" fmla="*/ 179 h 1613"/>
                <a:gd name="T50" fmla="*/ 846 w 893"/>
                <a:gd name="T51" fmla="*/ 184 h 1613"/>
                <a:gd name="T52" fmla="*/ 850 w 893"/>
                <a:gd name="T53" fmla="*/ 127 h 1613"/>
                <a:gd name="T54" fmla="*/ 847 w 893"/>
                <a:gd name="T55" fmla="*/ 126 h 1613"/>
                <a:gd name="T56" fmla="*/ 457 w 893"/>
                <a:gd name="T57" fmla="*/ 2 h 1613"/>
                <a:gd name="T58" fmla="*/ 439 w 893"/>
                <a:gd name="T59" fmla="*/ 5 h 1613"/>
                <a:gd name="T60" fmla="*/ 429 w 893"/>
                <a:gd name="T61" fmla="*/ 20 h 1613"/>
                <a:gd name="T62" fmla="*/ 407 w 893"/>
                <a:gd name="T63" fmla="*/ 170 h 1613"/>
                <a:gd name="T64" fmla="*/ 412 w 893"/>
                <a:gd name="T65" fmla="*/ 188 h 1613"/>
                <a:gd name="T66" fmla="*/ 429 w 893"/>
                <a:gd name="T67" fmla="*/ 196 h 1613"/>
                <a:gd name="T68" fmla="*/ 673 w 893"/>
                <a:gd name="T69" fmla="*/ 198 h 1613"/>
                <a:gd name="T70" fmla="*/ 669 w 893"/>
                <a:gd name="T71" fmla="*/ 828 h 1613"/>
                <a:gd name="T72" fmla="*/ 628 w 893"/>
                <a:gd name="T73" fmla="*/ 827 h 1613"/>
                <a:gd name="T74" fmla="*/ 612 w 893"/>
                <a:gd name="T75" fmla="*/ 834 h 1613"/>
                <a:gd name="T76" fmla="*/ 607 w 893"/>
                <a:gd name="T77" fmla="*/ 842 h 1613"/>
                <a:gd name="T78" fmla="*/ 533 w 893"/>
                <a:gd name="T79" fmla="*/ 842 h 1613"/>
                <a:gd name="T80" fmla="*/ 512 w 893"/>
                <a:gd name="T81" fmla="*/ 826 h 1613"/>
                <a:gd name="T82" fmla="*/ 272 w 893"/>
                <a:gd name="T83" fmla="*/ 825 h 1613"/>
                <a:gd name="T84" fmla="*/ 252 w 893"/>
                <a:gd name="T85" fmla="*/ 837 h 1613"/>
                <a:gd name="T86" fmla="*/ 3 w 893"/>
                <a:gd name="T87" fmla="*/ 1348 h 1613"/>
                <a:gd name="T88" fmla="*/ 6 w 893"/>
                <a:gd name="T89" fmla="*/ 1371 h 1613"/>
                <a:gd name="T90" fmla="*/ 128 w 893"/>
                <a:gd name="T91" fmla="*/ 1490 h 1613"/>
                <a:gd name="T92" fmla="*/ 247 w 893"/>
                <a:gd name="T93" fmla="*/ 1606 h 1613"/>
                <a:gd name="T94" fmla="*/ 262 w 893"/>
                <a:gd name="T95" fmla="*/ 1613 h 1613"/>
                <a:gd name="T96" fmla="*/ 781 w 893"/>
                <a:gd name="T97" fmla="*/ 1613 h 1613"/>
                <a:gd name="T98" fmla="*/ 803 w 893"/>
                <a:gd name="T99" fmla="*/ 1591 h 1613"/>
                <a:gd name="T100" fmla="*/ 807 w 893"/>
                <a:gd name="T101" fmla="*/ 1041 h 1613"/>
                <a:gd name="T102" fmla="*/ 807 w 893"/>
                <a:gd name="T103" fmla="*/ 1037 h 1613"/>
                <a:gd name="T104" fmla="*/ 816 w 893"/>
                <a:gd name="T105" fmla="*/ 926 h 1613"/>
                <a:gd name="T106" fmla="*/ 816 w 893"/>
                <a:gd name="T107" fmla="*/ 898 h 1613"/>
                <a:gd name="T108" fmla="*/ 810 w 893"/>
                <a:gd name="T109" fmla="*/ 890 h 1613"/>
                <a:gd name="T110" fmla="*/ 889 w 893"/>
                <a:gd name="T111" fmla="*/ 193 h 1613"/>
                <a:gd name="T112" fmla="*/ 890 w 893"/>
                <a:gd name="T113" fmla="*/ 168 h 1613"/>
                <a:gd name="T114" fmla="*/ 850 w 893"/>
                <a:gd name="T115" fmla="*/ 127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3" h="1613">
                  <a:moveTo>
                    <a:pt x="846" y="184"/>
                  </a:moveTo>
                  <a:cubicBezTo>
                    <a:pt x="841" y="214"/>
                    <a:pt x="768" y="867"/>
                    <a:pt x="765" y="894"/>
                  </a:cubicBezTo>
                  <a:cubicBezTo>
                    <a:pt x="764" y="900"/>
                    <a:pt x="766" y="906"/>
                    <a:pt x="769" y="911"/>
                  </a:cubicBezTo>
                  <a:lnTo>
                    <a:pt x="771" y="913"/>
                  </a:lnTo>
                  <a:cubicBezTo>
                    <a:pt x="750" y="958"/>
                    <a:pt x="760" y="1027"/>
                    <a:pt x="763" y="1043"/>
                  </a:cubicBezTo>
                  <a:lnTo>
                    <a:pt x="759" y="1568"/>
                  </a:lnTo>
                  <a:lnTo>
                    <a:pt x="271" y="1568"/>
                  </a:lnTo>
                  <a:lnTo>
                    <a:pt x="157" y="1456"/>
                  </a:lnTo>
                  <a:cubicBezTo>
                    <a:pt x="155" y="1455"/>
                    <a:pt x="154" y="1453"/>
                    <a:pt x="151" y="1452"/>
                  </a:cubicBezTo>
                  <a:cubicBezTo>
                    <a:pt x="119" y="1436"/>
                    <a:pt x="73" y="1384"/>
                    <a:pt x="49" y="1355"/>
                  </a:cubicBezTo>
                  <a:cubicBezTo>
                    <a:pt x="78" y="1296"/>
                    <a:pt x="203" y="1042"/>
                    <a:pt x="286" y="869"/>
                  </a:cubicBezTo>
                  <a:lnTo>
                    <a:pt x="491" y="871"/>
                  </a:lnTo>
                  <a:cubicBezTo>
                    <a:pt x="493" y="880"/>
                    <a:pt x="502" y="887"/>
                    <a:pt x="512" y="887"/>
                  </a:cubicBezTo>
                  <a:lnTo>
                    <a:pt x="628" y="887"/>
                  </a:lnTo>
                  <a:cubicBezTo>
                    <a:pt x="637" y="887"/>
                    <a:pt x="646" y="881"/>
                    <a:pt x="649" y="872"/>
                  </a:cubicBezTo>
                  <a:lnTo>
                    <a:pt x="690" y="872"/>
                  </a:lnTo>
                  <a:cubicBezTo>
                    <a:pt x="696" y="872"/>
                    <a:pt x="702" y="870"/>
                    <a:pt x="706" y="866"/>
                  </a:cubicBezTo>
                  <a:cubicBezTo>
                    <a:pt x="710" y="862"/>
                    <a:pt x="713" y="856"/>
                    <a:pt x="713" y="850"/>
                  </a:cubicBezTo>
                  <a:lnTo>
                    <a:pt x="718" y="176"/>
                  </a:lnTo>
                  <a:cubicBezTo>
                    <a:pt x="718" y="170"/>
                    <a:pt x="716" y="164"/>
                    <a:pt x="711" y="160"/>
                  </a:cubicBezTo>
                  <a:cubicBezTo>
                    <a:pt x="707" y="156"/>
                    <a:pt x="702" y="153"/>
                    <a:pt x="696" y="153"/>
                  </a:cubicBezTo>
                  <a:lnTo>
                    <a:pt x="455" y="152"/>
                  </a:lnTo>
                  <a:cubicBezTo>
                    <a:pt x="461" y="109"/>
                    <a:pt x="466" y="75"/>
                    <a:pt x="469" y="53"/>
                  </a:cubicBezTo>
                  <a:lnTo>
                    <a:pt x="832" y="167"/>
                  </a:lnTo>
                  <a:cubicBezTo>
                    <a:pt x="842" y="173"/>
                    <a:pt x="846" y="177"/>
                    <a:pt x="847" y="179"/>
                  </a:cubicBezTo>
                  <a:cubicBezTo>
                    <a:pt x="846" y="180"/>
                    <a:pt x="846" y="182"/>
                    <a:pt x="846" y="184"/>
                  </a:cubicBezTo>
                  <a:close/>
                  <a:moveTo>
                    <a:pt x="850" y="127"/>
                  </a:moveTo>
                  <a:cubicBezTo>
                    <a:pt x="849" y="126"/>
                    <a:pt x="848" y="126"/>
                    <a:pt x="847" y="126"/>
                  </a:cubicBezTo>
                  <a:lnTo>
                    <a:pt x="457" y="2"/>
                  </a:lnTo>
                  <a:cubicBezTo>
                    <a:pt x="451" y="0"/>
                    <a:pt x="444" y="1"/>
                    <a:pt x="439" y="5"/>
                  </a:cubicBezTo>
                  <a:cubicBezTo>
                    <a:pt x="433" y="8"/>
                    <a:pt x="430" y="14"/>
                    <a:pt x="429" y="20"/>
                  </a:cubicBezTo>
                  <a:cubicBezTo>
                    <a:pt x="429" y="20"/>
                    <a:pt x="420" y="83"/>
                    <a:pt x="407" y="170"/>
                  </a:cubicBezTo>
                  <a:cubicBezTo>
                    <a:pt x="406" y="177"/>
                    <a:pt x="408" y="183"/>
                    <a:pt x="412" y="188"/>
                  </a:cubicBezTo>
                  <a:cubicBezTo>
                    <a:pt x="417" y="193"/>
                    <a:pt x="423" y="196"/>
                    <a:pt x="429" y="196"/>
                  </a:cubicBezTo>
                  <a:lnTo>
                    <a:pt x="673" y="198"/>
                  </a:lnTo>
                  <a:lnTo>
                    <a:pt x="669" y="828"/>
                  </a:lnTo>
                  <a:lnTo>
                    <a:pt x="628" y="827"/>
                  </a:lnTo>
                  <a:cubicBezTo>
                    <a:pt x="623" y="827"/>
                    <a:pt x="616" y="829"/>
                    <a:pt x="612" y="834"/>
                  </a:cubicBezTo>
                  <a:cubicBezTo>
                    <a:pt x="610" y="836"/>
                    <a:pt x="608" y="839"/>
                    <a:pt x="607" y="842"/>
                  </a:cubicBezTo>
                  <a:lnTo>
                    <a:pt x="533" y="842"/>
                  </a:lnTo>
                  <a:cubicBezTo>
                    <a:pt x="531" y="833"/>
                    <a:pt x="522" y="826"/>
                    <a:pt x="512" y="826"/>
                  </a:cubicBezTo>
                  <a:lnTo>
                    <a:pt x="272" y="825"/>
                  </a:lnTo>
                  <a:cubicBezTo>
                    <a:pt x="264" y="825"/>
                    <a:pt x="256" y="829"/>
                    <a:pt x="252" y="837"/>
                  </a:cubicBezTo>
                  <a:cubicBezTo>
                    <a:pt x="159" y="1032"/>
                    <a:pt x="5" y="1345"/>
                    <a:pt x="3" y="1348"/>
                  </a:cubicBezTo>
                  <a:cubicBezTo>
                    <a:pt x="0" y="1355"/>
                    <a:pt x="0" y="1364"/>
                    <a:pt x="6" y="1371"/>
                  </a:cubicBezTo>
                  <a:cubicBezTo>
                    <a:pt x="8" y="1375"/>
                    <a:pt x="75" y="1462"/>
                    <a:pt x="128" y="1490"/>
                  </a:cubicBezTo>
                  <a:lnTo>
                    <a:pt x="247" y="1606"/>
                  </a:lnTo>
                  <a:cubicBezTo>
                    <a:pt x="251" y="1610"/>
                    <a:pt x="256" y="1613"/>
                    <a:pt x="262" y="1613"/>
                  </a:cubicBezTo>
                  <a:lnTo>
                    <a:pt x="781" y="1613"/>
                  </a:lnTo>
                  <a:cubicBezTo>
                    <a:pt x="793" y="1613"/>
                    <a:pt x="803" y="1603"/>
                    <a:pt x="803" y="1591"/>
                  </a:cubicBezTo>
                  <a:lnTo>
                    <a:pt x="807" y="1041"/>
                  </a:lnTo>
                  <a:cubicBezTo>
                    <a:pt x="807" y="1040"/>
                    <a:pt x="807" y="1038"/>
                    <a:pt x="807" y="1037"/>
                  </a:cubicBezTo>
                  <a:cubicBezTo>
                    <a:pt x="801" y="1005"/>
                    <a:pt x="798" y="947"/>
                    <a:pt x="816" y="926"/>
                  </a:cubicBezTo>
                  <a:cubicBezTo>
                    <a:pt x="822" y="917"/>
                    <a:pt x="822" y="906"/>
                    <a:pt x="816" y="898"/>
                  </a:cubicBezTo>
                  <a:lnTo>
                    <a:pt x="810" y="890"/>
                  </a:lnTo>
                  <a:cubicBezTo>
                    <a:pt x="819" y="811"/>
                    <a:pt x="882" y="247"/>
                    <a:pt x="889" y="193"/>
                  </a:cubicBezTo>
                  <a:cubicBezTo>
                    <a:pt x="892" y="186"/>
                    <a:pt x="893" y="178"/>
                    <a:pt x="890" y="168"/>
                  </a:cubicBezTo>
                  <a:cubicBezTo>
                    <a:pt x="886" y="152"/>
                    <a:pt x="873" y="138"/>
                    <a:pt x="850" y="12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44" name="Freeform 1044"/>
            <p:cNvSpPr/>
            <p:nvPr/>
          </p:nvSpPr>
          <p:spPr bwMode="auto">
            <a:xfrm>
              <a:off x="1706563" y="1090612"/>
              <a:ext cx="7607300" cy="4565650"/>
            </a:xfrm>
            <a:custGeom>
              <a:avLst/>
              <a:gdLst>
                <a:gd name="T0" fmla="*/ 6560 w 8465"/>
                <a:gd name="T1" fmla="*/ 2039 h 5080"/>
                <a:gd name="T2" fmla="*/ 4970 w 8465"/>
                <a:gd name="T3" fmla="*/ 2957 h 5080"/>
                <a:gd name="T4" fmla="*/ 4920 w 8465"/>
                <a:gd name="T5" fmla="*/ 2002 h 5080"/>
                <a:gd name="T6" fmla="*/ 4663 w 8465"/>
                <a:gd name="T7" fmla="*/ 1598 h 5080"/>
                <a:gd name="T8" fmla="*/ 4857 w 8465"/>
                <a:gd name="T9" fmla="*/ 1644 h 5080"/>
                <a:gd name="T10" fmla="*/ 4939 w 8465"/>
                <a:gd name="T11" fmla="*/ 1558 h 5080"/>
                <a:gd name="T12" fmla="*/ 4883 w 8465"/>
                <a:gd name="T13" fmla="*/ 1426 h 5080"/>
                <a:gd name="T14" fmla="*/ 4757 w 8465"/>
                <a:gd name="T15" fmla="*/ 1408 h 5080"/>
                <a:gd name="T16" fmla="*/ 4274 w 8465"/>
                <a:gd name="T17" fmla="*/ 879 h 5080"/>
                <a:gd name="T18" fmla="*/ 4162 w 8465"/>
                <a:gd name="T19" fmla="*/ 551 h 5080"/>
                <a:gd name="T20" fmla="*/ 4248 w 8465"/>
                <a:gd name="T21" fmla="*/ 499 h 5080"/>
                <a:gd name="T22" fmla="*/ 4258 w 8465"/>
                <a:gd name="T23" fmla="*/ 399 h 5080"/>
                <a:gd name="T24" fmla="*/ 4267 w 8465"/>
                <a:gd name="T25" fmla="*/ 275 h 5080"/>
                <a:gd name="T26" fmla="*/ 4228 w 8465"/>
                <a:gd name="T27" fmla="*/ 179 h 5080"/>
                <a:gd name="T28" fmla="*/ 3956 w 8465"/>
                <a:gd name="T29" fmla="*/ 28 h 5080"/>
                <a:gd name="T30" fmla="*/ 3851 w 8465"/>
                <a:gd name="T31" fmla="*/ 467 h 5080"/>
                <a:gd name="T32" fmla="*/ 3868 w 8465"/>
                <a:gd name="T33" fmla="*/ 536 h 5080"/>
                <a:gd name="T34" fmla="*/ 3679 w 8465"/>
                <a:gd name="T35" fmla="*/ 907 h 5080"/>
                <a:gd name="T36" fmla="*/ 3658 w 8465"/>
                <a:gd name="T37" fmla="*/ 1771 h 5080"/>
                <a:gd name="T38" fmla="*/ 3797 w 8465"/>
                <a:gd name="T39" fmla="*/ 1943 h 5080"/>
                <a:gd name="T40" fmla="*/ 3435 w 8465"/>
                <a:gd name="T41" fmla="*/ 2102 h 5080"/>
                <a:gd name="T42" fmla="*/ 3430 w 8465"/>
                <a:gd name="T43" fmla="*/ 2821 h 5080"/>
                <a:gd name="T44" fmla="*/ 3619 w 8465"/>
                <a:gd name="T45" fmla="*/ 2822 h 5080"/>
                <a:gd name="T46" fmla="*/ 3414 w 8465"/>
                <a:gd name="T47" fmla="*/ 3459 h 5080"/>
                <a:gd name="T48" fmla="*/ 2511 w 8465"/>
                <a:gd name="T49" fmla="*/ 4359 h 5080"/>
                <a:gd name="T50" fmla="*/ 22 w 8465"/>
                <a:gd name="T51" fmla="*/ 5035 h 5080"/>
                <a:gd name="T52" fmla="*/ 391 w 8465"/>
                <a:gd name="T53" fmla="*/ 5069 h 5080"/>
                <a:gd name="T54" fmla="*/ 3032 w 8465"/>
                <a:gd name="T55" fmla="*/ 3578 h 5080"/>
                <a:gd name="T56" fmla="*/ 3541 w 8465"/>
                <a:gd name="T57" fmla="*/ 3252 h 5080"/>
                <a:gd name="T58" fmla="*/ 3597 w 8465"/>
                <a:gd name="T59" fmla="*/ 2778 h 5080"/>
                <a:gd name="T60" fmla="*/ 3481 w 8465"/>
                <a:gd name="T61" fmla="*/ 2777 h 5080"/>
                <a:gd name="T62" fmla="*/ 3822 w 8465"/>
                <a:gd name="T63" fmla="*/ 2128 h 5080"/>
                <a:gd name="T64" fmla="*/ 3828 w 8465"/>
                <a:gd name="T65" fmla="*/ 1907 h 5080"/>
                <a:gd name="T66" fmla="*/ 3699 w 8465"/>
                <a:gd name="T67" fmla="*/ 1725 h 5080"/>
                <a:gd name="T68" fmla="*/ 3720 w 8465"/>
                <a:gd name="T69" fmla="*/ 925 h 5080"/>
                <a:gd name="T70" fmla="*/ 3910 w 8465"/>
                <a:gd name="T71" fmla="*/ 551 h 5080"/>
                <a:gd name="T72" fmla="*/ 3910 w 8465"/>
                <a:gd name="T73" fmla="*/ 470 h 5080"/>
                <a:gd name="T74" fmla="*/ 3824 w 8465"/>
                <a:gd name="T75" fmla="*/ 284 h 5080"/>
                <a:gd name="T76" fmla="*/ 4128 w 8465"/>
                <a:gd name="T77" fmla="*/ 109 h 5080"/>
                <a:gd name="T78" fmla="*/ 4197 w 8465"/>
                <a:gd name="T79" fmla="*/ 254 h 5080"/>
                <a:gd name="T80" fmla="*/ 4204 w 8465"/>
                <a:gd name="T81" fmla="*/ 345 h 5080"/>
                <a:gd name="T82" fmla="*/ 4212 w 8465"/>
                <a:gd name="T83" fmla="*/ 428 h 5080"/>
                <a:gd name="T84" fmla="*/ 4203 w 8465"/>
                <a:gd name="T85" fmla="*/ 504 h 5080"/>
                <a:gd name="T86" fmla="*/ 4155 w 8465"/>
                <a:gd name="T87" fmla="*/ 500 h 5080"/>
                <a:gd name="T88" fmla="*/ 4126 w 8465"/>
                <a:gd name="T89" fmla="*/ 607 h 5080"/>
                <a:gd name="T90" fmla="*/ 4237 w 8465"/>
                <a:gd name="T91" fmla="*/ 904 h 5080"/>
                <a:gd name="T92" fmla="*/ 4708 w 8465"/>
                <a:gd name="T93" fmla="*/ 1432 h 5080"/>
                <a:gd name="T94" fmla="*/ 4795 w 8465"/>
                <a:gd name="T95" fmla="*/ 1446 h 5080"/>
                <a:gd name="T96" fmla="*/ 4862 w 8465"/>
                <a:gd name="T97" fmla="*/ 1468 h 5080"/>
                <a:gd name="T98" fmla="*/ 4894 w 8465"/>
                <a:gd name="T99" fmla="*/ 1557 h 5080"/>
                <a:gd name="T100" fmla="*/ 4849 w 8465"/>
                <a:gd name="T101" fmla="*/ 1600 h 5080"/>
                <a:gd name="T102" fmla="*/ 4688 w 8465"/>
                <a:gd name="T103" fmla="*/ 1538 h 5080"/>
                <a:gd name="T104" fmla="*/ 4401 w 8465"/>
                <a:gd name="T105" fmla="*/ 1477 h 5080"/>
                <a:gd name="T106" fmla="*/ 4409 w 8465"/>
                <a:gd name="T107" fmla="*/ 1663 h 5080"/>
                <a:gd name="T108" fmla="*/ 4730 w 8465"/>
                <a:gd name="T109" fmla="*/ 2745 h 5080"/>
                <a:gd name="T110" fmla="*/ 5176 w 8465"/>
                <a:gd name="T111" fmla="*/ 3002 h 5080"/>
                <a:gd name="T112" fmla="*/ 6592 w 8465"/>
                <a:gd name="T113" fmla="*/ 2077 h 5080"/>
                <a:gd name="T114" fmla="*/ 8280 w 8465"/>
                <a:gd name="T115" fmla="*/ 1313 h 5080"/>
                <a:gd name="T116" fmla="*/ 8424 w 8465"/>
                <a:gd name="T117" fmla="*/ 943 h 5080"/>
                <a:gd name="T118" fmla="*/ 8179 w 8465"/>
                <a:gd name="T119" fmla="*/ 1221 h 5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65" h="5080">
                  <a:moveTo>
                    <a:pt x="8179" y="1221"/>
                  </a:moveTo>
                  <a:lnTo>
                    <a:pt x="7250" y="2306"/>
                  </a:lnTo>
                  <a:lnTo>
                    <a:pt x="6589" y="2028"/>
                  </a:lnTo>
                  <a:cubicBezTo>
                    <a:pt x="6578" y="2023"/>
                    <a:pt x="6565" y="2028"/>
                    <a:pt x="6560" y="2039"/>
                  </a:cubicBezTo>
                  <a:lnTo>
                    <a:pt x="5439" y="3246"/>
                  </a:lnTo>
                  <a:lnTo>
                    <a:pt x="5203" y="2965"/>
                  </a:lnTo>
                  <a:cubicBezTo>
                    <a:pt x="5199" y="2960"/>
                    <a:pt x="5193" y="2957"/>
                    <a:pt x="5186" y="2957"/>
                  </a:cubicBezTo>
                  <a:lnTo>
                    <a:pt x="4970" y="2957"/>
                  </a:lnTo>
                  <a:cubicBezTo>
                    <a:pt x="4908" y="2911"/>
                    <a:pt x="4885" y="2894"/>
                    <a:pt x="4809" y="2861"/>
                  </a:cubicBezTo>
                  <a:cubicBezTo>
                    <a:pt x="4746" y="2834"/>
                    <a:pt x="4770" y="2767"/>
                    <a:pt x="4772" y="2759"/>
                  </a:cubicBezTo>
                  <a:cubicBezTo>
                    <a:pt x="4773" y="2758"/>
                    <a:pt x="4773" y="2757"/>
                    <a:pt x="4773" y="2756"/>
                  </a:cubicBezTo>
                  <a:lnTo>
                    <a:pt x="4920" y="2002"/>
                  </a:lnTo>
                  <a:cubicBezTo>
                    <a:pt x="4940" y="1868"/>
                    <a:pt x="4864" y="1813"/>
                    <a:pt x="4852" y="1805"/>
                  </a:cubicBezTo>
                  <a:cubicBezTo>
                    <a:pt x="4808" y="1772"/>
                    <a:pt x="4509" y="1654"/>
                    <a:pt x="4437" y="1626"/>
                  </a:cubicBezTo>
                  <a:cubicBezTo>
                    <a:pt x="4434" y="1608"/>
                    <a:pt x="4429" y="1572"/>
                    <a:pt x="4422" y="1529"/>
                  </a:cubicBezTo>
                  <a:lnTo>
                    <a:pt x="4663" y="1598"/>
                  </a:lnTo>
                  <a:cubicBezTo>
                    <a:pt x="4672" y="1601"/>
                    <a:pt x="4681" y="1598"/>
                    <a:pt x="4686" y="1591"/>
                  </a:cubicBezTo>
                  <a:cubicBezTo>
                    <a:pt x="4693" y="1597"/>
                    <a:pt x="4700" y="1604"/>
                    <a:pt x="4708" y="1613"/>
                  </a:cubicBezTo>
                  <a:cubicBezTo>
                    <a:pt x="4714" y="1618"/>
                    <a:pt x="4719" y="1624"/>
                    <a:pt x="4725" y="1630"/>
                  </a:cubicBezTo>
                  <a:cubicBezTo>
                    <a:pt x="4752" y="1657"/>
                    <a:pt x="4810" y="1652"/>
                    <a:pt x="4857" y="1644"/>
                  </a:cubicBezTo>
                  <a:lnTo>
                    <a:pt x="4862" y="1643"/>
                  </a:lnTo>
                  <a:cubicBezTo>
                    <a:pt x="4881" y="1640"/>
                    <a:pt x="4901" y="1636"/>
                    <a:pt x="4908" y="1609"/>
                  </a:cubicBezTo>
                  <a:cubicBezTo>
                    <a:pt x="4909" y="1607"/>
                    <a:pt x="4914" y="1601"/>
                    <a:pt x="4918" y="1598"/>
                  </a:cubicBezTo>
                  <a:cubicBezTo>
                    <a:pt x="4927" y="1588"/>
                    <a:pt x="4939" y="1575"/>
                    <a:pt x="4939" y="1558"/>
                  </a:cubicBezTo>
                  <a:cubicBezTo>
                    <a:pt x="4939" y="1551"/>
                    <a:pt x="4946" y="1532"/>
                    <a:pt x="4949" y="1523"/>
                  </a:cubicBezTo>
                  <a:cubicBezTo>
                    <a:pt x="4950" y="1519"/>
                    <a:pt x="4952" y="1516"/>
                    <a:pt x="4952" y="1513"/>
                  </a:cubicBezTo>
                  <a:cubicBezTo>
                    <a:pt x="4960" y="1491"/>
                    <a:pt x="4960" y="1460"/>
                    <a:pt x="4937" y="1443"/>
                  </a:cubicBezTo>
                  <a:cubicBezTo>
                    <a:pt x="4924" y="1434"/>
                    <a:pt x="4900" y="1429"/>
                    <a:pt x="4883" y="1426"/>
                  </a:cubicBezTo>
                  <a:lnTo>
                    <a:pt x="4882" y="1423"/>
                  </a:lnTo>
                  <a:cubicBezTo>
                    <a:pt x="4875" y="1388"/>
                    <a:pt x="4840" y="1394"/>
                    <a:pt x="4817" y="1398"/>
                  </a:cubicBezTo>
                  <a:cubicBezTo>
                    <a:pt x="4809" y="1399"/>
                    <a:pt x="4800" y="1401"/>
                    <a:pt x="4791" y="1402"/>
                  </a:cubicBezTo>
                  <a:cubicBezTo>
                    <a:pt x="4779" y="1403"/>
                    <a:pt x="4767" y="1405"/>
                    <a:pt x="4757" y="1408"/>
                  </a:cubicBezTo>
                  <a:cubicBezTo>
                    <a:pt x="4754" y="1403"/>
                    <a:pt x="4750" y="1400"/>
                    <a:pt x="4745" y="1398"/>
                  </a:cubicBezTo>
                  <a:lnTo>
                    <a:pt x="4384" y="1269"/>
                  </a:lnTo>
                  <a:cubicBezTo>
                    <a:pt x="4381" y="1241"/>
                    <a:pt x="4378" y="1219"/>
                    <a:pt x="4377" y="1204"/>
                  </a:cubicBezTo>
                  <a:cubicBezTo>
                    <a:pt x="4369" y="1105"/>
                    <a:pt x="4311" y="935"/>
                    <a:pt x="4274" y="879"/>
                  </a:cubicBezTo>
                  <a:cubicBezTo>
                    <a:pt x="4248" y="840"/>
                    <a:pt x="4221" y="770"/>
                    <a:pt x="4213" y="749"/>
                  </a:cubicBezTo>
                  <a:cubicBezTo>
                    <a:pt x="4217" y="730"/>
                    <a:pt x="4227" y="677"/>
                    <a:pt x="4220" y="639"/>
                  </a:cubicBezTo>
                  <a:cubicBezTo>
                    <a:pt x="4212" y="603"/>
                    <a:pt x="4180" y="582"/>
                    <a:pt x="4158" y="572"/>
                  </a:cubicBezTo>
                  <a:lnTo>
                    <a:pt x="4162" y="551"/>
                  </a:lnTo>
                  <a:cubicBezTo>
                    <a:pt x="4167" y="553"/>
                    <a:pt x="4173" y="554"/>
                    <a:pt x="4178" y="554"/>
                  </a:cubicBezTo>
                  <a:cubicBezTo>
                    <a:pt x="4198" y="554"/>
                    <a:pt x="4206" y="552"/>
                    <a:pt x="4218" y="546"/>
                  </a:cubicBezTo>
                  <a:lnTo>
                    <a:pt x="4221" y="544"/>
                  </a:lnTo>
                  <a:cubicBezTo>
                    <a:pt x="4229" y="540"/>
                    <a:pt x="4254" y="529"/>
                    <a:pt x="4248" y="499"/>
                  </a:cubicBezTo>
                  <a:cubicBezTo>
                    <a:pt x="4246" y="487"/>
                    <a:pt x="4246" y="483"/>
                    <a:pt x="4248" y="473"/>
                  </a:cubicBezTo>
                  <a:cubicBezTo>
                    <a:pt x="4250" y="466"/>
                    <a:pt x="4251" y="461"/>
                    <a:pt x="4251" y="456"/>
                  </a:cubicBezTo>
                  <a:cubicBezTo>
                    <a:pt x="4253" y="450"/>
                    <a:pt x="4254" y="445"/>
                    <a:pt x="4256" y="436"/>
                  </a:cubicBezTo>
                  <a:cubicBezTo>
                    <a:pt x="4258" y="420"/>
                    <a:pt x="4258" y="405"/>
                    <a:pt x="4258" y="399"/>
                  </a:cubicBezTo>
                  <a:cubicBezTo>
                    <a:pt x="4258" y="393"/>
                    <a:pt x="4258" y="381"/>
                    <a:pt x="4252" y="371"/>
                  </a:cubicBezTo>
                  <a:cubicBezTo>
                    <a:pt x="4251" y="368"/>
                    <a:pt x="4250" y="361"/>
                    <a:pt x="4249" y="352"/>
                  </a:cubicBezTo>
                  <a:cubicBezTo>
                    <a:pt x="4254" y="347"/>
                    <a:pt x="4260" y="340"/>
                    <a:pt x="4267" y="331"/>
                  </a:cubicBezTo>
                  <a:cubicBezTo>
                    <a:pt x="4284" y="307"/>
                    <a:pt x="4275" y="284"/>
                    <a:pt x="4267" y="275"/>
                  </a:cubicBezTo>
                  <a:cubicBezTo>
                    <a:pt x="4264" y="272"/>
                    <a:pt x="4259" y="269"/>
                    <a:pt x="4254" y="268"/>
                  </a:cubicBezTo>
                  <a:cubicBezTo>
                    <a:pt x="4252" y="267"/>
                    <a:pt x="4247" y="264"/>
                    <a:pt x="4243" y="259"/>
                  </a:cubicBezTo>
                  <a:cubicBezTo>
                    <a:pt x="4248" y="246"/>
                    <a:pt x="4253" y="228"/>
                    <a:pt x="4251" y="216"/>
                  </a:cubicBezTo>
                  <a:cubicBezTo>
                    <a:pt x="4249" y="196"/>
                    <a:pt x="4236" y="185"/>
                    <a:pt x="4228" y="179"/>
                  </a:cubicBezTo>
                  <a:cubicBezTo>
                    <a:pt x="4224" y="172"/>
                    <a:pt x="4217" y="151"/>
                    <a:pt x="4211" y="137"/>
                  </a:cubicBezTo>
                  <a:cubicBezTo>
                    <a:pt x="4204" y="117"/>
                    <a:pt x="4182" y="96"/>
                    <a:pt x="4167" y="83"/>
                  </a:cubicBezTo>
                  <a:cubicBezTo>
                    <a:pt x="4171" y="64"/>
                    <a:pt x="4167" y="47"/>
                    <a:pt x="4156" y="34"/>
                  </a:cubicBezTo>
                  <a:cubicBezTo>
                    <a:pt x="4128" y="1"/>
                    <a:pt x="4063" y="0"/>
                    <a:pt x="3956" y="28"/>
                  </a:cubicBezTo>
                  <a:cubicBezTo>
                    <a:pt x="3817" y="65"/>
                    <a:pt x="3755" y="159"/>
                    <a:pt x="3780" y="292"/>
                  </a:cubicBezTo>
                  <a:cubicBezTo>
                    <a:pt x="3794" y="363"/>
                    <a:pt x="3829" y="427"/>
                    <a:pt x="3844" y="454"/>
                  </a:cubicBezTo>
                  <a:cubicBezTo>
                    <a:pt x="3846" y="458"/>
                    <a:pt x="3847" y="461"/>
                    <a:pt x="3848" y="462"/>
                  </a:cubicBezTo>
                  <a:cubicBezTo>
                    <a:pt x="3849" y="464"/>
                    <a:pt x="3850" y="465"/>
                    <a:pt x="3851" y="467"/>
                  </a:cubicBezTo>
                  <a:lnTo>
                    <a:pt x="3868" y="488"/>
                  </a:lnTo>
                  <a:cubicBezTo>
                    <a:pt x="3868" y="490"/>
                    <a:pt x="3868" y="493"/>
                    <a:pt x="3868" y="495"/>
                  </a:cubicBezTo>
                  <a:cubicBezTo>
                    <a:pt x="3868" y="502"/>
                    <a:pt x="3867" y="510"/>
                    <a:pt x="3868" y="520"/>
                  </a:cubicBezTo>
                  <a:cubicBezTo>
                    <a:pt x="3868" y="522"/>
                    <a:pt x="3868" y="527"/>
                    <a:pt x="3868" y="536"/>
                  </a:cubicBezTo>
                  <a:cubicBezTo>
                    <a:pt x="3852" y="570"/>
                    <a:pt x="3826" y="612"/>
                    <a:pt x="3801" y="653"/>
                  </a:cubicBezTo>
                  <a:cubicBezTo>
                    <a:pt x="3775" y="695"/>
                    <a:pt x="3748" y="739"/>
                    <a:pt x="3731" y="775"/>
                  </a:cubicBezTo>
                  <a:cubicBezTo>
                    <a:pt x="3729" y="780"/>
                    <a:pt x="3724" y="792"/>
                    <a:pt x="3716" y="813"/>
                  </a:cubicBezTo>
                  <a:cubicBezTo>
                    <a:pt x="3706" y="840"/>
                    <a:pt x="3692" y="876"/>
                    <a:pt x="3679" y="907"/>
                  </a:cubicBezTo>
                  <a:lnTo>
                    <a:pt x="3545" y="1151"/>
                  </a:lnTo>
                  <a:cubicBezTo>
                    <a:pt x="3543" y="1155"/>
                    <a:pt x="3542" y="1160"/>
                    <a:pt x="3543" y="1165"/>
                  </a:cubicBezTo>
                  <a:lnTo>
                    <a:pt x="3636" y="1752"/>
                  </a:lnTo>
                  <a:cubicBezTo>
                    <a:pt x="3638" y="1763"/>
                    <a:pt x="3648" y="1771"/>
                    <a:pt x="3658" y="1771"/>
                  </a:cubicBezTo>
                  <a:lnTo>
                    <a:pt x="3673" y="1770"/>
                  </a:lnTo>
                  <a:cubicBezTo>
                    <a:pt x="3663" y="1826"/>
                    <a:pt x="3655" y="1872"/>
                    <a:pt x="3655" y="1872"/>
                  </a:cubicBezTo>
                  <a:cubicBezTo>
                    <a:pt x="3654" y="1883"/>
                    <a:pt x="3660" y="1893"/>
                    <a:pt x="3670" y="1896"/>
                  </a:cubicBezTo>
                  <a:lnTo>
                    <a:pt x="3797" y="1943"/>
                  </a:lnTo>
                  <a:lnTo>
                    <a:pt x="3793" y="2049"/>
                  </a:lnTo>
                  <a:cubicBezTo>
                    <a:pt x="3786" y="2066"/>
                    <a:pt x="3782" y="2085"/>
                    <a:pt x="3779" y="2105"/>
                  </a:cubicBezTo>
                  <a:lnTo>
                    <a:pt x="3435" y="2102"/>
                  </a:lnTo>
                  <a:lnTo>
                    <a:pt x="3435" y="2102"/>
                  </a:lnTo>
                  <a:cubicBezTo>
                    <a:pt x="3423" y="2102"/>
                    <a:pt x="3413" y="2112"/>
                    <a:pt x="3413" y="2124"/>
                  </a:cubicBezTo>
                  <a:lnTo>
                    <a:pt x="3408" y="2799"/>
                  </a:lnTo>
                  <a:cubicBezTo>
                    <a:pt x="3408" y="2804"/>
                    <a:pt x="3410" y="2810"/>
                    <a:pt x="3414" y="2814"/>
                  </a:cubicBezTo>
                  <a:cubicBezTo>
                    <a:pt x="3418" y="2819"/>
                    <a:pt x="3424" y="2821"/>
                    <a:pt x="3430" y="2821"/>
                  </a:cubicBezTo>
                  <a:lnTo>
                    <a:pt x="3459" y="2821"/>
                  </a:lnTo>
                  <a:cubicBezTo>
                    <a:pt x="3459" y="2833"/>
                    <a:pt x="3469" y="2843"/>
                    <a:pt x="3481" y="2843"/>
                  </a:cubicBezTo>
                  <a:lnTo>
                    <a:pt x="3597" y="2843"/>
                  </a:lnTo>
                  <a:cubicBezTo>
                    <a:pt x="3608" y="2843"/>
                    <a:pt x="3618" y="2834"/>
                    <a:pt x="3619" y="2822"/>
                  </a:cubicBezTo>
                  <a:lnTo>
                    <a:pt x="3669" y="2823"/>
                  </a:lnTo>
                  <a:lnTo>
                    <a:pt x="3500" y="3236"/>
                  </a:lnTo>
                  <a:lnTo>
                    <a:pt x="3415" y="3455"/>
                  </a:lnTo>
                  <a:cubicBezTo>
                    <a:pt x="3415" y="3456"/>
                    <a:pt x="3414" y="3458"/>
                    <a:pt x="3414" y="3459"/>
                  </a:cubicBezTo>
                  <a:lnTo>
                    <a:pt x="3399" y="3534"/>
                  </a:lnTo>
                  <a:lnTo>
                    <a:pt x="3019" y="3534"/>
                  </a:lnTo>
                  <a:cubicBezTo>
                    <a:pt x="3011" y="3534"/>
                    <a:pt x="3004" y="3538"/>
                    <a:pt x="3000" y="3544"/>
                  </a:cubicBezTo>
                  <a:lnTo>
                    <a:pt x="2511" y="4359"/>
                  </a:lnTo>
                  <a:lnTo>
                    <a:pt x="1512" y="3995"/>
                  </a:lnTo>
                  <a:cubicBezTo>
                    <a:pt x="1501" y="3989"/>
                    <a:pt x="1488" y="3993"/>
                    <a:pt x="1482" y="4003"/>
                  </a:cubicBezTo>
                  <a:lnTo>
                    <a:pt x="360" y="5035"/>
                  </a:lnTo>
                  <a:lnTo>
                    <a:pt x="22" y="5035"/>
                  </a:lnTo>
                  <a:cubicBezTo>
                    <a:pt x="10" y="5035"/>
                    <a:pt x="0" y="5045"/>
                    <a:pt x="0" y="5057"/>
                  </a:cubicBezTo>
                  <a:cubicBezTo>
                    <a:pt x="0" y="5070"/>
                    <a:pt x="10" y="5080"/>
                    <a:pt x="22" y="5080"/>
                  </a:cubicBezTo>
                  <a:lnTo>
                    <a:pt x="372" y="5080"/>
                  </a:lnTo>
                  <a:cubicBezTo>
                    <a:pt x="380" y="5080"/>
                    <a:pt x="387" y="5076"/>
                    <a:pt x="391" y="5069"/>
                  </a:cubicBezTo>
                  <a:lnTo>
                    <a:pt x="1508" y="4044"/>
                  </a:lnTo>
                  <a:lnTo>
                    <a:pt x="2508" y="4408"/>
                  </a:lnTo>
                  <a:cubicBezTo>
                    <a:pt x="2519" y="4414"/>
                    <a:pt x="2532" y="4411"/>
                    <a:pt x="2538" y="4401"/>
                  </a:cubicBezTo>
                  <a:lnTo>
                    <a:pt x="3032" y="3578"/>
                  </a:lnTo>
                  <a:lnTo>
                    <a:pt x="3417" y="3578"/>
                  </a:lnTo>
                  <a:cubicBezTo>
                    <a:pt x="3428" y="3578"/>
                    <a:pt x="3437" y="3570"/>
                    <a:pt x="3439" y="3560"/>
                  </a:cubicBezTo>
                  <a:lnTo>
                    <a:pt x="3457" y="3469"/>
                  </a:lnTo>
                  <a:lnTo>
                    <a:pt x="3541" y="3252"/>
                  </a:lnTo>
                  <a:lnTo>
                    <a:pt x="3723" y="2809"/>
                  </a:lnTo>
                  <a:cubicBezTo>
                    <a:pt x="3726" y="2802"/>
                    <a:pt x="3725" y="2795"/>
                    <a:pt x="3721" y="2788"/>
                  </a:cubicBezTo>
                  <a:cubicBezTo>
                    <a:pt x="3717" y="2782"/>
                    <a:pt x="3710" y="2779"/>
                    <a:pt x="3702" y="2778"/>
                  </a:cubicBezTo>
                  <a:lnTo>
                    <a:pt x="3597" y="2778"/>
                  </a:lnTo>
                  <a:cubicBezTo>
                    <a:pt x="3591" y="2779"/>
                    <a:pt x="3585" y="2780"/>
                    <a:pt x="3581" y="2784"/>
                  </a:cubicBezTo>
                  <a:cubicBezTo>
                    <a:pt x="3577" y="2788"/>
                    <a:pt x="3575" y="2793"/>
                    <a:pt x="3574" y="2798"/>
                  </a:cubicBezTo>
                  <a:lnTo>
                    <a:pt x="3503" y="2798"/>
                  </a:lnTo>
                  <a:cubicBezTo>
                    <a:pt x="3503" y="2786"/>
                    <a:pt x="3493" y="2777"/>
                    <a:pt x="3481" y="2777"/>
                  </a:cubicBezTo>
                  <a:lnTo>
                    <a:pt x="3452" y="2777"/>
                  </a:lnTo>
                  <a:lnTo>
                    <a:pt x="3457" y="2147"/>
                  </a:lnTo>
                  <a:lnTo>
                    <a:pt x="3800" y="2149"/>
                  </a:lnTo>
                  <a:cubicBezTo>
                    <a:pt x="3812" y="2150"/>
                    <a:pt x="3822" y="2140"/>
                    <a:pt x="3822" y="2128"/>
                  </a:cubicBezTo>
                  <a:cubicBezTo>
                    <a:pt x="3823" y="2104"/>
                    <a:pt x="3827" y="2083"/>
                    <a:pt x="3836" y="2063"/>
                  </a:cubicBezTo>
                  <a:cubicBezTo>
                    <a:pt x="3837" y="2061"/>
                    <a:pt x="3838" y="2058"/>
                    <a:pt x="3838" y="2055"/>
                  </a:cubicBezTo>
                  <a:lnTo>
                    <a:pt x="3842" y="1928"/>
                  </a:lnTo>
                  <a:cubicBezTo>
                    <a:pt x="3843" y="1919"/>
                    <a:pt x="3837" y="1910"/>
                    <a:pt x="3828" y="1907"/>
                  </a:cubicBezTo>
                  <a:lnTo>
                    <a:pt x="3702" y="1861"/>
                  </a:lnTo>
                  <a:cubicBezTo>
                    <a:pt x="3706" y="1838"/>
                    <a:pt x="3713" y="1796"/>
                    <a:pt x="3721" y="1751"/>
                  </a:cubicBezTo>
                  <a:cubicBezTo>
                    <a:pt x="3723" y="1745"/>
                    <a:pt x="3721" y="1738"/>
                    <a:pt x="3716" y="1733"/>
                  </a:cubicBezTo>
                  <a:cubicBezTo>
                    <a:pt x="3712" y="1728"/>
                    <a:pt x="3706" y="1725"/>
                    <a:pt x="3699" y="1725"/>
                  </a:cubicBezTo>
                  <a:lnTo>
                    <a:pt x="3677" y="1726"/>
                  </a:lnTo>
                  <a:lnTo>
                    <a:pt x="3588" y="1165"/>
                  </a:lnTo>
                  <a:lnTo>
                    <a:pt x="3719" y="927"/>
                  </a:lnTo>
                  <a:cubicBezTo>
                    <a:pt x="3719" y="926"/>
                    <a:pt x="3719" y="926"/>
                    <a:pt x="3720" y="925"/>
                  </a:cubicBezTo>
                  <a:cubicBezTo>
                    <a:pt x="3733" y="893"/>
                    <a:pt x="3747" y="856"/>
                    <a:pt x="3758" y="829"/>
                  </a:cubicBezTo>
                  <a:cubicBezTo>
                    <a:pt x="3764" y="813"/>
                    <a:pt x="3770" y="798"/>
                    <a:pt x="3771" y="794"/>
                  </a:cubicBezTo>
                  <a:cubicBezTo>
                    <a:pt x="3787" y="760"/>
                    <a:pt x="3813" y="717"/>
                    <a:pt x="3839" y="676"/>
                  </a:cubicBezTo>
                  <a:cubicBezTo>
                    <a:pt x="3866" y="633"/>
                    <a:pt x="3893" y="588"/>
                    <a:pt x="3910" y="551"/>
                  </a:cubicBezTo>
                  <a:cubicBezTo>
                    <a:pt x="3911" y="548"/>
                    <a:pt x="3912" y="546"/>
                    <a:pt x="3912" y="543"/>
                  </a:cubicBezTo>
                  <a:cubicBezTo>
                    <a:pt x="3913" y="530"/>
                    <a:pt x="3913" y="522"/>
                    <a:pt x="3912" y="517"/>
                  </a:cubicBezTo>
                  <a:cubicBezTo>
                    <a:pt x="3912" y="509"/>
                    <a:pt x="3912" y="502"/>
                    <a:pt x="3912" y="496"/>
                  </a:cubicBezTo>
                  <a:cubicBezTo>
                    <a:pt x="3913" y="487"/>
                    <a:pt x="3913" y="478"/>
                    <a:pt x="3910" y="470"/>
                  </a:cubicBezTo>
                  <a:cubicBezTo>
                    <a:pt x="3909" y="468"/>
                    <a:pt x="3907" y="466"/>
                    <a:pt x="3906" y="464"/>
                  </a:cubicBezTo>
                  <a:lnTo>
                    <a:pt x="3887" y="440"/>
                  </a:lnTo>
                  <a:cubicBezTo>
                    <a:pt x="3886" y="438"/>
                    <a:pt x="3884" y="436"/>
                    <a:pt x="3883" y="433"/>
                  </a:cubicBezTo>
                  <a:cubicBezTo>
                    <a:pt x="3869" y="408"/>
                    <a:pt x="3836" y="348"/>
                    <a:pt x="3824" y="284"/>
                  </a:cubicBezTo>
                  <a:cubicBezTo>
                    <a:pt x="3803" y="174"/>
                    <a:pt x="3851" y="102"/>
                    <a:pt x="3968" y="71"/>
                  </a:cubicBezTo>
                  <a:cubicBezTo>
                    <a:pt x="4096" y="37"/>
                    <a:pt x="4120" y="60"/>
                    <a:pt x="4122" y="63"/>
                  </a:cubicBezTo>
                  <a:cubicBezTo>
                    <a:pt x="4126" y="67"/>
                    <a:pt x="4123" y="77"/>
                    <a:pt x="4121" y="82"/>
                  </a:cubicBezTo>
                  <a:cubicBezTo>
                    <a:pt x="4117" y="92"/>
                    <a:pt x="4120" y="103"/>
                    <a:pt x="4128" y="109"/>
                  </a:cubicBezTo>
                  <a:cubicBezTo>
                    <a:pt x="4142" y="120"/>
                    <a:pt x="4165" y="141"/>
                    <a:pt x="4170" y="153"/>
                  </a:cubicBezTo>
                  <a:cubicBezTo>
                    <a:pt x="4186" y="197"/>
                    <a:pt x="4191" y="208"/>
                    <a:pt x="4202" y="215"/>
                  </a:cubicBezTo>
                  <a:cubicBezTo>
                    <a:pt x="4206" y="218"/>
                    <a:pt x="4207" y="219"/>
                    <a:pt x="4207" y="220"/>
                  </a:cubicBezTo>
                  <a:cubicBezTo>
                    <a:pt x="4207" y="225"/>
                    <a:pt x="4202" y="241"/>
                    <a:pt x="4197" y="254"/>
                  </a:cubicBezTo>
                  <a:cubicBezTo>
                    <a:pt x="4194" y="261"/>
                    <a:pt x="4195" y="269"/>
                    <a:pt x="4199" y="275"/>
                  </a:cubicBezTo>
                  <a:cubicBezTo>
                    <a:pt x="4202" y="280"/>
                    <a:pt x="4214" y="296"/>
                    <a:pt x="4230" y="306"/>
                  </a:cubicBezTo>
                  <a:cubicBezTo>
                    <a:pt x="4220" y="319"/>
                    <a:pt x="4212" y="327"/>
                    <a:pt x="4212" y="327"/>
                  </a:cubicBezTo>
                  <a:cubicBezTo>
                    <a:pt x="4207" y="331"/>
                    <a:pt x="4204" y="338"/>
                    <a:pt x="4204" y="345"/>
                  </a:cubicBezTo>
                  <a:cubicBezTo>
                    <a:pt x="4205" y="368"/>
                    <a:pt x="4208" y="384"/>
                    <a:pt x="4213" y="392"/>
                  </a:cubicBezTo>
                  <a:cubicBezTo>
                    <a:pt x="4213" y="393"/>
                    <a:pt x="4213" y="395"/>
                    <a:pt x="4213" y="396"/>
                  </a:cubicBezTo>
                  <a:cubicBezTo>
                    <a:pt x="4213" y="397"/>
                    <a:pt x="4213" y="399"/>
                    <a:pt x="4213" y="401"/>
                  </a:cubicBezTo>
                  <a:cubicBezTo>
                    <a:pt x="4213" y="401"/>
                    <a:pt x="4214" y="415"/>
                    <a:pt x="4212" y="428"/>
                  </a:cubicBezTo>
                  <a:cubicBezTo>
                    <a:pt x="4210" y="436"/>
                    <a:pt x="4209" y="442"/>
                    <a:pt x="4208" y="447"/>
                  </a:cubicBezTo>
                  <a:cubicBezTo>
                    <a:pt x="4207" y="452"/>
                    <a:pt x="4206" y="457"/>
                    <a:pt x="4204" y="465"/>
                  </a:cubicBezTo>
                  <a:cubicBezTo>
                    <a:pt x="4202" y="478"/>
                    <a:pt x="4201" y="488"/>
                    <a:pt x="4204" y="503"/>
                  </a:cubicBezTo>
                  <a:cubicBezTo>
                    <a:pt x="4203" y="503"/>
                    <a:pt x="4203" y="504"/>
                    <a:pt x="4203" y="504"/>
                  </a:cubicBezTo>
                  <a:lnTo>
                    <a:pt x="4198" y="506"/>
                  </a:lnTo>
                  <a:cubicBezTo>
                    <a:pt x="4192" y="509"/>
                    <a:pt x="4191" y="509"/>
                    <a:pt x="4178" y="509"/>
                  </a:cubicBezTo>
                  <a:cubicBezTo>
                    <a:pt x="4175" y="509"/>
                    <a:pt x="4168" y="506"/>
                    <a:pt x="4164" y="504"/>
                  </a:cubicBezTo>
                  <a:cubicBezTo>
                    <a:pt x="4161" y="502"/>
                    <a:pt x="4158" y="501"/>
                    <a:pt x="4155" y="500"/>
                  </a:cubicBezTo>
                  <a:cubicBezTo>
                    <a:pt x="4149" y="497"/>
                    <a:pt x="4142" y="498"/>
                    <a:pt x="4137" y="501"/>
                  </a:cubicBezTo>
                  <a:cubicBezTo>
                    <a:pt x="4131" y="504"/>
                    <a:pt x="4127" y="509"/>
                    <a:pt x="4125" y="516"/>
                  </a:cubicBezTo>
                  <a:lnTo>
                    <a:pt x="4110" y="581"/>
                  </a:lnTo>
                  <a:cubicBezTo>
                    <a:pt x="4107" y="592"/>
                    <a:pt x="4114" y="604"/>
                    <a:pt x="4126" y="607"/>
                  </a:cubicBezTo>
                  <a:cubicBezTo>
                    <a:pt x="4137" y="610"/>
                    <a:pt x="4172" y="625"/>
                    <a:pt x="4176" y="648"/>
                  </a:cubicBezTo>
                  <a:cubicBezTo>
                    <a:pt x="4182" y="678"/>
                    <a:pt x="4172" y="728"/>
                    <a:pt x="4168" y="746"/>
                  </a:cubicBezTo>
                  <a:cubicBezTo>
                    <a:pt x="4167" y="750"/>
                    <a:pt x="4167" y="754"/>
                    <a:pt x="4169" y="759"/>
                  </a:cubicBezTo>
                  <a:cubicBezTo>
                    <a:pt x="4170" y="762"/>
                    <a:pt x="4203" y="853"/>
                    <a:pt x="4237" y="904"/>
                  </a:cubicBezTo>
                  <a:cubicBezTo>
                    <a:pt x="4267" y="949"/>
                    <a:pt x="4325" y="1110"/>
                    <a:pt x="4333" y="1207"/>
                  </a:cubicBezTo>
                  <a:cubicBezTo>
                    <a:pt x="4334" y="1226"/>
                    <a:pt x="4337" y="1253"/>
                    <a:pt x="4342" y="1288"/>
                  </a:cubicBezTo>
                  <a:cubicBezTo>
                    <a:pt x="4343" y="1296"/>
                    <a:pt x="4349" y="1303"/>
                    <a:pt x="4357" y="1306"/>
                  </a:cubicBezTo>
                  <a:lnTo>
                    <a:pt x="4708" y="1432"/>
                  </a:lnTo>
                  <a:lnTo>
                    <a:pt x="4707" y="1433"/>
                  </a:lnTo>
                  <a:cubicBezTo>
                    <a:pt x="4704" y="1441"/>
                    <a:pt x="4705" y="1451"/>
                    <a:pt x="4712" y="1458"/>
                  </a:cubicBezTo>
                  <a:cubicBezTo>
                    <a:pt x="4719" y="1464"/>
                    <a:pt x="4729" y="1466"/>
                    <a:pt x="4737" y="1462"/>
                  </a:cubicBezTo>
                  <a:cubicBezTo>
                    <a:pt x="4742" y="1460"/>
                    <a:pt x="4766" y="1449"/>
                    <a:pt x="4795" y="1446"/>
                  </a:cubicBezTo>
                  <a:cubicBezTo>
                    <a:pt x="4806" y="1445"/>
                    <a:pt x="4815" y="1443"/>
                    <a:pt x="4824" y="1442"/>
                  </a:cubicBezTo>
                  <a:cubicBezTo>
                    <a:pt x="4829" y="1441"/>
                    <a:pt x="4835" y="1440"/>
                    <a:pt x="4840" y="1440"/>
                  </a:cubicBezTo>
                  <a:lnTo>
                    <a:pt x="4842" y="1451"/>
                  </a:lnTo>
                  <a:cubicBezTo>
                    <a:pt x="4844" y="1460"/>
                    <a:pt x="4852" y="1468"/>
                    <a:pt x="4862" y="1468"/>
                  </a:cubicBezTo>
                  <a:cubicBezTo>
                    <a:pt x="4882" y="1470"/>
                    <a:pt x="4905" y="1475"/>
                    <a:pt x="4911" y="1479"/>
                  </a:cubicBezTo>
                  <a:cubicBezTo>
                    <a:pt x="4913" y="1481"/>
                    <a:pt x="4913" y="1490"/>
                    <a:pt x="4910" y="1499"/>
                  </a:cubicBezTo>
                  <a:cubicBezTo>
                    <a:pt x="4910" y="1501"/>
                    <a:pt x="4909" y="1504"/>
                    <a:pt x="4907" y="1507"/>
                  </a:cubicBezTo>
                  <a:cubicBezTo>
                    <a:pt x="4901" y="1525"/>
                    <a:pt x="4895" y="1542"/>
                    <a:pt x="4894" y="1557"/>
                  </a:cubicBezTo>
                  <a:cubicBezTo>
                    <a:pt x="4893" y="1559"/>
                    <a:pt x="4888" y="1564"/>
                    <a:pt x="4885" y="1567"/>
                  </a:cubicBezTo>
                  <a:cubicBezTo>
                    <a:pt x="4878" y="1575"/>
                    <a:pt x="4869" y="1584"/>
                    <a:pt x="4865" y="1597"/>
                  </a:cubicBezTo>
                  <a:cubicBezTo>
                    <a:pt x="4862" y="1598"/>
                    <a:pt x="4858" y="1598"/>
                    <a:pt x="4854" y="1599"/>
                  </a:cubicBezTo>
                  <a:lnTo>
                    <a:pt x="4849" y="1600"/>
                  </a:lnTo>
                  <a:cubicBezTo>
                    <a:pt x="4775" y="1612"/>
                    <a:pt x="4759" y="1601"/>
                    <a:pt x="4757" y="1599"/>
                  </a:cubicBezTo>
                  <a:cubicBezTo>
                    <a:pt x="4751" y="1593"/>
                    <a:pt x="4745" y="1587"/>
                    <a:pt x="4740" y="1582"/>
                  </a:cubicBezTo>
                  <a:cubicBezTo>
                    <a:pt x="4726" y="1566"/>
                    <a:pt x="4713" y="1553"/>
                    <a:pt x="4696" y="1543"/>
                  </a:cubicBezTo>
                  <a:cubicBezTo>
                    <a:pt x="4694" y="1542"/>
                    <a:pt x="4691" y="1540"/>
                    <a:pt x="4688" y="1538"/>
                  </a:cubicBezTo>
                  <a:cubicBezTo>
                    <a:pt x="4682" y="1535"/>
                    <a:pt x="4676" y="1535"/>
                    <a:pt x="4670" y="1537"/>
                  </a:cubicBezTo>
                  <a:cubicBezTo>
                    <a:pt x="4664" y="1539"/>
                    <a:pt x="4659" y="1543"/>
                    <a:pt x="4657" y="1549"/>
                  </a:cubicBezTo>
                  <a:lnTo>
                    <a:pt x="4656" y="1550"/>
                  </a:lnTo>
                  <a:lnTo>
                    <a:pt x="4401" y="1477"/>
                  </a:lnTo>
                  <a:cubicBezTo>
                    <a:pt x="4394" y="1474"/>
                    <a:pt x="4386" y="1476"/>
                    <a:pt x="4380" y="1481"/>
                  </a:cubicBezTo>
                  <a:cubicBezTo>
                    <a:pt x="4374" y="1486"/>
                    <a:pt x="4372" y="1494"/>
                    <a:pt x="4373" y="1501"/>
                  </a:cubicBezTo>
                  <a:cubicBezTo>
                    <a:pt x="4385" y="1582"/>
                    <a:pt x="4395" y="1645"/>
                    <a:pt x="4395" y="1645"/>
                  </a:cubicBezTo>
                  <a:cubicBezTo>
                    <a:pt x="4397" y="1653"/>
                    <a:pt x="4402" y="1660"/>
                    <a:pt x="4409" y="1663"/>
                  </a:cubicBezTo>
                  <a:cubicBezTo>
                    <a:pt x="4555" y="1720"/>
                    <a:pt x="4797" y="1818"/>
                    <a:pt x="4825" y="1841"/>
                  </a:cubicBezTo>
                  <a:cubicBezTo>
                    <a:pt x="4826" y="1842"/>
                    <a:pt x="4827" y="1842"/>
                    <a:pt x="4828" y="1843"/>
                  </a:cubicBezTo>
                  <a:cubicBezTo>
                    <a:pt x="4831" y="1844"/>
                    <a:pt x="4893" y="1884"/>
                    <a:pt x="4876" y="1995"/>
                  </a:cubicBezTo>
                  <a:lnTo>
                    <a:pt x="4730" y="2745"/>
                  </a:lnTo>
                  <a:cubicBezTo>
                    <a:pt x="4715" y="2786"/>
                    <a:pt x="4710" y="2867"/>
                    <a:pt x="4792" y="2902"/>
                  </a:cubicBezTo>
                  <a:cubicBezTo>
                    <a:pt x="4865" y="2934"/>
                    <a:pt x="4884" y="2948"/>
                    <a:pt x="4949" y="2997"/>
                  </a:cubicBezTo>
                  <a:cubicBezTo>
                    <a:pt x="4953" y="3000"/>
                    <a:pt x="4958" y="3002"/>
                    <a:pt x="4963" y="3002"/>
                  </a:cubicBezTo>
                  <a:lnTo>
                    <a:pt x="5176" y="3002"/>
                  </a:lnTo>
                  <a:lnTo>
                    <a:pt x="5428" y="3302"/>
                  </a:lnTo>
                  <a:cubicBezTo>
                    <a:pt x="5433" y="3307"/>
                    <a:pt x="5441" y="3310"/>
                    <a:pt x="5448" y="3309"/>
                  </a:cubicBezTo>
                  <a:cubicBezTo>
                    <a:pt x="5456" y="3308"/>
                    <a:pt x="5462" y="3303"/>
                    <a:pt x="5466" y="3296"/>
                  </a:cubicBezTo>
                  <a:lnTo>
                    <a:pt x="6592" y="2077"/>
                  </a:lnTo>
                  <a:lnTo>
                    <a:pt x="7251" y="2355"/>
                  </a:lnTo>
                  <a:cubicBezTo>
                    <a:pt x="7261" y="2359"/>
                    <a:pt x="7273" y="2355"/>
                    <a:pt x="7279" y="2346"/>
                  </a:cubicBezTo>
                  <a:lnTo>
                    <a:pt x="8208" y="1248"/>
                  </a:lnTo>
                  <a:lnTo>
                    <a:pt x="8280" y="1313"/>
                  </a:lnTo>
                  <a:cubicBezTo>
                    <a:pt x="8299" y="1333"/>
                    <a:pt x="8315" y="1326"/>
                    <a:pt x="8328" y="1292"/>
                  </a:cubicBezTo>
                  <a:cubicBezTo>
                    <a:pt x="8348" y="1238"/>
                    <a:pt x="8369" y="1184"/>
                    <a:pt x="8390" y="1130"/>
                  </a:cubicBezTo>
                  <a:lnTo>
                    <a:pt x="8450" y="971"/>
                  </a:lnTo>
                  <a:cubicBezTo>
                    <a:pt x="8465" y="937"/>
                    <a:pt x="8456" y="927"/>
                    <a:pt x="8424" y="943"/>
                  </a:cubicBezTo>
                  <a:cubicBezTo>
                    <a:pt x="8372" y="968"/>
                    <a:pt x="8320" y="994"/>
                    <a:pt x="8268" y="1020"/>
                  </a:cubicBezTo>
                  <a:lnTo>
                    <a:pt x="8116" y="1095"/>
                  </a:lnTo>
                  <a:cubicBezTo>
                    <a:pt x="8083" y="1110"/>
                    <a:pt x="8075" y="1127"/>
                    <a:pt x="8094" y="1145"/>
                  </a:cubicBezTo>
                  <a:lnTo>
                    <a:pt x="8179" y="122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445" name="Oval 6"/>
          <p:cNvSpPr>
            <a:spLocks noChangeArrowheads="1"/>
          </p:cNvSpPr>
          <p:nvPr/>
        </p:nvSpPr>
        <p:spPr bwMode="auto">
          <a:xfrm>
            <a:off x="1389457" y="6090421"/>
            <a:ext cx="184054" cy="185738"/>
          </a:xfrm>
          <a:prstGeom prst="ellipse">
            <a:avLst/>
          </a:prstGeom>
          <a:solidFill>
            <a:schemeClr val="tx2"/>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46" name="Oval 7"/>
          <p:cNvSpPr>
            <a:spLocks noChangeArrowheads="1"/>
          </p:cNvSpPr>
          <p:nvPr/>
        </p:nvSpPr>
        <p:spPr bwMode="auto">
          <a:xfrm>
            <a:off x="2417621" y="5153796"/>
            <a:ext cx="184054" cy="184150"/>
          </a:xfrm>
          <a:prstGeom prst="ellipse">
            <a:avLst/>
          </a:prstGeom>
          <a:solidFill>
            <a:schemeClr val="accent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47" name="Oval 8"/>
          <p:cNvSpPr>
            <a:spLocks noChangeArrowheads="1"/>
          </p:cNvSpPr>
          <p:nvPr/>
        </p:nvSpPr>
        <p:spPr bwMode="auto">
          <a:xfrm>
            <a:off x="3336305" y="5493521"/>
            <a:ext cx="184054" cy="185738"/>
          </a:xfrm>
          <a:prstGeom prst="ellipse">
            <a:avLst/>
          </a:prstGeom>
          <a:solidFill>
            <a:schemeClr val="accent2"/>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48" name="Oval 9"/>
          <p:cNvSpPr>
            <a:spLocks noChangeArrowheads="1"/>
          </p:cNvSpPr>
          <p:nvPr/>
        </p:nvSpPr>
        <p:spPr bwMode="auto">
          <a:xfrm>
            <a:off x="5116552" y="4737871"/>
            <a:ext cx="184054" cy="184150"/>
          </a:xfrm>
          <a:prstGeom prst="ellipse">
            <a:avLst/>
          </a:prstGeom>
          <a:solidFill>
            <a:schemeClr val="accent3"/>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49" name="Oval 10"/>
          <p:cNvSpPr>
            <a:spLocks noChangeArrowheads="1"/>
          </p:cNvSpPr>
          <p:nvPr/>
        </p:nvSpPr>
        <p:spPr bwMode="auto">
          <a:xfrm>
            <a:off x="3785334" y="4745808"/>
            <a:ext cx="184054" cy="184150"/>
          </a:xfrm>
          <a:prstGeom prst="ellipse">
            <a:avLst/>
          </a:prstGeom>
          <a:solidFill>
            <a:schemeClr val="bg2"/>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50" name="Oval 11"/>
          <p:cNvSpPr>
            <a:spLocks noChangeArrowheads="1"/>
          </p:cNvSpPr>
          <p:nvPr/>
        </p:nvSpPr>
        <p:spPr bwMode="auto">
          <a:xfrm>
            <a:off x="5963836" y="4499746"/>
            <a:ext cx="184054" cy="184150"/>
          </a:xfrm>
          <a:prstGeom prst="ellipse">
            <a:avLst/>
          </a:prstGeom>
          <a:solidFill>
            <a:schemeClr val="accent4"/>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51" name="Oval 12"/>
          <p:cNvSpPr>
            <a:spLocks noChangeArrowheads="1"/>
          </p:cNvSpPr>
          <p:nvPr/>
        </p:nvSpPr>
        <p:spPr bwMode="auto">
          <a:xfrm>
            <a:off x="6979307" y="3386908"/>
            <a:ext cx="184054" cy="184150"/>
          </a:xfrm>
          <a:prstGeom prst="ellipse">
            <a:avLst/>
          </a:prstGeom>
          <a:solidFill>
            <a:schemeClr val="accent5"/>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52" name="TextBox 451"/>
          <p:cNvSpPr txBox="1"/>
          <p:nvPr/>
        </p:nvSpPr>
        <p:spPr>
          <a:xfrm>
            <a:off x="1481485" y="4218022"/>
            <a:ext cx="1530391" cy="369332"/>
          </a:xfrm>
          <a:prstGeom prst="rect">
            <a:avLst/>
          </a:prstGeom>
          <a:noFill/>
        </p:spPr>
        <p:txBody>
          <a:bodyPr wrap="none" rtlCol="0">
            <a:spAutoFit/>
          </a:bodyPr>
          <a:lstStyle/>
          <a:p>
            <a:r>
              <a:rPr lang="en-US" altLang="zh-CN" b="1" dirty="0">
                <a:solidFill>
                  <a:schemeClr val="tx2"/>
                </a:solidFill>
                <a:latin typeface="+mj-ea"/>
                <a:ea typeface="+mj-ea"/>
              </a:rPr>
              <a:t>01  </a:t>
            </a:r>
            <a:r>
              <a:rPr lang="zh-CN" altLang="en-US" b="1" dirty="0">
                <a:solidFill>
                  <a:schemeClr val="tx2"/>
                </a:solidFill>
                <a:latin typeface="+mj-ea"/>
                <a:ea typeface="+mj-ea"/>
              </a:rPr>
              <a:t>您的标题</a:t>
            </a:r>
          </a:p>
        </p:txBody>
      </p:sp>
      <p:sp>
        <p:nvSpPr>
          <p:cNvPr id="453" name="TextBox 452"/>
          <p:cNvSpPr txBox="1"/>
          <p:nvPr/>
        </p:nvSpPr>
        <p:spPr>
          <a:xfrm>
            <a:off x="1501220" y="4547988"/>
            <a:ext cx="2038875" cy="584775"/>
          </a:xfrm>
          <a:prstGeom prst="rect">
            <a:avLst/>
          </a:prstGeom>
          <a:noFill/>
        </p:spPr>
        <p:txBody>
          <a:bodyPr wrap="square" rtlCol="0">
            <a:spAutoFit/>
          </a:bodyPr>
          <a:lstStyle/>
          <a:p>
            <a:r>
              <a:rPr lang="zh-CN" altLang="en-US" sz="1600" dirty="0">
                <a:solidFill>
                  <a:schemeClr val="tx1">
                    <a:lumMod val="50000"/>
                    <a:lumOff val="50000"/>
                  </a:schemeClr>
                </a:solidFill>
                <a:latin typeface="+mn-ea"/>
              </a:rPr>
              <a:t>输入您的文字内容</a:t>
            </a:r>
            <a:endParaRPr lang="en-US" altLang="zh-CN" sz="1600" dirty="0">
              <a:solidFill>
                <a:schemeClr val="tx1">
                  <a:lumMod val="50000"/>
                  <a:lumOff val="50000"/>
                </a:schemeClr>
              </a:solidFill>
              <a:latin typeface="+mn-ea"/>
            </a:endParaRPr>
          </a:p>
          <a:p>
            <a:r>
              <a:rPr lang="zh-CN" altLang="en-US" sz="1600" dirty="0">
                <a:solidFill>
                  <a:schemeClr val="tx1">
                    <a:lumMod val="50000"/>
                    <a:lumOff val="50000"/>
                  </a:schemeClr>
                </a:solidFill>
                <a:latin typeface="+mn-ea"/>
              </a:rPr>
              <a:t>输入您的文字内容</a:t>
            </a:r>
          </a:p>
        </p:txBody>
      </p:sp>
      <p:sp>
        <p:nvSpPr>
          <p:cNvPr id="454" name="TextBox 453"/>
          <p:cNvSpPr txBox="1"/>
          <p:nvPr/>
        </p:nvSpPr>
        <p:spPr>
          <a:xfrm>
            <a:off x="3877362" y="5061205"/>
            <a:ext cx="1530391" cy="369332"/>
          </a:xfrm>
          <a:prstGeom prst="rect">
            <a:avLst/>
          </a:prstGeom>
          <a:noFill/>
        </p:spPr>
        <p:txBody>
          <a:bodyPr wrap="none" rtlCol="0">
            <a:spAutoFit/>
          </a:bodyPr>
          <a:lstStyle/>
          <a:p>
            <a:r>
              <a:rPr lang="en-US" altLang="zh-CN" b="1" dirty="0">
                <a:solidFill>
                  <a:schemeClr val="accent1"/>
                </a:solidFill>
                <a:latin typeface="+mj-ea"/>
                <a:ea typeface="+mj-ea"/>
              </a:rPr>
              <a:t>02  </a:t>
            </a:r>
            <a:r>
              <a:rPr lang="zh-CN" altLang="en-US" b="1" dirty="0">
                <a:solidFill>
                  <a:schemeClr val="accent1"/>
                </a:solidFill>
                <a:latin typeface="+mj-ea"/>
                <a:ea typeface="+mj-ea"/>
              </a:rPr>
              <a:t>您的标题</a:t>
            </a:r>
          </a:p>
        </p:txBody>
      </p:sp>
      <p:sp>
        <p:nvSpPr>
          <p:cNvPr id="455" name="TextBox 454"/>
          <p:cNvSpPr txBox="1"/>
          <p:nvPr/>
        </p:nvSpPr>
        <p:spPr>
          <a:xfrm>
            <a:off x="3897097" y="5391171"/>
            <a:ext cx="2038875" cy="584775"/>
          </a:xfrm>
          <a:prstGeom prst="rect">
            <a:avLst/>
          </a:prstGeom>
          <a:noFill/>
        </p:spPr>
        <p:txBody>
          <a:bodyPr wrap="square" rtlCol="0">
            <a:spAutoFit/>
          </a:bodyPr>
          <a:lstStyle/>
          <a:p>
            <a:r>
              <a:rPr lang="zh-CN" altLang="en-US" sz="1600" dirty="0">
                <a:solidFill>
                  <a:schemeClr val="tx1">
                    <a:lumMod val="50000"/>
                    <a:lumOff val="50000"/>
                  </a:schemeClr>
                </a:solidFill>
                <a:latin typeface="+mn-ea"/>
              </a:rPr>
              <a:t>输入您的文字内容</a:t>
            </a:r>
            <a:endParaRPr lang="en-US" altLang="zh-CN" sz="1600" dirty="0">
              <a:solidFill>
                <a:schemeClr val="tx1">
                  <a:lumMod val="50000"/>
                  <a:lumOff val="50000"/>
                </a:schemeClr>
              </a:solidFill>
              <a:latin typeface="+mn-ea"/>
            </a:endParaRPr>
          </a:p>
          <a:p>
            <a:r>
              <a:rPr lang="zh-CN" altLang="en-US" sz="1600" dirty="0">
                <a:solidFill>
                  <a:schemeClr val="tx1">
                    <a:lumMod val="50000"/>
                    <a:lumOff val="50000"/>
                  </a:schemeClr>
                </a:solidFill>
                <a:latin typeface="+mn-ea"/>
              </a:rPr>
              <a:t>输入您的文字内容</a:t>
            </a:r>
          </a:p>
        </p:txBody>
      </p:sp>
      <p:sp>
        <p:nvSpPr>
          <p:cNvPr id="456" name="TextBox 455"/>
          <p:cNvSpPr txBox="1"/>
          <p:nvPr/>
        </p:nvSpPr>
        <p:spPr>
          <a:xfrm>
            <a:off x="6398167" y="4336943"/>
            <a:ext cx="1530391" cy="369332"/>
          </a:xfrm>
          <a:prstGeom prst="rect">
            <a:avLst/>
          </a:prstGeom>
          <a:noFill/>
        </p:spPr>
        <p:txBody>
          <a:bodyPr wrap="none" rtlCol="0">
            <a:spAutoFit/>
          </a:bodyPr>
          <a:lstStyle/>
          <a:p>
            <a:r>
              <a:rPr lang="en-US" altLang="zh-CN" b="1" dirty="0">
                <a:solidFill>
                  <a:schemeClr val="tx2"/>
                </a:solidFill>
                <a:latin typeface="+mj-ea"/>
                <a:ea typeface="+mj-ea"/>
              </a:rPr>
              <a:t>03  </a:t>
            </a:r>
            <a:r>
              <a:rPr lang="zh-CN" altLang="en-US" b="1" dirty="0">
                <a:solidFill>
                  <a:schemeClr val="tx2"/>
                </a:solidFill>
                <a:latin typeface="+mj-ea"/>
                <a:ea typeface="+mj-ea"/>
              </a:rPr>
              <a:t>您的标题</a:t>
            </a:r>
          </a:p>
        </p:txBody>
      </p:sp>
      <p:sp>
        <p:nvSpPr>
          <p:cNvPr id="457" name="TextBox 456"/>
          <p:cNvSpPr txBox="1"/>
          <p:nvPr/>
        </p:nvSpPr>
        <p:spPr>
          <a:xfrm>
            <a:off x="6417902" y="4666909"/>
            <a:ext cx="2038875" cy="584775"/>
          </a:xfrm>
          <a:prstGeom prst="rect">
            <a:avLst/>
          </a:prstGeom>
          <a:noFill/>
        </p:spPr>
        <p:txBody>
          <a:bodyPr wrap="square" rtlCol="0">
            <a:spAutoFit/>
          </a:bodyPr>
          <a:lstStyle/>
          <a:p>
            <a:r>
              <a:rPr lang="zh-CN" altLang="en-US" sz="1600" dirty="0">
                <a:solidFill>
                  <a:schemeClr val="tx1">
                    <a:lumMod val="50000"/>
                    <a:lumOff val="50000"/>
                  </a:schemeClr>
                </a:solidFill>
                <a:latin typeface="+mn-ea"/>
              </a:rPr>
              <a:t>输入您的文字内容</a:t>
            </a:r>
            <a:endParaRPr lang="en-US" altLang="zh-CN" sz="1600" dirty="0">
              <a:solidFill>
                <a:schemeClr val="tx1">
                  <a:lumMod val="50000"/>
                  <a:lumOff val="50000"/>
                </a:schemeClr>
              </a:solidFill>
              <a:latin typeface="+mn-ea"/>
            </a:endParaRPr>
          </a:p>
          <a:p>
            <a:r>
              <a:rPr lang="zh-CN" altLang="en-US" sz="1600" dirty="0">
                <a:solidFill>
                  <a:schemeClr val="tx1">
                    <a:lumMod val="50000"/>
                    <a:lumOff val="50000"/>
                  </a:schemeClr>
                </a:solidFill>
                <a:latin typeface="+mn-ea"/>
              </a:rPr>
              <a:t>输入您的文字内容</a:t>
            </a:r>
          </a:p>
        </p:txBody>
      </p:sp>
      <p:sp>
        <p:nvSpPr>
          <p:cNvPr id="458" name="TextBox 457"/>
          <p:cNvSpPr txBox="1"/>
          <p:nvPr/>
        </p:nvSpPr>
        <p:spPr>
          <a:xfrm>
            <a:off x="6214112" y="2396457"/>
            <a:ext cx="1530391" cy="369332"/>
          </a:xfrm>
          <a:prstGeom prst="rect">
            <a:avLst/>
          </a:prstGeom>
          <a:noFill/>
        </p:spPr>
        <p:txBody>
          <a:bodyPr wrap="none" rtlCol="0">
            <a:spAutoFit/>
          </a:bodyPr>
          <a:lstStyle/>
          <a:p>
            <a:r>
              <a:rPr lang="en-US" altLang="zh-CN" b="1" dirty="0">
                <a:solidFill>
                  <a:schemeClr val="accent1"/>
                </a:solidFill>
                <a:latin typeface="+mj-ea"/>
                <a:ea typeface="+mj-ea"/>
              </a:rPr>
              <a:t>04  </a:t>
            </a:r>
            <a:r>
              <a:rPr lang="zh-CN" altLang="en-US" b="1" dirty="0">
                <a:solidFill>
                  <a:schemeClr val="accent1"/>
                </a:solidFill>
                <a:latin typeface="+mj-ea"/>
                <a:ea typeface="+mj-ea"/>
              </a:rPr>
              <a:t>您的标题</a:t>
            </a:r>
          </a:p>
        </p:txBody>
      </p:sp>
      <p:sp>
        <p:nvSpPr>
          <p:cNvPr id="459" name="TextBox 458"/>
          <p:cNvSpPr txBox="1"/>
          <p:nvPr/>
        </p:nvSpPr>
        <p:spPr>
          <a:xfrm>
            <a:off x="6233848" y="2726423"/>
            <a:ext cx="2038875" cy="584775"/>
          </a:xfrm>
          <a:prstGeom prst="rect">
            <a:avLst/>
          </a:prstGeom>
          <a:noFill/>
        </p:spPr>
        <p:txBody>
          <a:bodyPr wrap="square" rtlCol="0">
            <a:spAutoFit/>
          </a:bodyPr>
          <a:lstStyle/>
          <a:p>
            <a:r>
              <a:rPr lang="zh-CN" altLang="en-US" sz="1600" dirty="0">
                <a:solidFill>
                  <a:schemeClr val="tx1">
                    <a:lumMod val="50000"/>
                    <a:lumOff val="50000"/>
                  </a:schemeClr>
                </a:solidFill>
                <a:latin typeface="+mn-ea"/>
              </a:rPr>
              <a:t>输入您的文字内容</a:t>
            </a:r>
            <a:endParaRPr lang="en-US" altLang="zh-CN" sz="1600" dirty="0">
              <a:solidFill>
                <a:schemeClr val="tx1">
                  <a:lumMod val="50000"/>
                  <a:lumOff val="50000"/>
                </a:schemeClr>
              </a:solidFill>
              <a:latin typeface="+mn-ea"/>
            </a:endParaRPr>
          </a:p>
          <a:p>
            <a:r>
              <a:rPr lang="zh-CN" altLang="en-US" sz="1600" dirty="0">
                <a:solidFill>
                  <a:schemeClr val="tx1">
                    <a:lumMod val="50000"/>
                    <a:lumOff val="50000"/>
                  </a:schemeClr>
                </a:solidFill>
                <a:latin typeface="+mn-ea"/>
              </a:rPr>
              <a:t>输入您的文字内容</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41"/>
                                        </p:tgtEl>
                                        <p:attrNameLst>
                                          <p:attrName>style.visibility</p:attrName>
                                        </p:attrNameLst>
                                      </p:cBhvr>
                                      <p:to>
                                        <p:strVal val="visible"/>
                                      </p:to>
                                    </p:set>
                                    <p:animEffect transition="in" filter="fade">
                                      <p:cBhvr>
                                        <p:cTn id="7" dur="500"/>
                                        <p:tgtEl>
                                          <p:spTgt spid="441"/>
                                        </p:tgtEl>
                                      </p:cBhvr>
                                    </p:animEffect>
                                    <p:anim calcmode="lin" valueType="num">
                                      <p:cBhvr>
                                        <p:cTn id="8" dur="500" fill="hold"/>
                                        <p:tgtEl>
                                          <p:spTgt spid="441"/>
                                        </p:tgtEl>
                                        <p:attrNameLst>
                                          <p:attrName>ppt_x</p:attrName>
                                        </p:attrNameLst>
                                      </p:cBhvr>
                                      <p:tavLst>
                                        <p:tav tm="0">
                                          <p:val>
                                            <p:strVal val="#ppt_x"/>
                                          </p:val>
                                        </p:tav>
                                        <p:tav tm="100000">
                                          <p:val>
                                            <p:strVal val="#ppt_x"/>
                                          </p:val>
                                        </p:tav>
                                      </p:tavLst>
                                    </p:anim>
                                    <p:anim calcmode="lin" valueType="num">
                                      <p:cBhvr>
                                        <p:cTn id="9" dur="500" fill="hold"/>
                                        <p:tgtEl>
                                          <p:spTgt spid="44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 presetClass="entr" presetSubtype="0" fill="hold" grpId="1" nodeType="afterEffect">
                                  <p:stCondLst>
                                    <p:cond delay="0"/>
                                  </p:stCondLst>
                                  <p:childTnLst>
                                    <p:set>
                                      <p:cBhvr>
                                        <p:cTn id="12" dur="1" fill="hold">
                                          <p:stCondLst>
                                            <p:cond delay="0"/>
                                          </p:stCondLst>
                                        </p:cTn>
                                        <p:tgtEl>
                                          <p:spTgt spid="44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4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449"/>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48"/>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50"/>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51"/>
                                        </p:tgtEl>
                                        <p:attrNameLst>
                                          <p:attrName>style.visibility</p:attrName>
                                        </p:attrNameLst>
                                      </p:cBhvr>
                                      <p:to>
                                        <p:strVal val="visible"/>
                                      </p:to>
                                    </p:set>
                                  </p:childTnLst>
                                </p:cTn>
                              </p:par>
                            </p:childTnLst>
                          </p:cTn>
                        </p:par>
                        <p:par>
                          <p:cTn id="23" fill="hold">
                            <p:stCondLst>
                              <p:cond delay="500"/>
                            </p:stCondLst>
                            <p:childTnLst>
                              <p:par>
                                <p:cTn id="24" presetID="56" presetClass="path" presetSubtype="0" accel="50000" decel="50000" fill="hold" grpId="0" nodeType="afterEffect">
                                  <p:stCondLst>
                                    <p:cond delay="0"/>
                                  </p:stCondLst>
                                  <p:childTnLst>
                                    <p:animMotion origin="layout" path="M -0.09431 0.14699 L -3.77911E-6 -2.22222E-6 " pathEditMode="relative" rAng="0" ptsTypes="AA">
                                      <p:cBhvr>
                                        <p:cTn id="25" dur="1000" fill="hold"/>
                                        <p:tgtEl>
                                          <p:spTgt spid="446"/>
                                        </p:tgtEl>
                                        <p:attrNameLst>
                                          <p:attrName>ppt_x</p:attrName>
                                          <p:attrName>ppt_y</p:attrName>
                                        </p:attrNameLst>
                                      </p:cBhvr>
                                      <p:rCtr x="4709" y="-7361"/>
                                    </p:animMotion>
                                  </p:childTnLst>
                                </p:cTn>
                              </p:par>
                              <p:par>
                                <p:cTn id="26" presetID="56" presetClass="path" presetSubtype="0" accel="50000" decel="50000" fill="hold" grpId="0" nodeType="withEffect">
                                  <p:stCondLst>
                                    <p:cond delay="0"/>
                                  </p:stCondLst>
                                  <p:childTnLst>
                                    <p:animMotion origin="layout" path="M -0.16975 0.09736 L 3.74121E-6 1.24884E-6 " pathEditMode="relative" rAng="0" ptsTypes="AA">
                                      <p:cBhvr>
                                        <p:cTn id="27" dur="1000" fill="hold"/>
                                        <p:tgtEl>
                                          <p:spTgt spid="447"/>
                                        </p:tgtEl>
                                        <p:attrNameLst>
                                          <p:attrName>ppt_x</p:attrName>
                                          <p:attrName>ppt_y</p:attrName>
                                        </p:attrNameLst>
                                      </p:cBhvr>
                                      <p:rCtr x="8487" y="-4880"/>
                                    </p:animMotion>
                                  </p:childTnLst>
                                </p:cTn>
                              </p:par>
                              <p:par>
                                <p:cTn id="28" presetID="56" presetClass="path" presetSubtype="0" accel="50000" decel="50000" fill="hold" grpId="0" nodeType="withEffect">
                                  <p:stCondLst>
                                    <p:cond delay="0"/>
                                  </p:stCondLst>
                                  <p:childTnLst>
                                    <p:animMotion origin="layout" path="M -0.20659 0.20629 L 4.37646E-6 -1.83164E-6 " pathEditMode="relative" rAng="0" ptsTypes="AA">
                                      <p:cBhvr>
                                        <p:cTn id="29" dur="1000" fill="hold"/>
                                        <p:tgtEl>
                                          <p:spTgt spid="449"/>
                                        </p:tgtEl>
                                        <p:attrNameLst>
                                          <p:attrName>ppt_x</p:attrName>
                                          <p:attrName>ppt_y</p:attrName>
                                        </p:attrNameLst>
                                      </p:cBhvr>
                                      <p:rCtr x="10323" y="-10315"/>
                                    </p:animMotion>
                                  </p:childTnLst>
                                </p:cTn>
                              </p:par>
                              <p:par>
                                <p:cTn id="30" presetID="56" presetClass="path" presetSubtype="0" accel="50000" decel="50000" fill="hold" grpId="0" nodeType="withEffect">
                                  <p:stCondLst>
                                    <p:cond delay="0"/>
                                  </p:stCondLst>
                                  <p:childTnLst>
                                    <p:animMotion origin="layout" path="M -0.3158 0.20744 L -1.97344E-6 4.50509E-6 " pathEditMode="relative" rAng="0" ptsTypes="AA">
                                      <p:cBhvr>
                                        <p:cTn id="31" dur="1000" fill="hold"/>
                                        <p:tgtEl>
                                          <p:spTgt spid="448"/>
                                        </p:tgtEl>
                                        <p:attrNameLst>
                                          <p:attrName>ppt_x</p:attrName>
                                          <p:attrName>ppt_y</p:attrName>
                                        </p:attrNameLst>
                                      </p:cBhvr>
                                      <p:rCtr x="15790" y="-10384"/>
                                    </p:animMotion>
                                  </p:childTnLst>
                                </p:cTn>
                              </p:par>
                              <p:par>
                                <p:cTn id="32" presetID="56" presetClass="path" presetSubtype="0" accel="50000" decel="50000" fill="hold" grpId="0" nodeType="withEffect">
                                  <p:stCondLst>
                                    <p:cond delay="0"/>
                                  </p:stCondLst>
                                  <p:childTnLst>
                                    <p:animMotion origin="layout" path="M -0.38532 0.24213 L 4.87894E-6 4.60685E-6 " pathEditMode="relative" rAng="0" ptsTypes="AA">
                                      <p:cBhvr>
                                        <p:cTn id="33" dur="1000" fill="hold"/>
                                        <p:tgtEl>
                                          <p:spTgt spid="450"/>
                                        </p:tgtEl>
                                        <p:attrNameLst>
                                          <p:attrName>ppt_x</p:attrName>
                                          <p:attrName>ppt_y</p:attrName>
                                        </p:attrNameLst>
                                      </p:cBhvr>
                                      <p:rCtr x="19266" y="-12118"/>
                                    </p:animMotion>
                                  </p:childTnLst>
                                </p:cTn>
                              </p:par>
                              <p:par>
                                <p:cTn id="34" presetID="56" presetClass="path" presetSubtype="0" accel="50000" decel="50000" fill="hold" grpId="0" nodeType="withEffect">
                                  <p:stCondLst>
                                    <p:cond delay="0"/>
                                  </p:stCondLst>
                                  <p:childTnLst>
                                    <p:animMotion origin="layout" path="M -0.46863 0.40425 L 3.24134E-6 3.01573E-6 " pathEditMode="relative" rAng="0" ptsTypes="AA">
                                      <p:cBhvr>
                                        <p:cTn id="35" dur="1000" fill="hold"/>
                                        <p:tgtEl>
                                          <p:spTgt spid="451"/>
                                        </p:tgtEl>
                                        <p:attrNameLst>
                                          <p:attrName>ppt_x</p:attrName>
                                          <p:attrName>ppt_y</p:attrName>
                                        </p:attrNameLst>
                                      </p:cBhvr>
                                      <p:rCtr x="23431" y="-20213"/>
                                    </p:animMotion>
                                  </p:childTnLst>
                                </p:cTn>
                              </p:par>
                            </p:childTnLst>
                          </p:cTn>
                        </p:par>
                        <p:par>
                          <p:cTn id="36" fill="hold">
                            <p:stCondLst>
                              <p:cond delay="1500"/>
                            </p:stCondLst>
                            <p:childTnLst>
                              <p:par>
                                <p:cTn id="37" presetID="18" presetClass="entr" presetSubtype="3" fill="hold" nodeType="afterEffect">
                                  <p:stCondLst>
                                    <p:cond delay="0"/>
                                  </p:stCondLst>
                                  <p:childTnLst>
                                    <p:set>
                                      <p:cBhvr>
                                        <p:cTn id="38" dur="1" fill="hold">
                                          <p:stCondLst>
                                            <p:cond delay="0"/>
                                          </p:stCondLst>
                                        </p:cTn>
                                        <p:tgtEl>
                                          <p:spTgt spid="442"/>
                                        </p:tgtEl>
                                        <p:attrNameLst>
                                          <p:attrName>style.visibility</p:attrName>
                                        </p:attrNameLst>
                                      </p:cBhvr>
                                      <p:to>
                                        <p:strVal val="visible"/>
                                      </p:to>
                                    </p:set>
                                    <p:animEffect transition="in" filter="strips(upRight)">
                                      <p:cBhvr>
                                        <p:cTn id="39" dur="2000"/>
                                        <p:tgtEl>
                                          <p:spTgt spid="442"/>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452"/>
                                        </p:tgtEl>
                                        <p:attrNameLst>
                                          <p:attrName>style.visibility</p:attrName>
                                        </p:attrNameLst>
                                      </p:cBhvr>
                                      <p:to>
                                        <p:strVal val="visible"/>
                                      </p:to>
                                    </p:set>
                                    <p:animEffect transition="in" filter="wipe(left)">
                                      <p:cBhvr>
                                        <p:cTn id="43" dur="500"/>
                                        <p:tgtEl>
                                          <p:spTgt spid="45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453"/>
                                        </p:tgtEl>
                                        <p:attrNameLst>
                                          <p:attrName>style.visibility</p:attrName>
                                        </p:attrNameLst>
                                      </p:cBhvr>
                                      <p:to>
                                        <p:strVal val="visible"/>
                                      </p:to>
                                    </p:set>
                                    <p:animEffect transition="in" filter="wipe(left)">
                                      <p:cBhvr>
                                        <p:cTn id="46" dur="500"/>
                                        <p:tgtEl>
                                          <p:spTgt spid="453"/>
                                        </p:tgtEl>
                                      </p:cBhvr>
                                    </p:animEffect>
                                  </p:childTnLst>
                                </p:cTn>
                              </p:par>
                            </p:childTnLst>
                          </p:cTn>
                        </p:par>
                        <p:par>
                          <p:cTn id="47" fill="hold">
                            <p:stCondLst>
                              <p:cond delay="4000"/>
                            </p:stCondLst>
                            <p:childTnLst>
                              <p:par>
                                <p:cTn id="48" presetID="22" presetClass="entr" presetSubtype="8" fill="hold" grpId="0" nodeType="afterEffect">
                                  <p:stCondLst>
                                    <p:cond delay="0"/>
                                  </p:stCondLst>
                                  <p:childTnLst>
                                    <p:set>
                                      <p:cBhvr>
                                        <p:cTn id="49" dur="1" fill="hold">
                                          <p:stCondLst>
                                            <p:cond delay="0"/>
                                          </p:stCondLst>
                                        </p:cTn>
                                        <p:tgtEl>
                                          <p:spTgt spid="455"/>
                                        </p:tgtEl>
                                        <p:attrNameLst>
                                          <p:attrName>style.visibility</p:attrName>
                                        </p:attrNameLst>
                                      </p:cBhvr>
                                      <p:to>
                                        <p:strVal val="visible"/>
                                      </p:to>
                                    </p:set>
                                    <p:animEffect transition="in" filter="wipe(left)">
                                      <p:cBhvr>
                                        <p:cTn id="50" dur="500"/>
                                        <p:tgtEl>
                                          <p:spTgt spid="455"/>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454"/>
                                        </p:tgtEl>
                                        <p:attrNameLst>
                                          <p:attrName>style.visibility</p:attrName>
                                        </p:attrNameLst>
                                      </p:cBhvr>
                                      <p:to>
                                        <p:strVal val="visible"/>
                                      </p:to>
                                    </p:set>
                                    <p:animEffect transition="in" filter="wipe(left)">
                                      <p:cBhvr>
                                        <p:cTn id="53" dur="500"/>
                                        <p:tgtEl>
                                          <p:spTgt spid="454"/>
                                        </p:tgtEl>
                                      </p:cBhvr>
                                    </p:animEffect>
                                  </p:childTnLst>
                                </p:cTn>
                              </p:par>
                            </p:childTnLst>
                          </p:cTn>
                        </p:par>
                        <p:par>
                          <p:cTn id="54" fill="hold">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456"/>
                                        </p:tgtEl>
                                        <p:attrNameLst>
                                          <p:attrName>style.visibility</p:attrName>
                                        </p:attrNameLst>
                                      </p:cBhvr>
                                      <p:to>
                                        <p:strVal val="visible"/>
                                      </p:to>
                                    </p:set>
                                    <p:animEffect transition="in" filter="wipe(left)">
                                      <p:cBhvr>
                                        <p:cTn id="57" dur="500"/>
                                        <p:tgtEl>
                                          <p:spTgt spid="45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57"/>
                                        </p:tgtEl>
                                        <p:attrNameLst>
                                          <p:attrName>style.visibility</p:attrName>
                                        </p:attrNameLst>
                                      </p:cBhvr>
                                      <p:to>
                                        <p:strVal val="visible"/>
                                      </p:to>
                                    </p:set>
                                    <p:animEffect transition="in" filter="wipe(left)">
                                      <p:cBhvr>
                                        <p:cTn id="60" dur="500"/>
                                        <p:tgtEl>
                                          <p:spTgt spid="457"/>
                                        </p:tgtEl>
                                      </p:cBhvr>
                                    </p:animEffect>
                                  </p:childTnLst>
                                </p:cTn>
                              </p:par>
                            </p:childTnLst>
                          </p:cTn>
                        </p:par>
                        <p:par>
                          <p:cTn id="61" fill="hold">
                            <p:stCondLst>
                              <p:cond delay="5000"/>
                            </p:stCondLst>
                            <p:childTnLst>
                              <p:par>
                                <p:cTn id="62" presetID="22" presetClass="entr" presetSubtype="8" fill="hold" grpId="0" nodeType="afterEffect">
                                  <p:stCondLst>
                                    <p:cond delay="0"/>
                                  </p:stCondLst>
                                  <p:childTnLst>
                                    <p:set>
                                      <p:cBhvr>
                                        <p:cTn id="63" dur="1" fill="hold">
                                          <p:stCondLst>
                                            <p:cond delay="0"/>
                                          </p:stCondLst>
                                        </p:cTn>
                                        <p:tgtEl>
                                          <p:spTgt spid="458"/>
                                        </p:tgtEl>
                                        <p:attrNameLst>
                                          <p:attrName>style.visibility</p:attrName>
                                        </p:attrNameLst>
                                      </p:cBhvr>
                                      <p:to>
                                        <p:strVal val="visible"/>
                                      </p:to>
                                    </p:set>
                                    <p:animEffect transition="in" filter="wipe(left)">
                                      <p:cBhvr>
                                        <p:cTn id="64" dur="500"/>
                                        <p:tgtEl>
                                          <p:spTgt spid="458"/>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459"/>
                                        </p:tgtEl>
                                        <p:attrNameLst>
                                          <p:attrName>style.visibility</p:attrName>
                                        </p:attrNameLst>
                                      </p:cBhvr>
                                      <p:to>
                                        <p:strVal val="visible"/>
                                      </p:to>
                                    </p:set>
                                    <p:animEffect transition="in" filter="wipe(left)">
                                      <p:cBhvr>
                                        <p:cTn id="67" dur="500"/>
                                        <p:tgtEl>
                                          <p:spTgt spid="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0"/>
      <p:bldP spid="446" grpId="0" animBg="1"/>
      <p:bldP spid="446" grpId="1" animBg="1"/>
      <p:bldP spid="447" grpId="0" animBg="1"/>
      <p:bldP spid="447" grpId="1" animBg="1"/>
      <p:bldP spid="448" grpId="0" animBg="1"/>
      <p:bldP spid="448" grpId="1" animBg="1"/>
      <p:bldP spid="449" grpId="0" animBg="1"/>
      <p:bldP spid="449" grpId="1" animBg="1"/>
      <p:bldP spid="450" grpId="0" animBg="1"/>
      <p:bldP spid="450" grpId="1" animBg="1"/>
      <p:bldP spid="451" grpId="0" animBg="1"/>
      <p:bldP spid="451" grpId="1" animBg="1"/>
      <p:bldP spid="452" grpId="0"/>
      <p:bldP spid="453" grpId="0"/>
      <p:bldP spid="454" grpId="0"/>
      <p:bldP spid="455" grpId="0"/>
      <p:bldP spid="456" grpId="0"/>
      <p:bldP spid="457" grpId="0"/>
      <p:bldP spid="458" grpId="0"/>
      <p:bldP spid="45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9255599" y="1557700"/>
            <a:ext cx="2052483" cy="1771148"/>
          </a:xfrm>
          <a:prstGeom prst="rect">
            <a:avLst/>
          </a:prstGeom>
        </p:spPr>
        <p:txBody>
          <a:bodyPr wrap="square" lIns="128987" tIns="64495" rIns="128987" bIns="64495">
            <a:spAutoFit/>
          </a:bodyPr>
          <a:lstStyle/>
          <a:p>
            <a:pPr>
              <a:defRPr/>
            </a:pPr>
            <a:r>
              <a:rPr lang="en-US" altLang="zh-CN" sz="10665" kern="0" dirty="0" smtClean="0">
                <a:solidFill>
                  <a:srgbClr val="226032"/>
                </a:solidFill>
                <a:effectLst>
                  <a:glow rad="63500">
                    <a:schemeClr val="bg1">
                      <a:lumMod val="65000"/>
                      <a:alpha val="40000"/>
                    </a:schemeClr>
                  </a:glow>
                </a:effectLst>
                <a:latin typeface="Impact" panose="020B0806030902050204" pitchFamily="34" charset="0"/>
              </a:rPr>
              <a:t>05</a:t>
            </a:r>
            <a:endParaRPr lang="zh-CN" altLang="en-US" sz="10665" kern="0" dirty="0">
              <a:solidFill>
                <a:srgbClr val="226032"/>
              </a:solidFill>
              <a:effectLst>
                <a:glow rad="63500">
                  <a:schemeClr val="bg1">
                    <a:lumMod val="65000"/>
                    <a:alpha val="40000"/>
                  </a:schemeClr>
                </a:glow>
              </a:effectLst>
              <a:latin typeface="Impact" panose="020B0806030902050204" pitchFamily="34" charset="0"/>
            </a:endParaRPr>
          </a:p>
        </p:txBody>
      </p:sp>
      <p:sp>
        <p:nvSpPr>
          <p:cNvPr id="7" name="TextBox 21"/>
          <p:cNvSpPr txBox="1"/>
          <p:nvPr/>
        </p:nvSpPr>
        <p:spPr>
          <a:xfrm>
            <a:off x="5192523" y="2299539"/>
            <a:ext cx="3812932" cy="697015"/>
          </a:xfrm>
          <a:prstGeom prst="rect">
            <a:avLst/>
          </a:prstGeom>
          <a:noFill/>
        </p:spPr>
        <p:txBody>
          <a:bodyPr wrap="square" lIns="121549" tIns="60752" rIns="121549" bIns="60752" rtlCol="0">
            <a:spAutoFit/>
          </a:bodyPr>
          <a:lstStyle/>
          <a:p>
            <a:pPr algn="dist" eaLnBrk="1" hangingPunct="1"/>
            <a:r>
              <a:rPr lang="zh-CN" altLang="en-US" sz="3730" b="1" dirty="0" smtClean="0">
                <a:solidFill>
                  <a:srgbClr val="226032"/>
                </a:solidFill>
                <a:latin typeface="微软雅黑" panose="020B0503020204020204" pitchFamily="34" charset="-122"/>
                <a:ea typeface="微软雅黑" panose="020B0503020204020204" pitchFamily="34" charset="-122"/>
              </a:rPr>
              <a:t>明年工作计划</a:t>
            </a:r>
            <a:endParaRPr lang="zh-CN" altLang="en-US" sz="3730" b="1" dirty="0">
              <a:solidFill>
                <a:srgbClr val="226032"/>
              </a:solidFill>
              <a:latin typeface="微软雅黑" panose="020B0503020204020204" pitchFamily="34" charset="-122"/>
              <a:ea typeface="微软雅黑" panose="020B0503020204020204" pitchFamily="34" charset="-122"/>
            </a:endParaRPr>
          </a:p>
        </p:txBody>
      </p:sp>
      <p:sp>
        <p:nvSpPr>
          <p:cNvPr id="8" name="矩形 7"/>
          <p:cNvSpPr/>
          <p:nvPr/>
        </p:nvSpPr>
        <p:spPr>
          <a:xfrm>
            <a:off x="6712151" y="1791695"/>
            <a:ext cx="2543448" cy="684119"/>
          </a:xfrm>
          <a:prstGeom prst="rect">
            <a:avLst/>
          </a:prstGeom>
        </p:spPr>
        <p:txBody>
          <a:bodyPr wrap="square" lIns="128987" tIns="64495" rIns="128987" bIns="64495">
            <a:spAutoFit/>
          </a:bodyPr>
          <a:lstStyle/>
          <a:p>
            <a:pPr>
              <a:defRPr/>
            </a:pPr>
            <a:r>
              <a:rPr lang="en-US" altLang="zh-CN" sz="3600" kern="0" dirty="0">
                <a:solidFill>
                  <a:srgbClr val="226032"/>
                </a:solidFill>
                <a:effectLst>
                  <a:glow rad="63500">
                    <a:schemeClr val="bg1">
                      <a:lumMod val="65000"/>
                      <a:alpha val="40000"/>
                    </a:schemeClr>
                  </a:glow>
                </a:effectLst>
                <a:latin typeface="Impact" panose="020B0806030902050204" pitchFamily="34" charset="0"/>
              </a:rPr>
              <a:t>PowerPoint</a:t>
            </a:r>
            <a:endParaRPr lang="zh-CN" altLang="en-US" sz="3600" kern="0" dirty="0">
              <a:solidFill>
                <a:srgbClr val="226032"/>
              </a:solidFill>
              <a:effectLst>
                <a:glow rad="63500">
                  <a:schemeClr val="bg1">
                    <a:lumMod val="65000"/>
                    <a:alpha val="40000"/>
                  </a:schemeClr>
                </a:glow>
              </a:effectLst>
              <a:latin typeface="Impact" panose="020B0806030902050204" pitchFamily="34" charset="0"/>
            </a:endParaRPr>
          </a:p>
        </p:txBody>
      </p:sp>
      <p:sp>
        <p:nvSpPr>
          <p:cNvPr id="9" name="Text Box 40"/>
          <p:cNvSpPr txBox="1">
            <a:spLocks noChangeArrowheads="1"/>
          </p:cNvSpPr>
          <p:nvPr/>
        </p:nvSpPr>
        <p:spPr bwMode="gray">
          <a:xfrm>
            <a:off x="5173759" y="3026049"/>
            <a:ext cx="4032114" cy="633763"/>
          </a:xfrm>
          <a:prstGeom prst="rect">
            <a:avLst/>
          </a:prstGeom>
          <a:noFill/>
          <a:ln w="9525">
            <a:noFill/>
            <a:miter lim="800000"/>
          </a:ln>
        </p:spPr>
        <p:txBody>
          <a:bodyPr wrap="square">
            <a:spAutoFit/>
          </a:bodyPr>
          <a:lstStyle/>
          <a:p>
            <a:pPr lvl="0" algn="r">
              <a:lnSpc>
                <a:spcPct val="120000"/>
              </a:lnSpc>
              <a:defRPr/>
            </a:pPr>
            <a:r>
              <a:rPr lang="zh-CN" altLang="en-US" sz="1465" kern="0" dirty="0">
                <a:solidFill>
                  <a:srgbClr val="226032"/>
                </a:solidFill>
                <a:latin typeface="微软雅黑" panose="020B0503020204020204" pitchFamily="34" charset="-122"/>
                <a:ea typeface="微软雅黑" panose="020B0503020204020204" pitchFamily="34" charset="-122"/>
              </a:rPr>
              <a:t>在此单击此处输入文字单击此处输入文字单击此处输入文字单击此处输入文字单击此处输入</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type="lt">
                                    <p:tmPct val="18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par>
                          <p:cTn id="9" fill="hold">
                            <p:stCondLst>
                              <p:cond delay="589"/>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1089"/>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1589"/>
                            </p:stCondLst>
                            <p:childTnLst>
                              <p:par>
                                <p:cTn id="18" presetID="42"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750"/>
                                        <p:tgtEl>
                                          <p:spTgt spid="9"/>
                                        </p:tgtEl>
                                      </p:cBhvr>
                                    </p:animEffect>
                                    <p:anim calcmode="lin" valueType="num">
                                      <p:cBhvr>
                                        <p:cTn id="21" dur="750" fill="hold"/>
                                        <p:tgtEl>
                                          <p:spTgt spid="9"/>
                                        </p:tgtEl>
                                        <p:attrNameLst>
                                          <p:attrName>ppt_x</p:attrName>
                                        </p:attrNameLst>
                                      </p:cBhvr>
                                      <p:tavLst>
                                        <p:tav tm="0">
                                          <p:val>
                                            <p:strVal val="#ppt_x"/>
                                          </p:val>
                                        </p:tav>
                                        <p:tav tm="100000">
                                          <p:val>
                                            <p:strVal val="#ppt_x"/>
                                          </p:val>
                                        </p:tav>
                                      </p:tavLst>
                                    </p:anim>
                                    <p:anim calcmode="lin" valueType="num">
                                      <p:cBhvr>
                                        <p:cTn id="22"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4023687" y="3570092"/>
            <a:ext cx="531722" cy="581362"/>
            <a:chOff x="3933825" y="3878262"/>
            <a:chExt cx="430213" cy="449262"/>
          </a:xfrm>
          <a:solidFill>
            <a:schemeClr val="accent2"/>
          </a:solidFill>
        </p:grpSpPr>
        <p:sp>
          <p:nvSpPr>
            <p:cNvPr id="29" name="Oval 5"/>
            <p:cNvSpPr>
              <a:spLocks noChangeArrowheads="1"/>
            </p:cNvSpPr>
            <p:nvPr/>
          </p:nvSpPr>
          <p:spPr bwMode="auto">
            <a:xfrm>
              <a:off x="4054475" y="3878262"/>
              <a:ext cx="192088" cy="19367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0" name="Freeform 6"/>
            <p:cNvSpPr/>
            <p:nvPr/>
          </p:nvSpPr>
          <p:spPr bwMode="auto">
            <a:xfrm>
              <a:off x="3933825" y="4071937"/>
              <a:ext cx="430213" cy="255587"/>
            </a:xfrm>
            <a:custGeom>
              <a:avLst/>
              <a:gdLst>
                <a:gd name="T0" fmla="*/ 620 w 621"/>
                <a:gd name="T1" fmla="*/ 161 h 370"/>
                <a:gd name="T2" fmla="*/ 619 w 621"/>
                <a:gd name="T3" fmla="*/ 159 h 370"/>
                <a:gd name="T4" fmla="*/ 383 w 621"/>
                <a:gd name="T5" fmla="*/ 22 h 370"/>
                <a:gd name="T6" fmla="*/ 369 w 621"/>
                <a:gd name="T7" fmla="*/ 19 h 370"/>
                <a:gd name="T8" fmla="*/ 274 w 621"/>
                <a:gd name="T9" fmla="*/ 19 h 370"/>
                <a:gd name="T10" fmla="*/ 0 w 621"/>
                <a:gd name="T11" fmla="*/ 178 h 370"/>
                <a:gd name="T12" fmla="*/ 0 w 621"/>
                <a:gd name="T13" fmla="*/ 370 h 370"/>
                <a:gd name="T14" fmla="*/ 128 w 621"/>
                <a:gd name="T15" fmla="*/ 370 h 370"/>
                <a:gd name="T16" fmla="*/ 128 w 621"/>
                <a:gd name="T17" fmla="*/ 266 h 370"/>
                <a:gd name="T18" fmla="*/ 151 w 621"/>
                <a:gd name="T19" fmla="*/ 266 h 370"/>
                <a:gd name="T20" fmla="*/ 151 w 621"/>
                <a:gd name="T21" fmla="*/ 370 h 370"/>
                <a:gd name="T22" fmla="*/ 473 w 621"/>
                <a:gd name="T23" fmla="*/ 370 h 370"/>
                <a:gd name="T24" fmla="*/ 473 w 621"/>
                <a:gd name="T25" fmla="*/ 266 h 370"/>
                <a:gd name="T26" fmla="*/ 494 w 621"/>
                <a:gd name="T27" fmla="*/ 266 h 370"/>
                <a:gd name="T28" fmla="*/ 494 w 621"/>
                <a:gd name="T29" fmla="*/ 370 h 370"/>
                <a:gd name="T30" fmla="*/ 621 w 621"/>
                <a:gd name="T31" fmla="*/ 370 h 370"/>
                <a:gd name="T32" fmla="*/ 621 w 621"/>
                <a:gd name="T33" fmla="*/ 172 h 370"/>
                <a:gd name="T34" fmla="*/ 621 w 621"/>
                <a:gd name="T35" fmla="*/ 166 h 370"/>
                <a:gd name="T36" fmla="*/ 620 w 621"/>
                <a:gd name="T37" fmla="*/ 16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1" h="370">
                  <a:moveTo>
                    <a:pt x="620" y="161"/>
                  </a:moveTo>
                  <a:cubicBezTo>
                    <a:pt x="620" y="161"/>
                    <a:pt x="620" y="160"/>
                    <a:pt x="619" y="159"/>
                  </a:cubicBezTo>
                  <a:cubicBezTo>
                    <a:pt x="604" y="52"/>
                    <a:pt x="452" y="27"/>
                    <a:pt x="383" y="22"/>
                  </a:cubicBezTo>
                  <a:cubicBezTo>
                    <a:pt x="378" y="21"/>
                    <a:pt x="373" y="19"/>
                    <a:pt x="369" y="19"/>
                  </a:cubicBezTo>
                  <a:lnTo>
                    <a:pt x="274" y="19"/>
                  </a:lnTo>
                  <a:cubicBezTo>
                    <a:pt x="274" y="19"/>
                    <a:pt x="0" y="0"/>
                    <a:pt x="0" y="178"/>
                  </a:cubicBezTo>
                  <a:lnTo>
                    <a:pt x="0" y="370"/>
                  </a:lnTo>
                  <a:lnTo>
                    <a:pt x="128" y="370"/>
                  </a:lnTo>
                  <a:lnTo>
                    <a:pt x="128" y="266"/>
                  </a:lnTo>
                  <a:lnTo>
                    <a:pt x="151" y="266"/>
                  </a:lnTo>
                  <a:lnTo>
                    <a:pt x="151" y="370"/>
                  </a:lnTo>
                  <a:lnTo>
                    <a:pt x="473" y="370"/>
                  </a:lnTo>
                  <a:lnTo>
                    <a:pt x="473" y="266"/>
                  </a:lnTo>
                  <a:lnTo>
                    <a:pt x="494" y="266"/>
                  </a:lnTo>
                  <a:lnTo>
                    <a:pt x="494" y="370"/>
                  </a:lnTo>
                  <a:lnTo>
                    <a:pt x="621" y="370"/>
                  </a:lnTo>
                  <a:lnTo>
                    <a:pt x="621" y="172"/>
                  </a:lnTo>
                  <a:cubicBezTo>
                    <a:pt x="621" y="170"/>
                    <a:pt x="621" y="169"/>
                    <a:pt x="621" y="166"/>
                  </a:cubicBezTo>
                  <a:cubicBezTo>
                    <a:pt x="621" y="165"/>
                    <a:pt x="620" y="163"/>
                    <a:pt x="620" y="16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31" name="组合 30"/>
          <p:cNvGrpSpPr/>
          <p:nvPr/>
        </p:nvGrpSpPr>
        <p:grpSpPr>
          <a:xfrm>
            <a:off x="7033542" y="4535589"/>
            <a:ext cx="548559" cy="536180"/>
            <a:chOff x="7627938" y="3005138"/>
            <a:chExt cx="412750" cy="403225"/>
          </a:xfrm>
          <a:solidFill>
            <a:schemeClr val="accent3"/>
          </a:solidFill>
        </p:grpSpPr>
        <p:sp>
          <p:nvSpPr>
            <p:cNvPr id="32" name="Freeform 534"/>
            <p:cNvSpPr>
              <a:spLocks noEditPoints="1"/>
            </p:cNvSpPr>
            <p:nvPr/>
          </p:nvSpPr>
          <p:spPr bwMode="auto">
            <a:xfrm>
              <a:off x="7627938" y="3005138"/>
              <a:ext cx="412750" cy="403225"/>
            </a:xfrm>
            <a:custGeom>
              <a:avLst/>
              <a:gdLst>
                <a:gd name="T0" fmla="*/ 26 w 597"/>
                <a:gd name="T1" fmla="*/ 344 h 582"/>
                <a:gd name="T2" fmla="*/ 26 w 597"/>
                <a:gd name="T3" fmla="*/ 62 h 582"/>
                <a:gd name="T4" fmla="*/ 62 w 597"/>
                <a:gd name="T5" fmla="*/ 25 h 582"/>
                <a:gd name="T6" fmla="*/ 535 w 597"/>
                <a:gd name="T7" fmla="*/ 25 h 582"/>
                <a:gd name="T8" fmla="*/ 571 w 597"/>
                <a:gd name="T9" fmla="*/ 62 h 582"/>
                <a:gd name="T10" fmla="*/ 571 w 597"/>
                <a:gd name="T11" fmla="*/ 344 h 582"/>
                <a:gd name="T12" fmla="*/ 535 w 597"/>
                <a:gd name="T13" fmla="*/ 380 h 582"/>
                <a:gd name="T14" fmla="*/ 62 w 597"/>
                <a:gd name="T15" fmla="*/ 380 h 582"/>
                <a:gd name="T16" fmla="*/ 26 w 597"/>
                <a:gd name="T17" fmla="*/ 344 h 582"/>
                <a:gd name="T18" fmla="*/ 535 w 597"/>
                <a:gd name="T19" fmla="*/ 406 h 582"/>
                <a:gd name="T20" fmla="*/ 597 w 597"/>
                <a:gd name="T21" fmla="*/ 344 h 582"/>
                <a:gd name="T22" fmla="*/ 597 w 597"/>
                <a:gd name="T23" fmla="*/ 62 h 582"/>
                <a:gd name="T24" fmla="*/ 535 w 597"/>
                <a:gd name="T25" fmla="*/ 0 h 582"/>
                <a:gd name="T26" fmla="*/ 62 w 597"/>
                <a:gd name="T27" fmla="*/ 0 h 582"/>
                <a:gd name="T28" fmla="*/ 0 w 597"/>
                <a:gd name="T29" fmla="*/ 62 h 582"/>
                <a:gd name="T30" fmla="*/ 0 w 597"/>
                <a:gd name="T31" fmla="*/ 344 h 582"/>
                <a:gd name="T32" fmla="*/ 62 w 597"/>
                <a:gd name="T33" fmla="*/ 406 h 582"/>
                <a:gd name="T34" fmla="*/ 246 w 597"/>
                <a:gd name="T35" fmla="*/ 406 h 582"/>
                <a:gd name="T36" fmla="*/ 246 w 597"/>
                <a:gd name="T37" fmla="*/ 461 h 582"/>
                <a:gd name="T38" fmla="*/ 62 w 597"/>
                <a:gd name="T39" fmla="*/ 461 h 582"/>
                <a:gd name="T40" fmla="*/ 0 w 597"/>
                <a:gd name="T41" fmla="*/ 523 h 582"/>
                <a:gd name="T42" fmla="*/ 0 w 597"/>
                <a:gd name="T43" fmla="*/ 569 h 582"/>
                <a:gd name="T44" fmla="*/ 13 w 597"/>
                <a:gd name="T45" fmla="*/ 582 h 582"/>
                <a:gd name="T46" fmla="*/ 584 w 597"/>
                <a:gd name="T47" fmla="*/ 582 h 582"/>
                <a:gd name="T48" fmla="*/ 597 w 597"/>
                <a:gd name="T49" fmla="*/ 569 h 582"/>
                <a:gd name="T50" fmla="*/ 597 w 597"/>
                <a:gd name="T51" fmla="*/ 523 h 582"/>
                <a:gd name="T52" fmla="*/ 535 w 597"/>
                <a:gd name="T53" fmla="*/ 461 h 582"/>
                <a:gd name="T54" fmla="*/ 351 w 597"/>
                <a:gd name="T55" fmla="*/ 461 h 582"/>
                <a:gd name="T56" fmla="*/ 351 w 597"/>
                <a:gd name="T57" fmla="*/ 406 h 582"/>
                <a:gd name="T58" fmla="*/ 535 w 597"/>
                <a:gd name="T59" fmla="*/ 406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7" h="582">
                  <a:moveTo>
                    <a:pt x="26" y="344"/>
                  </a:moveTo>
                  <a:lnTo>
                    <a:pt x="26" y="62"/>
                  </a:lnTo>
                  <a:cubicBezTo>
                    <a:pt x="26" y="42"/>
                    <a:pt x="42" y="25"/>
                    <a:pt x="62" y="25"/>
                  </a:cubicBezTo>
                  <a:lnTo>
                    <a:pt x="535" y="25"/>
                  </a:lnTo>
                  <a:cubicBezTo>
                    <a:pt x="555" y="25"/>
                    <a:pt x="571" y="42"/>
                    <a:pt x="571" y="62"/>
                  </a:cubicBezTo>
                  <a:lnTo>
                    <a:pt x="571" y="344"/>
                  </a:lnTo>
                  <a:cubicBezTo>
                    <a:pt x="571" y="364"/>
                    <a:pt x="555" y="380"/>
                    <a:pt x="535" y="380"/>
                  </a:cubicBezTo>
                  <a:lnTo>
                    <a:pt x="62" y="380"/>
                  </a:lnTo>
                  <a:cubicBezTo>
                    <a:pt x="42" y="380"/>
                    <a:pt x="26" y="364"/>
                    <a:pt x="26" y="344"/>
                  </a:cubicBezTo>
                  <a:close/>
                  <a:moveTo>
                    <a:pt x="535" y="406"/>
                  </a:moveTo>
                  <a:cubicBezTo>
                    <a:pt x="569" y="406"/>
                    <a:pt x="597" y="378"/>
                    <a:pt x="597" y="344"/>
                  </a:cubicBezTo>
                  <a:lnTo>
                    <a:pt x="597" y="62"/>
                  </a:lnTo>
                  <a:cubicBezTo>
                    <a:pt x="597" y="27"/>
                    <a:pt x="569" y="0"/>
                    <a:pt x="535" y="0"/>
                  </a:cubicBezTo>
                  <a:lnTo>
                    <a:pt x="62" y="0"/>
                  </a:lnTo>
                  <a:cubicBezTo>
                    <a:pt x="28" y="0"/>
                    <a:pt x="0" y="27"/>
                    <a:pt x="0" y="62"/>
                  </a:cubicBezTo>
                  <a:lnTo>
                    <a:pt x="0" y="344"/>
                  </a:lnTo>
                  <a:cubicBezTo>
                    <a:pt x="0" y="378"/>
                    <a:pt x="28" y="406"/>
                    <a:pt x="62" y="406"/>
                  </a:cubicBezTo>
                  <a:lnTo>
                    <a:pt x="246" y="406"/>
                  </a:lnTo>
                  <a:lnTo>
                    <a:pt x="246" y="461"/>
                  </a:lnTo>
                  <a:lnTo>
                    <a:pt x="62" y="461"/>
                  </a:lnTo>
                  <a:cubicBezTo>
                    <a:pt x="28" y="461"/>
                    <a:pt x="0" y="489"/>
                    <a:pt x="0" y="523"/>
                  </a:cubicBezTo>
                  <a:lnTo>
                    <a:pt x="0" y="569"/>
                  </a:lnTo>
                  <a:cubicBezTo>
                    <a:pt x="0" y="576"/>
                    <a:pt x="6" y="582"/>
                    <a:pt x="13" y="582"/>
                  </a:cubicBezTo>
                  <a:lnTo>
                    <a:pt x="584" y="582"/>
                  </a:lnTo>
                  <a:cubicBezTo>
                    <a:pt x="591" y="582"/>
                    <a:pt x="597" y="576"/>
                    <a:pt x="597" y="569"/>
                  </a:cubicBezTo>
                  <a:lnTo>
                    <a:pt x="597" y="523"/>
                  </a:lnTo>
                  <a:cubicBezTo>
                    <a:pt x="597" y="489"/>
                    <a:pt x="569" y="461"/>
                    <a:pt x="535" y="461"/>
                  </a:cubicBezTo>
                  <a:lnTo>
                    <a:pt x="351" y="461"/>
                  </a:lnTo>
                  <a:lnTo>
                    <a:pt x="351" y="406"/>
                  </a:lnTo>
                  <a:lnTo>
                    <a:pt x="535" y="40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3" name="Freeform 535"/>
            <p:cNvSpPr/>
            <p:nvPr/>
          </p:nvSpPr>
          <p:spPr bwMode="auto">
            <a:xfrm>
              <a:off x="7664450" y="3041650"/>
              <a:ext cx="341313" cy="209550"/>
            </a:xfrm>
            <a:custGeom>
              <a:avLst/>
              <a:gdLst>
                <a:gd name="T0" fmla="*/ 493 w 493"/>
                <a:gd name="T1" fmla="*/ 293 h 303"/>
                <a:gd name="T2" fmla="*/ 493 w 493"/>
                <a:gd name="T3" fmla="*/ 11 h 303"/>
                <a:gd name="T4" fmla="*/ 483 w 493"/>
                <a:gd name="T5" fmla="*/ 0 h 303"/>
                <a:gd name="T6" fmla="*/ 10 w 493"/>
                <a:gd name="T7" fmla="*/ 0 h 303"/>
                <a:gd name="T8" fmla="*/ 0 w 493"/>
                <a:gd name="T9" fmla="*/ 11 h 303"/>
                <a:gd name="T10" fmla="*/ 0 w 493"/>
                <a:gd name="T11" fmla="*/ 293 h 303"/>
                <a:gd name="T12" fmla="*/ 10 w 493"/>
                <a:gd name="T13" fmla="*/ 303 h 303"/>
                <a:gd name="T14" fmla="*/ 483 w 493"/>
                <a:gd name="T15" fmla="*/ 303 h 303"/>
                <a:gd name="T16" fmla="*/ 493 w 493"/>
                <a:gd name="T17" fmla="*/ 29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303">
                  <a:moveTo>
                    <a:pt x="493" y="293"/>
                  </a:moveTo>
                  <a:lnTo>
                    <a:pt x="493" y="11"/>
                  </a:lnTo>
                  <a:cubicBezTo>
                    <a:pt x="493" y="5"/>
                    <a:pt x="489" y="0"/>
                    <a:pt x="483" y="0"/>
                  </a:cubicBezTo>
                  <a:lnTo>
                    <a:pt x="10" y="0"/>
                  </a:lnTo>
                  <a:cubicBezTo>
                    <a:pt x="4" y="0"/>
                    <a:pt x="0" y="5"/>
                    <a:pt x="0" y="11"/>
                  </a:cubicBezTo>
                  <a:lnTo>
                    <a:pt x="0" y="293"/>
                  </a:lnTo>
                  <a:cubicBezTo>
                    <a:pt x="0" y="299"/>
                    <a:pt x="4" y="303"/>
                    <a:pt x="10" y="303"/>
                  </a:cubicBezTo>
                  <a:lnTo>
                    <a:pt x="483" y="303"/>
                  </a:lnTo>
                  <a:cubicBezTo>
                    <a:pt x="489" y="303"/>
                    <a:pt x="493" y="299"/>
                    <a:pt x="493" y="29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34" name="Freeform 536"/>
          <p:cNvSpPr/>
          <p:nvPr/>
        </p:nvSpPr>
        <p:spPr bwMode="auto">
          <a:xfrm>
            <a:off x="7648205" y="2360116"/>
            <a:ext cx="721383" cy="443227"/>
          </a:xfrm>
          <a:custGeom>
            <a:avLst/>
            <a:gdLst>
              <a:gd name="T0" fmla="*/ 535 w 684"/>
              <a:gd name="T1" fmla="*/ 120 h 418"/>
              <a:gd name="T2" fmla="*/ 528 w 684"/>
              <a:gd name="T3" fmla="*/ 121 h 418"/>
              <a:gd name="T4" fmla="*/ 367 w 684"/>
              <a:gd name="T5" fmla="*/ 0 h 418"/>
              <a:gd name="T6" fmla="*/ 208 w 684"/>
              <a:gd name="T7" fmla="*/ 114 h 418"/>
              <a:gd name="T8" fmla="*/ 167 w 684"/>
              <a:gd name="T9" fmla="*/ 101 h 418"/>
              <a:gd name="T10" fmla="*/ 96 w 684"/>
              <a:gd name="T11" fmla="*/ 171 h 418"/>
              <a:gd name="T12" fmla="*/ 0 w 684"/>
              <a:gd name="T13" fmla="*/ 293 h 418"/>
              <a:gd name="T14" fmla="*/ 125 w 684"/>
              <a:gd name="T15" fmla="*/ 418 h 418"/>
              <a:gd name="T16" fmla="*/ 128 w 684"/>
              <a:gd name="T17" fmla="*/ 418 h 418"/>
              <a:gd name="T18" fmla="*/ 131 w 684"/>
              <a:gd name="T19" fmla="*/ 418 h 418"/>
              <a:gd name="T20" fmla="*/ 535 w 684"/>
              <a:gd name="T21" fmla="*/ 418 h 418"/>
              <a:gd name="T22" fmla="*/ 684 w 684"/>
              <a:gd name="T23" fmla="*/ 269 h 418"/>
              <a:gd name="T24" fmla="*/ 535 w 684"/>
              <a:gd name="T25" fmla="*/ 12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4" h="418">
                <a:moveTo>
                  <a:pt x="535" y="120"/>
                </a:moveTo>
                <a:cubicBezTo>
                  <a:pt x="533" y="120"/>
                  <a:pt x="531" y="121"/>
                  <a:pt x="528" y="121"/>
                </a:cubicBezTo>
                <a:cubicBezTo>
                  <a:pt x="508" y="51"/>
                  <a:pt x="443" y="0"/>
                  <a:pt x="367" y="0"/>
                </a:cubicBezTo>
                <a:cubicBezTo>
                  <a:pt x="293" y="0"/>
                  <a:pt x="230" y="48"/>
                  <a:pt x="208" y="114"/>
                </a:cubicBezTo>
                <a:cubicBezTo>
                  <a:pt x="196" y="106"/>
                  <a:pt x="182" y="101"/>
                  <a:pt x="167" y="101"/>
                </a:cubicBezTo>
                <a:cubicBezTo>
                  <a:pt x="128" y="101"/>
                  <a:pt x="96" y="132"/>
                  <a:pt x="96" y="171"/>
                </a:cubicBezTo>
                <a:cubicBezTo>
                  <a:pt x="41" y="185"/>
                  <a:pt x="0" y="234"/>
                  <a:pt x="0" y="293"/>
                </a:cubicBezTo>
                <a:cubicBezTo>
                  <a:pt x="0" y="362"/>
                  <a:pt x="56" y="418"/>
                  <a:pt x="125" y="418"/>
                </a:cubicBezTo>
                <a:cubicBezTo>
                  <a:pt x="126" y="418"/>
                  <a:pt x="126" y="418"/>
                  <a:pt x="128" y="418"/>
                </a:cubicBezTo>
                <a:cubicBezTo>
                  <a:pt x="129" y="418"/>
                  <a:pt x="130" y="418"/>
                  <a:pt x="131" y="418"/>
                </a:cubicBezTo>
                <a:lnTo>
                  <a:pt x="535" y="418"/>
                </a:lnTo>
                <a:cubicBezTo>
                  <a:pt x="618" y="418"/>
                  <a:pt x="684" y="351"/>
                  <a:pt x="684" y="269"/>
                </a:cubicBezTo>
                <a:cubicBezTo>
                  <a:pt x="684" y="187"/>
                  <a:pt x="618" y="120"/>
                  <a:pt x="535" y="120"/>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nvGrpSpPr>
          <p:cNvPr id="35" name="组合 34"/>
          <p:cNvGrpSpPr/>
          <p:nvPr/>
        </p:nvGrpSpPr>
        <p:grpSpPr>
          <a:xfrm>
            <a:off x="4135617" y="1543796"/>
            <a:ext cx="442826" cy="590122"/>
            <a:chOff x="3732213" y="1809750"/>
            <a:chExt cx="377825" cy="503237"/>
          </a:xfrm>
          <a:solidFill>
            <a:schemeClr val="tx2"/>
          </a:solidFill>
        </p:grpSpPr>
        <p:sp>
          <p:nvSpPr>
            <p:cNvPr id="36" name="Freeform 537"/>
            <p:cNvSpPr>
              <a:spLocks noEditPoints="1"/>
            </p:cNvSpPr>
            <p:nvPr/>
          </p:nvSpPr>
          <p:spPr bwMode="auto">
            <a:xfrm>
              <a:off x="3732213" y="1809750"/>
              <a:ext cx="377825" cy="503237"/>
            </a:xfrm>
            <a:custGeom>
              <a:avLst/>
              <a:gdLst>
                <a:gd name="T0" fmla="*/ 511 w 545"/>
                <a:gd name="T1" fmla="*/ 618 h 726"/>
                <a:gd name="T2" fmla="*/ 463 w 545"/>
                <a:gd name="T3" fmla="*/ 666 h 726"/>
                <a:gd name="T4" fmla="*/ 82 w 545"/>
                <a:gd name="T5" fmla="*/ 666 h 726"/>
                <a:gd name="T6" fmla="*/ 34 w 545"/>
                <a:gd name="T7" fmla="*/ 618 h 726"/>
                <a:gd name="T8" fmla="*/ 34 w 545"/>
                <a:gd name="T9" fmla="*/ 81 h 726"/>
                <a:gd name="T10" fmla="*/ 82 w 545"/>
                <a:gd name="T11" fmla="*/ 34 h 726"/>
                <a:gd name="T12" fmla="*/ 463 w 545"/>
                <a:gd name="T13" fmla="*/ 34 h 726"/>
                <a:gd name="T14" fmla="*/ 511 w 545"/>
                <a:gd name="T15" fmla="*/ 81 h 726"/>
                <a:gd name="T16" fmla="*/ 511 w 545"/>
                <a:gd name="T17" fmla="*/ 618 h 726"/>
                <a:gd name="T18" fmla="*/ 289 w 545"/>
                <a:gd name="T19" fmla="*/ 712 h 726"/>
                <a:gd name="T20" fmla="*/ 256 w 545"/>
                <a:gd name="T21" fmla="*/ 712 h 726"/>
                <a:gd name="T22" fmla="*/ 241 w 545"/>
                <a:gd name="T23" fmla="*/ 697 h 726"/>
                <a:gd name="T24" fmla="*/ 256 w 545"/>
                <a:gd name="T25" fmla="*/ 683 h 726"/>
                <a:gd name="T26" fmla="*/ 289 w 545"/>
                <a:gd name="T27" fmla="*/ 683 h 726"/>
                <a:gd name="T28" fmla="*/ 304 w 545"/>
                <a:gd name="T29" fmla="*/ 697 h 726"/>
                <a:gd name="T30" fmla="*/ 289 w 545"/>
                <a:gd name="T31" fmla="*/ 712 h 726"/>
                <a:gd name="T32" fmla="*/ 463 w 545"/>
                <a:gd name="T33" fmla="*/ 0 h 726"/>
                <a:gd name="T34" fmla="*/ 82 w 545"/>
                <a:gd name="T35" fmla="*/ 0 h 726"/>
                <a:gd name="T36" fmla="*/ 0 w 545"/>
                <a:gd name="T37" fmla="*/ 81 h 726"/>
                <a:gd name="T38" fmla="*/ 0 w 545"/>
                <a:gd name="T39" fmla="*/ 644 h 726"/>
                <a:gd name="T40" fmla="*/ 82 w 545"/>
                <a:gd name="T41" fmla="*/ 726 h 726"/>
                <a:gd name="T42" fmla="*/ 463 w 545"/>
                <a:gd name="T43" fmla="*/ 726 h 726"/>
                <a:gd name="T44" fmla="*/ 545 w 545"/>
                <a:gd name="T45" fmla="*/ 644 h 726"/>
                <a:gd name="T46" fmla="*/ 545 w 545"/>
                <a:gd name="T47" fmla="*/ 81 h 726"/>
                <a:gd name="T48" fmla="*/ 463 w 545"/>
                <a:gd name="T49"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5" h="726">
                  <a:moveTo>
                    <a:pt x="511" y="618"/>
                  </a:moveTo>
                  <a:cubicBezTo>
                    <a:pt x="511" y="644"/>
                    <a:pt x="489" y="666"/>
                    <a:pt x="463" y="666"/>
                  </a:cubicBezTo>
                  <a:lnTo>
                    <a:pt x="82" y="666"/>
                  </a:lnTo>
                  <a:cubicBezTo>
                    <a:pt x="56" y="666"/>
                    <a:pt x="34" y="644"/>
                    <a:pt x="34" y="618"/>
                  </a:cubicBezTo>
                  <a:lnTo>
                    <a:pt x="34" y="81"/>
                  </a:lnTo>
                  <a:cubicBezTo>
                    <a:pt x="34" y="55"/>
                    <a:pt x="56" y="34"/>
                    <a:pt x="82" y="34"/>
                  </a:cubicBezTo>
                  <a:lnTo>
                    <a:pt x="463" y="34"/>
                  </a:lnTo>
                  <a:cubicBezTo>
                    <a:pt x="489" y="34"/>
                    <a:pt x="511" y="55"/>
                    <a:pt x="511" y="81"/>
                  </a:cubicBezTo>
                  <a:lnTo>
                    <a:pt x="511" y="618"/>
                  </a:lnTo>
                  <a:close/>
                  <a:moveTo>
                    <a:pt x="289" y="712"/>
                  </a:moveTo>
                  <a:lnTo>
                    <a:pt x="256" y="712"/>
                  </a:lnTo>
                  <a:cubicBezTo>
                    <a:pt x="248" y="712"/>
                    <a:pt x="241" y="705"/>
                    <a:pt x="241" y="697"/>
                  </a:cubicBezTo>
                  <a:cubicBezTo>
                    <a:pt x="241" y="689"/>
                    <a:pt x="248" y="683"/>
                    <a:pt x="256" y="683"/>
                  </a:cubicBezTo>
                  <a:lnTo>
                    <a:pt x="289" y="683"/>
                  </a:lnTo>
                  <a:cubicBezTo>
                    <a:pt x="297" y="683"/>
                    <a:pt x="304" y="689"/>
                    <a:pt x="304" y="697"/>
                  </a:cubicBezTo>
                  <a:cubicBezTo>
                    <a:pt x="304" y="705"/>
                    <a:pt x="297" y="712"/>
                    <a:pt x="289" y="712"/>
                  </a:cubicBezTo>
                  <a:close/>
                  <a:moveTo>
                    <a:pt x="463" y="0"/>
                  </a:moveTo>
                  <a:lnTo>
                    <a:pt x="82" y="0"/>
                  </a:lnTo>
                  <a:cubicBezTo>
                    <a:pt x="37" y="0"/>
                    <a:pt x="0" y="36"/>
                    <a:pt x="0" y="81"/>
                  </a:cubicBezTo>
                  <a:lnTo>
                    <a:pt x="0" y="644"/>
                  </a:lnTo>
                  <a:cubicBezTo>
                    <a:pt x="0" y="689"/>
                    <a:pt x="37" y="726"/>
                    <a:pt x="82" y="726"/>
                  </a:cubicBezTo>
                  <a:lnTo>
                    <a:pt x="463" y="726"/>
                  </a:lnTo>
                  <a:cubicBezTo>
                    <a:pt x="508" y="726"/>
                    <a:pt x="545" y="689"/>
                    <a:pt x="545" y="644"/>
                  </a:cubicBezTo>
                  <a:lnTo>
                    <a:pt x="545" y="81"/>
                  </a:lnTo>
                  <a:cubicBezTo>
                    <a:pt x="545" y="36"/>
                    <a:pt x="508" y="0"/>
                    <a:pt x="463"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7" name="Freeform 538"/>
            <p:cNvSpPr/>
            <p:nvPr/>
          </p:nvSpPr>
          <p:spPr bwMode="auto">
            <a:xfrm>
              <a:off x="3797300" y="1893888"/>
              <a:ext cx="249238" cy="25400"/>
            </a:xfrm>
            <a:custGeom>
              <a:avLst/>
              <a:gdLst>
                <a:gd name="T0" fmla="*/ 361 w 361"/>
                <a:gd name="T1" fmla="*/ 19 h 37"/>
                <a:gd name="T2" fmla="*/ 342 w 361"/>
                <a:gd name="T3" fmla="*/ 37 h 37"/>
                <a:gd name="T4" fmla="*/ 18 w 361"/>
                <a:gd name="T5" fmla="*/ 37 h 37"/>
                <a:gd name="T6" fmla="*/ 0 w 361"/>
                <a:gd name="T7" fmla="*/ 19 h 37"/>
                <a:gd name="T8" fmla="*/ 18 w 361"/>
                <a:gd name="T9" fmla="*/ 0 h 37"/>
                <a:gd name="T10" fmla="*/ 342 w 361"/>
                <a:gd name="T11" fmla="*/ 0 h 37"/>
                <a:gd name="T12" fmla="*/ 361 w 361"/>
                <a:gd name="T13" fmla="*/ 19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9"/>
                  </a:moveTo>
                  <a:cubicBezTo>
                    <a:pt x="361" y="29"/>
                    <a:pt x="353" y="37"/>
                    <a:pt x="342" y="37"/>
                  </a:cubicBezTo>
                  <a:lnTo>
                    <a:pt x="18" y="37"/>
                  </a:lnTo>
                  <a:cubicBezTo>
                    <a:pt x="8" y="37"/>
                    <a:pt x="0" y="29"/>
                    <a:pt x="0" y="19"/>
                  </a:cubicBezTo>
                  <a:cubicBezTo>
                    <a:pt x="0" y="8"/>
                    <a:pt x="8" y="0"/>
                    <a:pt x="18" y="0"/>
                  </a:cubicBezTo>
                  <a:lnTo>
                    <a:pt x="342" y="0"/>
                  </a:lnTo>
                  <a:cubicBezTo>
                    <a:pt x="353" y="0"/>
                    <a:pt x="361" y="8"/>
                    <a:pt x="361" y="1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8" name="Freeform 539"/>
            <p:cNvSpPr/>
            <p:nvPr/>
          </p:nvSpPr>
          <p:spPr bwMode="auto">
            <a:xfrm>
              <a:off x="3797300" y="1936750"/>
              <a:ext cx="249238" cy="25400"/>
            </a:xfrm>
            <a:custGeom>
              <a:avLst/>
              <a:gdLst>
                <a:gd name="T0" fmla="*/ 361 w 361"/>
                <a:gd name="T1" fmla="*/ 18 h 37"/>
                <a:gd name="T2" fmla="*/ 342 w 361"/>
                <a:gd name="T3" fmla="*/ 37 h 37"/>
                <a:gd name="T4" fmla="*/ 18 w 361"/>
                <a:gd name="T5" fmla="*/ 37 h 37"/>
                <a:gd name="T6" fmla="*/ 0 w 361"/>
                <a:gd name="T7" fmla="*/ 18 h 37"/>
                <a:gd name="T8" fmla="*/ 18 w 361"/>
                <a:gd name="T9" fmla="*/ 0 h 37"/>
                <a:gd name="T10" fmla="*/ 342 w 361"/>
                <a:gd name="T11" fmla="*/ 0 h 37"/>
                <a:gd name="T12" fmla="*/ 361 w 361"/>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8"/>
                  </a:moveTo>
                  <a:cubicBezTo>
                    <a:pt x="361" y="28"/>
                    <a:pt x="353" y="37"/>
                    <a:pt x="342" y="37"/>
                  </a:cubicBezTo>
                  <a:lnTo>
                    <a:pt x="18" y="37"/>
                  </a:lnTo>
                  <a:cubicBezTo>
                    <a:pt x="8" y="37"/>
                    <a:pt x="0" y="28"/>
                    <a:pt x="0" y="18"/>
                  </a:cubicBezTo>
                  <a:cubicBezTo>
                    <a:pt x="0" y="8"/>
                    <a:pt x="8" y="0"/>
                    <a:pt x="18" y="0"/>
                  </a:cubicBezTo>
                  <a:lnTo>
                    <a:pt x="342" y="0"/>
                  </a:lnTo>
                  <a:cubicBezTo>
                    <a:pt x="353" y="0"/>
                    <a:pt x="361" y="8"/>
                    <a:pt x="361" y="1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39" name="Freeform 540"/>
            <p:cNvSpPr/>
            <p:nvPr/>
          </p:nvSpPr>
          <p:spPr bwMode="auto">
            <a:xfrm>
              <a:off x="3797300" y="1981200"/>
              <a:ext cx="249238" cy="23812"/>
            </a:xfrm>
            <a:custGeom>
              <a:avLst/>
              <a:gdLst>
                <a:gd name="T0" fmla="*/ 361 w 361"/>
                <a:gd name="T1" fmla="*/ 18 h 36"/>
                <a:gd name="T2" fmla="*/ 342 w 361"/>
                <a:gd name="T3" fmla="*/ 36 h 36"/>
                <a:gd name="T4" fmla="*/ 18 w 361"/>
                <a:gd name="T5" fmla="*/ 36 h 36"/>
                <a:gd name="T6" fmla="*/ 0 w 361"/>
                <a:gd name="T7" fmla="*/ 18 h 36"/>
                <a:gd name="T8" fmla="*/ 18 w 361"/>
                <a:gd name="T9" fmla="*/ 0 h 36"/>
                <a:gd name="T10" fmla="*/ 342 w 361"/>
                <a:gd name="T11" fmla="*/ 0 h 36"/>
                <a:gd name="T12" fmla="*/ 361 w 361"/>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361" h="36">
                  <a:moveTo>
                    <a:pt x="361" y="18"/>
                  </a:moveTo>
                  <a:cubicBezTo>
                    <a:pt x="361" y="28"/>
                    <a:pt x="353" y="36"/>
                    <a:pt x="342" y="36"/>
                  </a:cubicBezTo>
                  <a:lnTo>
                    <a:pt x="18" y="36"/>
                  </a:lnTo>
                  <a:cubicBezTo>
                    <a:pt x="8" y="36"/>
                    <a:pt x="0" y="28"/>
                    <a:pt x="0" y="18"/>
                  </a:cubicBezTo>
                  <a:cubicBezTo>
                    <a:pt x="0" y="8"/>
                    <a:pt x="8" y="0"/>
                    <a:pt x="18" y="0"/>
                  </a:cubicBezTo>
                  <a:lnTo>
                    <a:pt x="342" y="0"/>
                  </a:lnTo>
                  <a:cubicBezTo>
                    <a:pt x="353" y="0"/>
                    <a:pt x="361" y="8"/>
                    <a:pt x="361" y="1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0" name="Freeform 541"/>
            <p:cNvSpPr/>
            <p:nvPr/>
          </p:nvSpPr>
          <p:spPr bwMode="auto">
            <a:xfrm>
              <a:off x="3797300" y="2024063"/>
              <a:ext cx="249238" cy="25400"/>
            </a:xfrm>
            <a:custGeom>
              <a:avLst/>
              <a:gdLst>
                <a:gd name="T0" fmla="*/ 361 w 361"/>
                <a:gd name="T1" fmla="*/ 19 h 37"/>
                <a:gd name="T2" fmla="*/ 342 w 361"/>
                <a:gd name="T3" fmla="*/ 37 h 37"/>
                <a:gd name="T4" fmla="*/ 18 w 361"/>
                <a:gd name="T5" fmla="*/ 37 h 37"/>
                <a:gd name="T6" fmla="*/ 0 w 361"/>
                <a:gd name="T7" fmla="*/ 19 h 37"/>
                <a:gd name="T8" fmla="*/ 18 w 361"/>
                <a:gd name="T9" fmla="*/ 0 h 37"/>
                <a:gd name="T10" fmla="*/ 342 w 361"/>
                <a:gd name="T11" fmla="*/ 0 h 37"/>
                <a:gd name="T12" fmla="*/ 361 w 361"/>
                <a:gd name="T13" fmla="*/ 19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9"/>
                  </a:moveTo>
                  <a:cubicBezTo>
                    <a:pt x="361" y="29"/>
                    <a:pt x="353" y="37"/>
                    <a:pt x="342" y="37"/>
                  </a:cubicBezTo>
                  <a:lnTo>
                    <a:pt x="18" y="37"/>
                  </a:lnTo>
                  <a:cubicBezTo>
                    <a:pt x="8" y="37"/>
                    <a:pt x="0" y="29"/>
                    <a:pt x="0" y="19"/>
                  </a:cubicBezTo>
                  <a:cubicBezTo>
                    <a:pt x="0" y="9"/>
                    <a:pt x="8" y="0"/>
                    <a:pt x="18" y="0"/>
                  </a:cubicBezTo>
                  <a:lnTo>
                    <a:pt x="342" y="0"/>
                  </a:lnTo>
                  <a:cubicBezTo>
                    <a:pt x="353" y="0"/>
                    <a:pt x="361" y="9"/>
                    <a:pt x="361" y="1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1" name="Freeform 542"/>
            <p:cNvSpPr/>
            <p:nvPr/>
          </p:nvSpPr>
          <p:spPr bwMode="auto">
            <a:xfrm>
              <a:off x="3797300" y="2066925"/>
              <a:ext cx="249238" cy="25400"/>
            </a:xfrm>
            <a:custGeom>
              <a:avLst/>
              <a:gdLst>
                <a:gd name="T0" fmla="*/ 361 w 361"/>
                <a:gd name="T1" fmla="*/ 19 h 37"/>
                <a:gd name="T2" fmla="*/ 342 w 361"/>
                <a:gd name="T3" fmla="*/ 37 h 37"/>
                <a:gd name="T4" fmla="*/ 18 w 361"/>
                <a:gd name="T5" fmla="*/ 37 h 37"/>
                <a:gd name="T6" fmla="*/ 0 w 361"/>
                <a:gd name="T7" fmla="*/ 19 h 37"/>
                <a:gd name="T8" fmla="*/ 18 w 361"/>
                <a:gd name="T9" fmla="*/ 0 h 37"/>
                <a:gd name="T10" fmla="*/ 342 w 361"/>
                <a:gd name="T11" fmla="*/ 0 h 37"/>
                <a:gd name="T12" fmla="*/ 361 w 361"/>
                <a:gd name="T13" fmla="*/ 19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9"/>
                  </a:moveTo>
                  <a:cubicBezTo>
                    <a:pt x="361" y="29"/>
                    <a:pt x="353" y="37"/>
                    <a:pt x="342" y="37"/>
                  </a:cubicBezTo>
                  <a:lnTo>
                    <a:pt x="18" y="37"/>
                  </a:lnTo>
                  <a:cubicBezTo>
                    <a:pt x="8" y="37"/>
                    <a:pt x="0" y="29"/>
                    <a:pt x="0" y="19"/>
                  </a:cubicBezTo>
                  <a:cubicBezTo>
                    <a:pt x="0" y="8"/>
                    <a:pt x="8" y="0"/>
                    <a:pt x="18" y="0"/>
                  </a:cubicBezTo>
                  <a:lnTo>
                    <a:pt x="342" y="0"/>
                  </a:lnTo>
                  <a:cubicBezTo>
                    <a:pt x="353" y="0"/>
                    <a:pt x="361" y="8"/>
                    <a:pt x="361" y="1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2" name="Freeform 543"/>
            <p:cNvSpPr/>
            <p:nvPr/>
          </p:nvSpPr>
          <p:spPr bwMode="auto">
            <a:xfrm>
              <a:off x="3797300" y="2111375"/>
              <a:ext cx="169863" cy="25400"/>
            </a:xfrm>
            <a:custGeom>
              <a:avLst/>
              <a:gdLst>
                <a:gd name="T0" fmla="*/ 247 w 247"/>
                <a:gd name="T1" fmla="*/ 18 h 37"/>
                <a:gd name="T2" fmla="*/ 229 w 247"/>
                <a:gd name="T3" fmla="*/ 37 h 37"/>
                <a:gd name="T4" fmla="*/ 18 w 247"/>
                <a:gd name="T5" fmla="*/ 37 h 37"/>
                <a:gd name="T6" fmla="*/ 0 w 247"/>
                <a:gd name="T7" fmla="*/ 18 h 37"/>
                <a:gd name="T8" fmla="*/ 18 w 247"/>
                <a:gd name="T9" fmla="*/ 0 h 37"/>
                <a:gd name="T10" fmla="*/ 229 w 247"/>
                <a:gd name="T11" fmla="*/ 0 h 37"/>
                <a:gd name="T12" fmla="*/ 247 w 247"/>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247" h="37">
                  <a:moveTo>
                    <a:pt x="247" y="18"/>
                  </a:moveTo>
                  <a:cubicBezTo>
                    <a:pt x="247" y="28"/>
                    <a:pt x="239" y="37"/>
                    <a:pt x="229" y="37"/>
                  </a:cubicBezTo>
                  <a:lnTo>
                    <a:pt x="18" y="37"/>
                  </a:lnTo>
                  <a:cubicBezTo>
                    <a:pt x="8" y="37"/>
                    <a:pt x="0" y="28"/>
                    <a:pt x="0" y="18"/>
                  </a:cubicBezTo>
                  <a:cubicBezTo>
                    <a:pt x="0" y="8"/>
                    <a:pt x="8" y="0"/>
                    <a:pt x="18" y="0"/>
                  </a:cubicBezTo>
                  <a:lnTo>
                    <a:pt x="229" y="0"/>
                  </a:lnTo>
                  <a:cubicBezTo>
                    <a:pt x="239" y="0"/>
                    <a:pt x="247" y="8"/>
                    <a:pt x="247" y="1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43" name="Freeform 553"/>
          <p:cNvSpPr>
            <a:spLocks noEditPoints="1"/>
          </p:cNvSpPr>
          <p:nvPr/>
        </p:nvSpPr>
        <p:spPr bwMode="auto">
          <a:xfrm>
            <a:off x="5426494" y="5293932"/>
            <a:ext cx="1256645" cy="1254125"/>
          </a:xfrm>
          <a:custGeom>
            <a:avLst/>
            <a:gdLst>
              <a:gd name="T0" fmla="*/ 1782 w 1816"/>
              <a:gd name="T1" fmla="*/ 0 h 1814"/>
              <a:gd name="T2" fmla="*/ 1760 w 1816"/>
              <a:gd name="T3" fmla="*/ 26 h 1814"/>
              <a:gd name="T4" fmla="*/ 1754 w 1816"/>
              <a:gd name="T5" fmla="*/ 114 h 1814"/>
              <a:gd name="T6" fmla="*/ 1744 w 1816"/>
              <a:gd name="T7" fmla="*/ 134 h 1814"/>
              <a:gd name="T8" fmla="*/ 1798 w 1816"/>
              <a:gd name="T9" fmla="*/ 196 h 1814"/>
              <a:gd name="T10" fmla="*/ 1790 w 1816"/>
              <a:gd name="T11" fmla="*/ 288 h 1814"/>
              <a:gd name="T12" fmla="*/ 1733 w 1816"/>
              <a:gd name="T13" fmla="*/ 343 h 1814"/>
              <a:gd name="T14" fmla="*/ 1729 w 1816"/>
              <a:gd name="T15" fmla="*/ 397 h 1814"/>
              <a:gd name="T16" fmla="*/ 1795 w 1816"/>
              <a:gd name="T17" fmla="*/ 457 h 1814"/>
              <a:gd name="T18" fmla="*/ 1780 w 1816"/>
              <a:gd name="T19" fmla="*/ 541 h 1814"/>
              <a:gd name="T20" fmla="*/ 1734 w 1816"/>
              <a:gd name="T21" fmla="*/ 587 h 1814"/>
              <a:gd name="T22" fmla="*/ 1734 w 1816"/>
              <a:gd name="T23" fmla="*/ 659 h 1814"/>
              <a:gd name="T24" fmla="*/ 1796 w 1816"/>
              <a:gd name="T25" fmla="*/ 736 h 1814"/>
              <a:gd name="T26" fmla="*/ 1765 w 1816"/>
              <a:gd name="T27" fmla="*/ 803 h 1814"/>
              <a:gd name="T28" fmla="*/ 1724 w 1816"/>
              <a:gd name="T29" fmla="*/ 844 h 1814"/>
              <a:gd name="T30" fmla="*/ 1734 w 1816"/>
              <a:gd name="T31" fmla="*/ 891 h 1814"/>
              <a:gd name="T32" fmla="*/ 1790 w 1816"/>
              <a:gd name="T33" fmla="*/ 957 h 1814"/>
              <a:gd name="T34" fmla="*/ 1775 w 1816"/>
              <a:gd name="T35" fmla="*/ 1035 h 1814"/>
              <a:gd name="T36" fmla="*/ 1724 w 1816"/>
              <a:gd name="T37" fmla="*/ 1081 h 1814"/>
              <a:gd name="T38" fmla="*/ 1724 w 1816"/>
              <a:gd name="T39" fmla="*/ 1143 h 1814"/>
              <a:gd name="T40" fmla="*/ 1765 w 1816"/>
              <a:gd name="T41" fmla="*/ 1194 h 1814"/>
              <a:gd name="T42" fmla="*/ 1698 w 1816"/>
              <a:gd name="T43" fmla="*/ 1328 h 1814"/>
              <a:gd name="T44" fmla="*/ 1312 w 1816"/>
              <a:gd name="T45" fmla="*/ 1667 h 1814"/>
              <a:gd name="T46" fmla="*/ 499 w 1816"/>
              <a:gd name="T47" fmla="*/ 1667 h 1814"/>
              <a:gd name="T48" fmla="*/ 103 w 1816"/>
              <a:gd name="T49" fmla="*/ 1328 h 1814"/>
              <a:gd name="T50" fmla="*/ 95 w 1816"/>
              <a:gd name="T51" fmla="*/ 1265 h 1814"/>
              <a:gd name="T52" fmla="*/ 72 w 1816"/>
              <a:gd name="T53" fmla="*/ 1173 h 1814"/>
              <a:gd name="T54" fmla="*/ 15 w 1816"/>
              <a:gd name="T55" fmla="*/ 1112 h 1814"/>
              <a:gd name="T56" fmla="*/ 41 w 1816"/>
              <a:gd name="T57" fmla="*/ 1040 h 1814"/>
              <a:gd name="T58" fmla="*/ 67 w 1816"/>
              <a:gd name="T59" fmla="*/ 983 h 1814"/>
              <a:gd name="T60" fmla="*/ 31 w 1816"/>
              <a:gd name="T61" fmla="*/ 891 h 1814"/>
              <a:gd name="T62" fmla="*/ 26 w 1816"/>
              <a:gd name="T63" fmla="*/ 798 h 1814"/>
              <a:gd name="T64" fmla="*/ 62 w 1816"/>
              <a:gd name="T65" fmla="*/ 752 h 1814"/>
              <a:gd name="T66" fmla="*/ 62 w 1816"/>
              <a:gd name="T67" fmla="*/ 700 h 1814"/>
              <a:gd name="T68" fmla="*/ 15 w 1816"/>
              <a:gd name="T69" fmla="*/ 623 h 1814"/>
              <a:gd name="T70" fmla="*/ 41 w 1816"/>
              <a:gd name="T71" fmla="*/ 541 h 1814"/>
              <a:gd name="T72" fmla="*/ 72 w 1816"/>
              <a:gd name="T73" fmla="*/ 499 h 1814"/>
              <a:gd name="T74" fmla="*/ 67 w 1816"/>
              <a:gd name="T75" fmla="*/ 448 h 1814"/>
              <a:gd name="T76" fmla="*/ 15 w 1816"/>
              <a:gd name="T77" fmla="*/ 366 h 1814"/>
              <a:gd name="T78" fmla="*/ 15 w 1816"/>
              <a:gd name="T79" fmla="*/ 129 h 1814"/>
              <a:gd name="T80" fmla="*/ 15 w 1816"/>
              <a:gd name="T81" fmla="*/ 88 h 1814"/>
              <a:gd name="T82" fmla="*/ 10 w 1816"/>
              <a:gd name="T83" fmla="*/ 11 h 1814"/>
              <a:gd name="T84" fmla="*/ 0 w 1816"/>
              <a:gd name="T85" fmla="*/ 0 h 1814"/>
              <a:gd name="T86" fmla="*/ 1782 w 1816"/>
              <a:gd name="T87" fmla="*/ 0 h 1814"/>
              <a:gd name="T88" fmla="*/ 510 w 1816"/>
              <a:gd name="T89" fmla="*/ 1705 h 1814"/>
              <a:gd name="T90" fmla="*/ 1285 w 1816"/>
              <a:gd name="T91" fmla="*/ 1702 h 1814"/>
              <a:gd name="T92" fmla="*/ 1214 w 1816"/>
              <a:gd name="T93" fmla="*/ 1778 h 1814"/>
              <a:gd name="T94" fmla="*/ 1122 w 1816"/>
              <a:gd name="T95" fmla="*/ 1814 h 1814"/>
              <a:gd name="T96" fmla="*/ 669 w 1816"/>
              <a:gd name="T97" fmla="*/ 1814 h 1814"/>
              <a:gd name="T98" fmla="*/ 576 w 1816"/>
              <a:gd name="T99" fmla="*/ 1783 h 1814"/>
              <a:gd name="T100" fmla="*/ 510 w 1816"/>
              <a:gd name="T101" fmla="*/ 170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6" h="1814">
                <a:moveTo>
                  <a:pt x="1782" y="0"/>
                </a:moveTo>
                <a:lnTo>
                  <a:pt x="1760" y="26"/>
                </a:lnTo>
                <a:lnTo>
                  <a:pt x="1754" y="114"/>
                </a:lnTo>
                <a:lnTo>
                  <a:pt x="1744" y="134"/>
                </a:lnTo>
                <a:cubicBezTo>
                  <a:pt x="1744" y="134"/>
                  <a:pt x="1783" y="165"/>
                  <a:pt x="1798" y="196"/>
                </a:cubicBezTo>
                <a:cubicBezTo>
                  <a:pt x="1814" y="226"/>
                  <a:pt x="1816" y="268"/>
                  <a:pt x="1790" y="288"/>
                </a:cubicBezTo>
                <a:cubicBezTo>
                  <a:pt x="1765" y="309"/>
                  <a:pt x="1739" y="323"/>
                  <a:pt x="1733" y="343"/>
                </a:cubicBezTo>
                <a:cubicBezTo>
                  <a:pt x="1725" y="367"/>
                  <a:pt x="1729" y="397"/>
                  <a:pt x="1729" y="397"/>
                </a:cubicBezTo>
                <a:cubicBezTo>
                  <a:pt x="1729" y="397"/>
                  <a:pt x="1785" y="421"/>
                  <a:pt x="1795" y="457"/>
                </a:cubicBezTo>
                <a:cubicBezTo>
                  <a:pt x="1805" y="493"/>
                  <a:pt x="1801" y="525"/>
                  <a:pt x="1780" y="541"/>
                </a:cubicBezTo>
                <a:cubicBezTo>
                  <a:pt x="1760" y="556"/>
                  <a:pt x="1734" y="587"/>
                  <a:pt x="1734" y="587"/>
                </a:cubicBezTo>
                <a:lnTo>
                  <a:pt x="1734" y="659"/>
                </a:lnTo>
                <a:cubicBezTo>
                  <a:pt x="1734" y="659"/>
                  <a:pt x="1796" y="700"/>
                  <a:pt x="1796" y="736"/>
                </a:cubicBezTo>
                <a:cubicBezTo>
                  <a:pt x="1796" y="772"/>
                  <a:pt x="1765" y="803"/>
                  <a:pt x="1765" y="803"/>
                </a:cubicBezTo>
                <a:lnTo>
                  <a:pt x="1724" y="844"/>
                </a:lnTo>
                <a:lnTo>
                  <a:pt x="1734" y="891"/>
                </a:lnTo>
                <a:cubicBezTo>
                  <a:pt x="1734" y="891"/>
                  <a:pt x="1780" y="921"/>
                  <a:pt x="1790" y="957"/>
                </a:cubicBezTo>
                <a:cubicBezTo>
                  <a:pt x="1801" y="993"/>
                  <a:pt x="1790" y="1019"/>
                  <a:pt x="1775" y="1035"/>
                </a:cubicBezTo>
                <a:cubicBezTo>
                  <a:pt x="1760" y="1050"/>
                  <a:pt x="1724" y="1081"/>
                  <a:pt x="1724" y="1081"/>
                </a:cubicBezTo>
                <a:lnTo>
                  <a:pt x="1724" y="1143"/>
                </a:lnTo>
                <a:cubicBezTo>
                  <a:pt x="1724" y="1143"/>
                  <a:pt x="1760" y="1168"/>
                  <a:pt x="1765" y="1194"/>
                </a:cubicBezTo>
                <a:cubicBezTo>
                  <a:pt x="1770" y="1220"/>
                  <a:pt x="1724" y="1307"/>
                  <a:pt x="1698" y="1328"/>
                </a:cubicBezTo>
                <a:cubicBezTo>
                  <a:pt x="1672" y="1348"/>
                  <a:pt x="1312" y="1667"/>
                  <a:pt x="1312" y="1667"/>
                </a:cubicBezTo>
                <a:lnTo>
                  <a:pt x="499" y="1667"/>
                </a:lnTo>
                <a:lnTo>
                  <a:pt x="103" y="1328"/>
                </a:lnTo>
                <a:cubicBezTo>
                  <a:pt x="103" y="1328"/>
                  <a:pt x="99" y="1291"/>
                  <a:pt x="95" y="1265"/>
                </a:cubicBezTo>
                <a:cubicBezTo>
                  <a:pt x="92" y="1238"/>
                  <a:pt x="92" y="1189"/>
                  <a:pt x="72" y="1173"/>
                </a:cubicBezTo>
                <a:cubicBezTo>
                  <a:pt x="51" y="1158"/>
                  <a:pt x="15" y="1148"/>
                  <a:pt x="15" y="1112"/>
                </a:cubicBezTo>
                <a:cubicBezTo>
                  <a:pt x="15" y="1076"/>
                  <a:pt x="26" y="1045"/>
                  <a:pt x="41" y="1040"/>
                </a:cubicBezTo>
                <a:cubicBezTo>
                  <a:pt x="56" y="1035"/>
                  <a:pt x="72" y="1009"/>
                  <a:pt x="67" y="983"/>
                </a:cubicBezTo>
                <a:cubicBezTo>
                  <a:pt x="62" y="957"/>
                  <a:pt x="46" y="921"/>
                  <a:pt x="31" y="891"/>
                </a:cubicBezTo>
                <a:cubicBezTo>
                  <a:pt x="15" y="860"/>
                  <a:pt x="10" y="824"/>
                  <a:pt x="26" y="798"/>
                </a:cubicBezTo>
                <a:cubicBezTo>
                  <a:pt x="41" y="772"/>
                  <a:pt x="62" y="752"/>
                  <a:pt x="62" y="752"/>
                </a:cubicBezTo>
                <a:lnTo>
                  <a:pt x="62" y="700"/>
                </a:lnTo>
                <a:cubicBezTo>
                  <a:pt x="62" y="700"/>
                  <a:pt x="15" y="669"/>
                  <a:pt x="15" y="623"/>
                </a:cubicBezTo>
                <a:cubicBezTo>
                  <a:pt x="15" y="577"/>
                  <a:pt x="26" y="551"/>
                  <a:pt x="41" y="541"/>
                </a:cubicBezTo>
                <a:cubicBezTo>
                  <a:pt x="56" y="530"/>
                  <a:pt x="72" y="499"/>
                  <a:pt x="72" y="499"/>
                </a:cubicBezTo>
                <a:cubicBezTo>
                  <a:pt x="72" y="499"/>
                  <a:pt x="77" y="469"/>
                  <a:pt x="67" y="448"/>
                </a:cubicBezTo>
                <a:cubicBezTo>
                  <a:pt x="56" y="427"/>
                  <a:pt x="26" y="397"/>
                  <a:pt x="15" y="366"/>
                </a:cubicBezTo>
                <a:lnTo>
                  <a:pt x="15" y="129"/>
                </a:lnTo>
                <a:lnTo>
                  <a:pt x="15" y="88"/>
                </a:lnTo>
                <a:cubicBezTo>
                  <a:pt x="15" y="62"/>
                  <a:pt x="10" y="11"/>
                  <a:pt x="10" y="11"/>
                </a:cubicBezTo>
                <a:lnTo>
                  <a:pt x="0" y="0"/>
                </a:lnTo>
                <a:lnTo>
                  <a:pt x="1782" y="0"/>
                </a:lnTo>
                <a:close/>
                <a:moveTo>
                  <a:pt x="510" y="1705"/>
                </a:moveTo>
                <a:lnTo>
                  <a:pt x="1285" y="1702"/>
                </a:lnTo>
                <a:cubicBezTo>
                  <a:pt x="1285" y="1702"/>
                  <a:pt x="1240" y="1758"/>
                  <a:pt x="1214" y="1778"/>
                </a:cubicBezTo>
                <a:cubicBezTo>
                  <a:pt x="1189" y="1799"/>
                  <a:pt x="1147" y="1814"/>
                  <a:pt x="1122" y="1814"/>
                </a:cubicBezTo>
                <a:lnTo>
                  <a:pt x="669" y="1814"/>
                </a:lnTo>
                <a:cubicBezTo>
                  <a:pt x="669" y="1814"/>
                  <a:pt x="602" y="1814"/>
                  <a:pt x="576" y="1783"/>
                </a:cubicBezTo>
                <a:cubicBezTo>
                  <a:pt x="550" y="1752"/>
                  <a:pt x="510" y="1705"/>
                  <a:pt x="510" y="1705"/>
                </a:cubicBezTo>
                <a:close/>
              </a:path>
            </a:pathLst>
          </a:custGeom>
          <a:solidFill>
            <a:srgbClr val="464E5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4" name="Freeform 559"/>
          <p:cNvSpPr/>
          <p:nvPr/>
        </p:nvSpPr>
        <p:spPr bwMode="auto">
          <a:xfrm>
            <a:off x="4661717" y="1395032"/>
            <a:ext cx="2781439" cy="909637"/>
          </a:xfrm>
          <a:custGeom>
            <a:avLst/>
            <a:gdLst>
              <a:gd name="T0" fmla="*/ 3583 w 4019"/>
              <a:gd name="T1" fmla="*/ 657 h 1314"/>
              <a:gd name="T2" fmla="*/ 3459 w 4019"/>
              <a:gd name="T3" fmla="*/ 540 h 1314"/>
              <a:gd name="T4" fmla="*/ 3459 w 4019"/>
              <a:gd name="T5" fmla="*/ 657 h 1314"/>
              <a:gd name="T6" fmla="*/ 3459 w 4019"/>
              <a:gd name="T7" fmla="*/ 657 h 1314"/>
              <a:gd name="T8" fmla="*/ 3459 w 4019"/>
              <a:gd name="T9" fmla="*/ 540 h 1314"/>
              <a:gd name="T10" fmla="*/ 2737 w 4019"/>
              <a:gd name="T11" fmla="*/ 121 h 1314"/>
              <a:gd name="T12" fmla="*/ 2737 w 4019"/>
              <a:gd name="T13" fmla="*/ 121 h 1314"/>
              <a:gd name="T14" fmla="*/ 2050 w 4019"/>
              <a:gd name="T15" fmla="*/ 0 h 1314"/>
              <a:gd name="T16" fmla="*/ 2014 w 4019"/>
              <a:gd name="T17" fmla="*/ 0 h 1314"/>
              <a:gd name="T18" fmla="*/ 2014 w 4019"/>
              <a:gd name="T19" fmla="*/ 657 h 1314"/>
              <a:gd name="T20" fmla="*/ 2014 w 4019"/>
              <a:gd name="T21" fmla="*/ 657 h 1314"/>
              <a:gd name="T22" fmla="*/ 2014 w 4019"/>
              <a:gd name="T23" fmla="*/ 0 h 1314"/>
              <a:gd name="T24" fmla="*/ 1970 w 4019"/>
              <a:gd name="T25" fmla="*/ 0 h 1314"/>
              <a:gd name="T26" fmla="*/ 1291 w 4019"/>
              <a:gd name="T27" fmla="*/ 119 h 1314"/>
              <a:gd name="T28" fmla="*/ 568 w 4019"/>
              <a:gd name="T29" fmla="*/ 533 h 1314"/>
              <a:gd name="T30" fmla="*/ 568 w 4019"/>
              <a:gd name="T31" fmla="*/ 657 h 1314"/>
              <a:gd name="T32" fmla="*/ 568 w 4019"/>
              <a:gd name="T33" fmla="*/ 657 h 1314"/>
              <a:gd name="T34" fmla="*/ 568 w 4019"/>
              <a:gd name="T35" fmla="*/ 533 h 1314"/>
              <a:gd name="T36" fmla="*/ 437 w 4019"/>
              <a:gd name="T37" fmla="*/ 657 h 1314"/>
              <a:gd name="T38" fmla="*/ 437 w 4019"/>
              <a:gd name="T39" fmla="*/ 657 h 1314"/>
              <a:gd name="T40" fmla="*/ 0 w 4019"/>
              <a:gd name="T41" fmla="*/ 1314 h 1314"/>
              <a:gd name="T42" fmla="*/ 568 w 4019"/>
              <a:gd name="T43" fmla="*/ 1314 h 1314"/>
              <a:gd name="T44" fmla="*/ 1291 w 4019"/>
              <a:gd name="T45" fmla="*/ 1314 h 1314"/>
              <a:gd name="T46" fmla="*/ 2014 w 4019"/>
              <a:gd name="T47" fmla="*/ 1314 h 1314"/>
              <a:gd name="T48" fmla="*/ 2737 w 4019"/>
              <a:gd name="T49" fmla="*/ 1314 h 1314"/>
              <a:gd name="T50" fmla="*/ 3459 w 4019"/>
              <a:gd name="T51" fmla="*/ 1314 h 1314"/>
              <a:gd name="T52" fmla="*/ 4019 w 4019"/>
              <a:gd name="T53" fmla="*/ 1314 h 1314"/>
              <a:gd name="T54" fmla="*/ 3583 w 4019"/>
              <a:gd name="T55" fmla="*/ 65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19" h="1314">
                <a:moveTo>
                  <a:pt x="3583" y="657"/>
                </a:moveTo>
                <a:cubicBezTo>
                  <a:pt x="3543" y="616"/>
                  <a:pt x="3502" y="577"/>
                  <a:pt x="3459" y="540"/>
                </a:cubicBezTo>
                <a:lnTo>
                  <a:pt x="3459" y="657"/>
                </a:lnTo>
                <a:lnTo>
                  <a:pt x="3459" y="657"/>
                </a:lnTo>
                <a:lnTo>
                  <a:pt x="3459" y="540"/>
                </a:lnTo>
                <a:cubicBezTo>
                  <a:pt x="3251" y="358"/>
                  <a:pt x="3006" y="215"/>
                  <a:pt x="2737" y="121"/>
                </a:cubicBezTo>
                <a:lnTo>
                  <a:pt x="2737" y="121"/>
                </a:lnTo>
                <a:cubicBezTo>
                  <a:pt x="2521" y="46"/>
                  <a:pt x="2290" y="4"/>
                  <a:pt x="2050" y="0"/>
                </a:cubicBezTo>
                <a:lnTo>
                  <a:pt x="2014" y="0"/>
                </a:lnTo>
                <a:lnTo>
                  <a:pt x="2014" y="657"/>
                </a:lnTo>
                <a:lnTo>
                  <a:pt x="2014" y="657"/>
                </a:lnTo>
                <a:lnTo>
                  <a:pt x="2014" y="0"/>
                </a:lnTo>
                <a:lnTo>
                  <a:pt x="1970" y="0"/>
                </a:lnTo>
                <a:cubicBezTo>
                  <a:pt x="1733" y="4"/>
                  <a:pt x="1505" y="45"/>
                  <a:pt x="1291" y="119"/>
                </a:cubicBezTo>
                <a:cubicBezTo>
                  <a:pt x="1023" y="211"/>
                  <a:pt x="777" y="353"/>
                  <a:pt x="568" y="533"/>
                </a:cubicBezTo>
                <a:lnTo>
                  <a:pt x="568" y="657"/>
                </a:lnTo>
                <a:lnTo>
                  <a:pt x="568" y="657"/>
                </a:lnTo>
                <a:lnTo>
                  <a:pt x="568" y="533"/>
                </a:lnTo>
                <a:cubicBezTo>
                  <a:pt x="523" y="572"/>
                  <a:pt x="479" y="614"/>
                  <a:pt x="437" y="657"/>
                </a:cubicBezTo>
                <a:lnTo>
                  <a:pt x="437" y="657"/>
                </a:lnTo>
                <a:cubicBezTo>
                  <a:pt x="252" y="846"/>
                  <a:pt x="103" y="1069"/>
                  <a:pt x="0" y="1314"/>
                </a:cubicBezTo>
                <a:lnTo>
                  <a:pt x="568" y="1314"/>
                </a:lnTo>
                <a:lnTo>
                  <a:pt x="1291" y="1314"/>
                </a:lnTo>
                <a:lnTo>
                  <a:pt x="2014" y="1314"/>
                </a:lnTo>
                <a:lnTo>
                  <a:pt x="2737" y="1314"/>
                </a:lnTo>
                <a:lnTo>
                  <a:pt x="3459" y="1314"/>
                </a:lnTo>
                <a:lnTo>
                  <a:pt x="4019" y="1314"/>
                </a:lnTo>
                <a:cubicBezTo>
                  <a:pt x="3917" y="1069"/>
                  <a:pt x="3768" y="846"/>
                  <a:pt x="3583" y="657"/>
                </a:cubicBezTo>
                <a:close/>
              </a:path>
            </a:pathLst>
          </a:custGeom>
          <a:solidFill>
            <a:schemeClr val="tx2"/>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5" name="Freeform 560"/>
          <p:cNvSpPr>
            <a:spLocks noEditPoints="1"/>
          </p:cNvSpPr>
          <p:nvPr/>
        </p:nvSpPr>
        <p:spPr bwMode="auto">
          <a:xfrm>
            <a:off x="4555410" y="2368167"/>
            <a:ext cx="2994053" cy="908050"/>
          </a:xfrm>
          <a:custGeom>
            <a:avLst/>
            <a:gdLst>
              <a:gd name="T0" fmla="*/ 4327 w 4328"/>
              <a:gd name="T1" fmla="*/ 657 h 1314"/>
              <a:gd name="T2" fmla="*/ 3613 w 4328"/>
              <a:gd name="T3" fmla="*/ 657 h 1314"/>
              <a:gd name="T4" fmla="*/ 3613 w 4328"/>
              <a:gd name="T5" fmla="*/ 657 h 1314"/>
              <a:gd name="T6" fmla="*/ 2891 w 4328"/>
              <a:gd name="T7" fmla="*/ 657 h 1314"/>
              <a:gd name="T8" fmla="*/ 2168 w 4328"/>
              <a:gd name="T9" fmla="*/ 657 h 1314"/>
              <a:gd name="T10" fmla="*/ 1445 w 4328"/>
              <a:gd name="T11" fmla="*/ 657 h 1314"/>
              <a:gd name="T12" fmla="*/ 722 w 4328"/>
              <a:gd name="T13" fmla="*/ 657 h 1314"/>
              <a:gd name="T14" fmla="*/ 1 w 4328"/>
              <a:gd name="T15" fmla="*/ 657 h 1314"/>
              <a:gd name="T16" fmla="*/ 130 w 4328"/>
              <a:gd name="T17" fmla="*/ 0 h 1314"/>
              <a:gd name="T18" fmla="*/ 722 w 4328"/>
              <a:gd name="T19" fmla="*/ 0 h 1314"/>
              <a:gd name="T20" fmla="*/ 1445 w 4328"/>
              <a:gd name="T21" fmla="*/ 0 h 1314"/>
              <a:gd name="T22" fmla="*/ 2168 w 4328"/>
              <a:gd name="T23" fmla="*/ 0 h 1314"/>
              <a:gd name="T24" fmla="*/ 2891 w 4328"/>
              <a:gd name="T25" fmla="*/ 0 h 1314"/>
              <a:gd name="T26" fmla="*/ 3613 w 4328"/>
              <a:gd name="T27" fmla="*/ 0 h 1314"/>
              <a:gd name="T28" fmla="*/ 4197 w 4328"/>
              <a:gd name="T29" fmla="*/ 0 h 1314"/>
              <a:gd name="T30" fmla="*/ 4327 w 4328"/>
              <a:gd name="T31" fmla="*/ 657 h 1314"/>
              <a:gd name="T32" fmla="*/ 1 w 4328"/>
              <a:gd name="T33" fmla="*/ 657 h 1314"/>
              <a:gd name="T34" fmla="*/ 0 w 4328"/>
              <a:gd name="T35" fmla="*/ 712 h 1314"/>
              <a:gd name="T36" fmla="*/ 91 w 4328"/>
              <a:gd name="T37" fmla="*/ 1314 h 1314"/>
              <a:gd name="T38" fmla="*/ 722 w 4328"/>
              <a:gd name="T39" fmla="*/ 1314 h 1314"/>
              <a:gd name="T40" fmla="*/ 1445 w 4328"/>
              <a:gd name="T41" fmla="*/ 1314 h 1314"/>
              <a:gd name="T42" fmla="*/ 2168 w 4328"/>
              <a:gd name="T43" fmla="*/ 1314 h 1314"/>
              <a:gd name="T44" fmla="*/ 2891 w 4328"/>
              <a:gd name="T45" fmla="*/ 1314 h 1314"/>
              <a:gd name="T46" fmla="*/ 3613 w 4328"/>
              <a:gd name="T47" fmla="*/ 1314 h 1314"/>
              <a:gd name="T48" fmla="*/ 3613 w 4328"/>
              <a:gd name="T49" fmla="*/ 1314 h 1314"/>
              <a:gd name="T50" fmla="*/ 4237 w 4328"/>
              <a:gd name="T51" fmla="*/ 1314 h 1314"/>
              <a:gd name="T52" fmla="*/ 4328 w 4328"/>
              <a:gd name="T53" fmla="*/ 712 h 1314"/>
              <a:gd name="T54" fmla="*/ 4327 w 4328"/>
              <a:gd name="T55" fmla="*/ 657 h 1314"/>
              <a:gd name="T56" fmla="*/ 4327 w 4328"/>
              <a:gd name="T57" fmla="*/ 65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28" h="1314">
                <a:moveTo>
                  <a:pt x="4327" y="657"/>
                </a:moveTo>
                <a:lnTo>
                  <a:pt x="3613" y="657"/>
                </a:lnTo>
                <a:lnTo>
                  <a:pt x="3613" y="657"/>
                </a:lnTo>
                <a:lnTo>
                  <a:pt x="2891" y="657"/>
                </a:lnTo>
                <a:lnTo>
                  <a:pt x="2168" y="657"/>
                </a:lnTo>
                <a:lnTo>
                  <a:pt x="1445" y="657"/>
                </a:lnTo>
                <a:lnTo>
                  <a:pt x="722" y="657"/>
                </a:lnTo>
                <a:lnTo>
                  <a:pt x="1" y="657"/>
                </a:lnTo>
                <a:cubicBezTo>
                  <a:pt x="7" y="427"/>
                  <a:pt x="52" y="206"/>
                  <a:pt x="130" y="0"/>
                </a:cubicBezTo>
                <a:lnTo>
                  <a:pt x="722" y="0"/>
                </a:lnTo>
                <a:lnTo>
                  <a:pt x="1445" y="0"/>
                </a:lnTo>
                <a:lnTo>
                  <a:pt x="2168" y="0"/>
                </a:lnTo>
                <a:lnTo>
                  <a:pt x="2891" y="0"/>
                </a:lnTo>
                <a:lnTo>
                  <a:pt x="3613" y="0"/>
                </a:lnTo>
                <a:lnTo>
                  <a:pt x="4197" y="0"/>
                </a:lnTo>
                <a:cubicBezTo>
                  <a:pt x="4276" y="206"/>
                  <a:pt x="4320" y="427"/>
                  <a:pt x="4327" y="657"/>
                </a:cubicBezTo>
                <a:close/>
                <a:moveTo>
                  <a:pt x="1" y="657"/>
                </a:moveTo>
                <a:cubicBezTo>
                  <a:pt x="1" y="675"/>
                  <a:pt x="0" y="693"/>
                  <a:pt x="0" y="712"/>
                </a:cubicBezTo>
                <a:cubicBezTo>
                  <a:pt x="0" y="921"/>
                  <a:pt x="32" y="1123"/>
                  <a:pt x="91" y="1314"/>
                </a:cubicBezTo>
                <a:lnTo>
                  <a:pt x="722" y="1314"/>
                </a:lnTo>
                <a:lnTo>
                  <a:pt x="1445" y="1314"/>
                </a:lnTo>
                <a:lnTo>
                  <a:pt x="2168" y="1314"/>
                </a:lnTo>
                <a:lnTo>
                  <a:pt x="2891" y="1314"/>
                </a:lnTo>
                <a:lnTo>
                  <a:pt x="3613" y="1314"/>
                </a:lnTo>
                <a:lnTo>
                  <a:pt x="3613" y="1314"/>
                </a:lnTo>
                <a:lnTo>
                  <a:pt x="4237" y="1314"/>
                </a:lnTo>
                <a:cubicBezTo>
                  <a:pt x="4296" y="1123"/>
                  <a:pt x="4328" y="921"/>
                  <a:pt x="4328" y="712"/>
                </a:cubicBezTo>
                <a:cubicBezTo>
                  <a:pt x="4328" y="693"/>
                  <a:pt x="4327" y="675"/>
                  <a:pt x="4327" y="657"/>
                </a:cubicBezTo>
                <a:lnTo>
                  <a:pt x="4327" y="657"/>
                </a:lnTo>
              </a:path>
            </a:pathLst>
          </a:custGeom>
          <a:solidFill>
            <a:schemeClr val="accent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6" name="Freeform 561"/>
          <p:cNvSpPr>
            <a:spLocks noEditPoints="1"/>
          </p:cNvSpPr>
          <p:nvPr/>
        </p:nvSpPr>
        <p:spPr bwMode="auto">
          <a:xfrm>
            <a:off x="4631570" y="3339718"/>
            <a:ext cx="2841733" cy="909637"/>
          </a:xfrm>
          <a:custGeom>
            <a:avLst/>
            <a:gdLst>
              <a:gd name="T0" fmla="*/ 3503 w 4108"/>
              <a:gd name="T1" fmla="*/ 657 h 1314"/>
              <a:gd name="T2" fmla="*/ 3503 w 4108"/>
              <a:gd name="T3" fmla="*/ 657 h 1314"/>
              <a:gd name="T4" fmla="*/ 3503 w 4108"/>
              <a:gd name="T5" fmla="*/ 1267 h 1314"/>
              <a:gd name="T6" fmla="*/ 3800 w 4108"/>
              <a:gd name="T7" fmla="*/ 657 h 1314"/>
              <a:gd name="T8" fmla="*/ 3800 w 4108"/>
              <a:gd name="T9" fmla="*/ 657 h 1314"/>
              <a:gd name="T10" fmla="*/ 3948 w 4108"/>
              <a:gd name="T11" fmla="*/ 352 h 1314"/>
              <a:gd name="T12" fmla="*/ 4066 w 4108"/>
              <a:gd name="T13" fmla="*/ 112 h 1314"/>
              <a:gd name="T14" fmla="*/ 4108 w 4108"/>
              <a:gd name="T15" fmla="*/ 0 h 1314"/>
              <a:gd name="T16" fmla="*/ 3503 w 4108"/>
              <a:gd name="T17" fmla="*/ 0 h 1314"/>
              <a:gd name="T18" fmla="*/ 3503 w 4108"/>
              <a:gd name="T19" fmla="*/ 0 h 1314"/>
              <a:gd name="T20" fmla="*/ 2781 w 4108"/>
              <a:gd name="T21" fmla="*/ 0 h 1314"/>
              <a:gd name="T22" fmla="*/ 2058 w 4108"/>
              <a:gd name="T23" fmla="*/ 0 h 1314"/>
              <a:gd name="T24" fmla="*/ 1335 w 4108"/>
              <a:gd name="T25" fmla="*/ 0 h 1314"/>
              <a:gd name="T26" fmla="*/ 612 w 4108"/>
              <a:gd name="T27" fmla="*/ 0 h 1314"/>
              <a:gd name="T28" fmla="*/ 612 w 4108"/>
              <a:gd name="T29" fmla="*/ 657 h 1314"/>
              <a:gd name="T30" fmla="*/ 1335 w 4108"/>
              <a:gd name="T31" fmla="*/ 657 h 1314"/>
              <a:gd name="T32" fmla="*/ 1335 w 4108"/>
              <a:gd name="T33" fmla="*/ 1314 h 1314"/>
              <a:gd name="T34" fmla="*/ 2058 w 4108"/>
              <a:gd name="T35" fmla="*/ 1314 h 1314"/>
              <a:gd name="T36" fmla="*/ 2781 w 4108"/>
              <a:gd name="T37" fmla="*/ 1314 h 1314"/>
              <a:gd name="T38" fmla="*/ 2781 w 4108"/>
              <a:gd name="T39" fmla="*/ 1314 h 1314"/>
              <a:gd name="T40" fmla="*/ 3481 w 4108"/>
              <a:gd name="T41" fmla="*/ 1314 h 1314"/>
              <a:gd name="T42" fmla="*/ 3503 w 4108"/>
              <a:gd name="T43" fmla="*/ 1267 h 1314"/>
              <a:gd name="T44" fmla="*/ 3503 w 4108"/>
              <a:gd name="T45" fmla="*/ 657 h 1314"/>
              <a:gd name="T46" fmla="*/ 2781 w 4108"/>
              <a:gd name="T47" fmla="*/ 657 h 1314"/>
              <a:gd name="T48" fmla="*/ 3503 w 4108"/>
              <a:gd name="T49" fmla="*/ 657 h 1314"/>
              <a:gd name="T50" fmla="*/ 3503 w 4108"/>
              <a:gd name="T51" fmla="*/ 657 h 1314"/>
              <a:gd name="T52" fmla="*/ 2781 w 4108"/>
              <a:gd name="T53" fmla="*/ 657 h 1314"/>
              <a:gd name="T54" fmla="*/ 612 w 4108"/>
              <a:gd name="T55" fmla="*/ 657 h 1314"/>
              <a:gd name="T56" fmla="*/ 612 w 4108"/>
              <a:gd name="T57" fmla="*/ 657 h 1314"/>
              <a:gd name="T58" fmla="*/ 612 w 4108"/>
              <a:gd name="T59" fmla="*/ 657 h 1314"/>
              <a:gd name="T60" fmla="*/ 612 w 4108"/>
              <a:gd name="T61" fmla="*/ 0 h 1314"/>
              <a:gd name="T62" fmla="*/ 0 w 4108"/>
              <a:gd name="T63" fmla="*/ 0 h 1314"/>
              <a:gd name="T64" fmla="*/ 42 w 4108"/>
              <a:gd name="T65" fmla="*/ 112 h 1314"/>
              <a:gd name="T66" fmla="*/ 160 w 4108"/>
              <a:gd name="T67" fmla="*/ 352 h 1314"/>
              <a:gd name="T68" fmla="*/ 308 w 4108"/>
              <a:gd name="T69" fmla="*/ 657 h 1314"/>
              <a:gd name="T70" fmla="*/ 308 w 4108"/>
              <a:gd name="T71" fmla="*/ 657 h 1314"/>
              <a:gd name="T72" fmla="*/ 612 w 4108"/>
              <a:gd name="T73" fmla="*/ 1283 h 1314"/>
              <a:gd name="T74" fmla="*/ 612 w 4108"/>
              <a:gd name="T75" fmla="*/ 1283 h 1314"/>
              <a:gd name="T76" fmla="*/ 612 w 4108"/>
              <a:gd name="T77" fmla="*/ 1283 h 1314"/>
              <a:gd name="T78" fmla="*/ 627 w 4108"/>
              <a:gd name="T79" fmla="*/ 1314 h 1314"/>
              <a:gd name="T80" fmla="*/ 1335 w 4108"/>
              <a:gd name="T81" fmla="*/ 1314 h 1314"/>
              <a:gd name="T82" fmla="*/ 1335 w 4108"/>
              <a:gd name="T83" fmla="*/ 657 h 1314"/>
              <a:gd name="T84" fmla="*/ 612 w 4108"/>
              <a:gd name="T85" fmla="*/ 65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08" h="1314">
                <a:moveTo>
                  <a:pt x="3503" y="657"/>
                </a:moveTo>
                <a:lnTo>
                  <a:pt x="3503" y="657"/>
                </a:lnTo>
                <a:lnTo>
                  <a:pt x="3503" y="1267"/>
                </a:lnTo>
                <a:cubicBezTo>
                  <a:pt x="3597" y="1073"/>
                  <a:pt x="3704" y="853"/>
                  <a:pt x="3800" y="657"/>
                </a:cubicBezTo>
                <a:lnTo>
                  <a:pt x="3800" y="657"/>
                </a:lnTo>
                <a:cubicBezTo>
                  <a:pt x="3855" y="544"/>
                  <a:pt x="3906" y="439"/>
                  <a:pt x="3948" y="352"/>
                </a:cubicBezTo>
                <a:cubicBezTo>
                  <a:pt x="3993" y="275"/>
                  <a:pt x="4032" y="195"/>
                  <a:pt x="4066" y="112"/>
                </a:cubicBezTo>
                <a:cubicBezTo>
                  <a:pt x="4081" y="76"/>
                  <a:pt x="4095" y="38"/>
                  <a:pt x="4108" y="0"/>
                </a:cubicBezTo>
                <a:lnTo>
                  <a:pt x="3503" y="0"/>
                </a:lnTo>
                <a:lnTo>
                  <a:pt x="3503" y="0"/>
                </a:lnTo>
                <a:lnTo>
                  <a:pt x="2781" y="0"/>
                </a:lnTo>
                <a:lnTo>
                  <a:pt x="2058" y="0"/>
                </a:lnTo>
                <a:lnTo>
                  <a:pt x="1335" y="0"/>
                </a:lnTo>
                <a:lnTo>
                  <a:pt x="612" y="0"/>
                </a:lnTo>
                <a:lnTo>
                  <a:pt x="612" y="657"/>
                </a:lnTo>
                <a:lnTo>
                  <a:pt x="1335" y="657"/>
                </a:lnTo>
                <a:lnTo>
                  <a:pt x="1335" y="1314"/>
                </a:lnTo>
                <a:lnTo>
                  <a:pt x="2058" y="1314"/>
                </a:lnTo>
                <a:lnTo>
                  <a:pt x="2781" y="1314"/>
                </a:lnTo>
                <a:lnTo>
                  <a:pt x="2781" y="1314"/>
                </a:lnTo>
                <a:lnTo>
                  <a:pt x="3481" y="1314"/>
                </a:lnTo>
                <a:cubicBezTo>
                  <a:pt x="3488" y="1298"/>
                  <a:pt x="3496" y="1283"/>
                  <a:pt x="3503" y="1267"/>
                </a:cubicBezTo>
                <a:lnTo>
                  <a:pt x="3503" y="657"/>
                </a:lnTo>
                <a:close/>
                <a:moveTo>
                  <a:pt x="2781" y="657"/>
                </a:moveTo>
                <a:lnTo>
                  <a:pt x="3503" y="657"/>
                </a:lnTo>
                <a:lnTo>
                  <a:pt x="3503" y="657"/>
                </a:lnTo>
                <a:lnTo>
                  <a:pt x="2781" y="657"/>
                </a:lnTo>
                <a:close/>
                <a:moveTo>
                  <a:pt x="612" y="657"/>
                </a:moveTo>
                <a:lnTo>
                  <a:pt x="612" y="657"/>
                </a:lnTo>
                <a:lnTo>
                  <a:pt x="612" y="657"/>
                </a:lnTo>
                <a:lnTo>
                  <a:pt x="612" y="0"/>
                </a:lnTo>
                <a:lnTo>
                  <a:pt x="0" y="0"/>
                </a:lnTo>
                <a:cubicBezTo>
                  <a:pt x="13" y="38"/>
                  <a:pt x="27" y="76"/>
                  <a:pt x="42" y="112"/>
                </a:cubicBezTo>
                <a:cubicBezTo>
                  <a:pt x="76" y="195"/>
                  <a:pt x="115" y="275"/>
                  <a:pt x="160" y="352"/>
                </a:cubicBezTo>
                <a:cubicBezTo>
                  <a:pt x="202" y="439"/>
                  <a:pt x="253" y="544"/>
                  <a:pt x="308" y="657"/>
                </a:cubicBezTo>
                <a:lnTo>
                  <a:pt x="308" y="657"/>
                </a:lnTo>
                <a:cubicBezTo>
                  <a:pt x="407" y="859"/>
                  <a:pt x="517" y="1085"/>
                  <a:pt x="612" y="1283"/>
                </a:cubicBezTo>
                <a:lnTo>
                  <a:pt x="612" y="1283"/>
                </a:lnTo>
                <a:lnTo>
                  <a:pt x="612" y="1283"/>
                </a:lnTo>
                <a:lnTo>
                  <a:pt x="627" y="1314"/>
                </a:lnTo>
                <a:lnTo>
                  <a:pt x="1335" y="1314"/>
                </a:lnTo>
                <a:lnTo>
                  <a:pt x="1335" y="657"/>
                </a:lnTo>
                <a:lnTo>
                  <a:pt x="612" y="657"/>
                </a:lnTo>
                <a:close/>
              </a:path>
            </a:pathLst>
          </a:custGeom>
          <a:solidFill>
            <a:schemeClr val="accent2"/>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7" name="Freeform 562"/>
          <p:cNvSpPr>
            <a:spLocks noEditPoints="1"/>
          </p:cNvSpPr>
          <p:nvPr/>
        </p:nvSpPr>
        <p:spPr bwMode="auto">
          <a:xfrm>
            <a:off x="5085359" y="4311269"/>
            <a:ext cx="1934155" cy="909637"/>
          </a:xfrm>
          <a:custGeom>
            <a:avLst/>
            <a:gdLst>
              <a:gd name="T0" fmla="*/ 2125 w 2796"/>
              <a:gd name="T1" fmla="*/ 657 h 1314"/>
              <a:gd name="T2" fmla="*/ 2620 w 2796"/>
              <a:gd name="T3" fmla="*/ 657 h 1314"/>
              <a:gd name="T4" fmla="*/ 2622 w 2796"/>
              <a:gd name="T5" fmla="*/ 572 h 1314"/>
              <a:gd name="T6" fmla="*/ 2736 w 2796"/>
              <a:gd name="T7" fmla="*/ 126 h 1314"/>
              <a:gd name="T8" fmla="*/ 2796 w 2796"/>
              <a:gd name="T9" fmla="*/ 0 h 1314"/>
              <a:gd name="T10" fmla="*/ 2125 w 2796"/>
              <a:gd name="T11" fmla="*/ 0 h 1314"/>
              <a:gd name="T12" fmla="*/ 2125 w 2796"/>
              <a:gd name="T13" fmla="*/ 0 h 1314"/>
              <a:gd name="T14" fmla="*/ 1402 w 2796"/>
              <a:gd name="T15" fmla="*/ 0 h 1314"/>
              <a:gd name="T16" fmla="*/ 679 w 2796"/>
              <a:gd name="T17" fmla="*/ 0 h 1314"/>
              <a:gd name="T18" fmla="*/ 679 w 2796"/>
              <a:gd name="T19" fmla="*/ 657 h 1314"/>
              <a:gd name="T20" fmla="*/ 679 w 2796"/>
              <a:gd name="T21" fmla="*/ 657 h 1314"/>
              <a:gd name="T22" fmla="*/ 176 w 2796"/>
              <a:gd name="T23" fmla="*/ 657 h 1314"/>
              <a:gd name="T24" fmla="*/ 236 w 2796"/>
              <a:gd name="T25" fmla="*/ 997 h 1314"/>
              <a:gd name="T26" fmla="*/ 569 w 2796"/>
              <a:gd name="T27" fmla="*/ 1314 h 1314"/>
              <a:gd name="T28" fmla="*/ 679 w 2796"/>
              <a:gd name="T29" fmla="*/ 1314 h 1314"/>
              <a:gd name="T30" fmla="*/ 1398 w 2796"/>
              <a:gd name="T31" fmla="*/ 1314 h 1314"/>
              <a:gd name="T32" fmla="*/ 1402 w 2796"/>
              <a:gd name="T33" fmla="*/ 1314 h 1314"/>
              <a:gd name="T34" fmla="*/ 1402 w 2796"/>
              <a:gd name="T35" fmla="*/ 657 h 1314"/>
              <a:gd name="T36" fmla="*/ 1402 w 2796"/>
              <a:gd name="T37" fmla="*/ 657 h 1314"/>
              <a:gd name="T38" fmla="*/ 1402 w 2796"/>
              <a:gd name="T39" fmla="*/ 1314 h 1314"/>
              <a:gd name="T40" fmla="*/ 2125 w 2796"/>
              <a:gd name="T41" fmla="*/ 1314 h 1314"/>
              <a:gd name="T42" fmla="*/ 2226 w 2796"/>
              <a:gd name="T43" fmla="*/ 1314 h 1314"/>
              <a:gd name="T44" fmla="*/ 2559 w 2796"/>
              <a:gd name="T45" fmla="*/ 997 h 1314"/>
              <a:gd name="T46" fmla="*/ 2620 w 2796"/>
              <a:gd name="T47" fmla="*/ 657 h 1314"/>
              <a:gd name="T48" fmla="*/ 2125 w 2796"/>
              <a:gd name="T49" fmla="*/ 657 h 1314"/>
              <a:gd name="T50" fmla="*/ 174 w 2796"/>
              <a:gd name="T51" fmla="*/ 572 h 1314"/>
              <a:gd name="T52" fmla="*/ 176 w 2796"/>
              <a:gd name="T53" fmla="*/ 657 h 1314"/>
              <a:gd name="T54" fmla="*/ 679 w 2796"/>
              <a:gd name="T55" fmla="*/ 657 h 1314"/>
              <a:gd name="T56" fmla="*/ 679 w 2796"/>
              <a:gd name="T57" fmla="*/ 0 h 1314"/>
              <a:gd name="T58" fmla="*/ 0 w 2796"/>
              <a:gd name="T59" fmla="*/ 0 h 1314"/>
              <a:gd name="T60" fmla="*/ 60 w 2796"/>
              <a:gd name="T61" fmla="*/ 126 h 1314"/>
              <a:gd name="T62" fmla="*/ 174 w 2796"/>
              <a:gd name="T63" fmla="*/ 572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96" h="1314">
                <a:moveTo>
                  <a:pt x="2125" y="657"/>
                </a:moveTo>
                <a:lnTo>
                  <a:pt x="2620" y="657"/>
                </a:lnTo>
                <a:cubicBezTo>
                  <a:pt x="2621" y="626"/>
                  <a:pt x="2622" y="598"/>
                  <a:pt x="2622" y="572"/>
                </a:cubicBezTo>
                <a:cubicBezTo>
                  <a:pt x="2622" y="447"/>
                  <a:pt x="2736" y="126"/>
                  <a:pt x="2736" y="126"/>
                </a:cubicBezTo>
                <a:cubicBezTo>
                  <a:pt x="2755" y="87"/>
                  <a:pt x="2775" y="44"/>
                  <a:pt x="2796" y="0"/>
                </a:cubicBezTo>
                <a:lnTo>
                  <a:pt x="2125" y="0"/>
                </a:lnTo>
                <a:lnTo>
                  <a:pt x="2125" y="0"/>
                </a:lnTo>
                <a:lnTo>
                  <a:pt x="1402" y="0"/>
                </a:lnTo>
                <a:lnTo>
                  <a:pt x="679" y="0"/>
                </a:lnTo>
                <a:lnTo>
                  <a:pt x="679" y="657"/>
                </a:lnTo>
                <a:lnTo>
                  <a:pt x="679" y="657"/>
                </a:lnTo>
                <a:lnTo>
                  <a:pt x="176" y="657"/>
                </a:lnTo>
                <a:cubicBezTo>
                  <a:pt x="180" y="774"/>
                  <a:pt x="195" y="915"/>
                  <a:pt x="236" y="997"/>
                </a:cubicBezTo>
                <a:cubicBezTo>
                  <a:pt x="265" y="1055"/>
                  <a:pt x="360" y="1203"/>
                  <a:pt x="569" y="1314"/>
                </a:cubicBezTo>
                <a:lnTo>
                  <a:pt x="679" y="1314"/>
                </a:lnTo>
                <a:lnTo>
                  <a:pt x="1398" y="1314"/>
                </a:lnTo>
                <a:lnTo>
                  <a:pt x="1402" y="1314"/>
                </a:lnTo>
                <a:lnTo>
                  <a:pt x="1402" y="657"/>
                </a:lnTo>
                <a:lnTo>
                  <a:pt x="1402" y="657"/>
                </a:lnTo>
                <a:lnTo>
                  <a:pt x="1402" y="1314"/>
                </a:lnTo>
                <a:lnTo>
                  <a:pt x="2125" y="1314"/>
                </a:lnTo>
                <a:lnTo>
                  <a:pt x="2226" y="1314"/>
                </a:lnTo>
                <a:cubicBezTo>
                  <a:pt x="2436" y="1203"/>
                  <a:pt x="2531" y="1055"/>
                  <a:pt x="2559" y="997"/>
                </a:cubicBezTo>
                <a:cubicBezTo>
                  <a:pt x="2600" y="915"/>
                  <a:pt x="2616" y="774"/>
                  <a:pt x="2620" y="657"/>
                </a:cubicBezTo>
                <a:lnTo>
                  <a:pt x="2125" y="657"/>
                </a:lnTo>
                <a:close/>
                <a:moveTo>
                  <a:pt x="174" y="572"/>
                </a:moveTo>
                <a:cubicBezTo>
                  <a:pt x="174" y="598"/>
                  <a:pt x="175" y="626"/>
                  <a:pt x="176" y="657"/>
                </a:cubicBezTo>
                <a:lnTo>
                  <a:pt x="679" y="657"/>
                </a:lnTo>
                <a:lnTo>
                  <a:pt x="679" y="0"/>
                </a:lnTo>
                <a:lnTo>
                  <a:pt x="0" y="0"/>
                </a:lnTo>
                <a:cubicBezTo>
                  <a:pt x="21" y="44"/>
                  <a:pt x="41" y="87"/>
                  <a:pt x="60" y="126"/>
                </a:cubicBezTo>
                <a:cubicBezTo>
                  <a:pt x="60" y="126"/>
                  <a:pt x="174" y="447"/>
                  <a:pt x="174" y="572"/>
                </a:cubicBezTo>
                <a:close/>
              </a:path>
            </a:pathLst>
          </a:custGeom>
          <a:solidFill>
            <a:schemeClr val="accent3"/>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8" name="TextBox 47"/>
          <p:cNvSpPr txBox="1"/>
          <p:nvPr/>
        </p:nvSpPr>
        <p:spPr>
          <a:xfrm>
            <a:off x="2932721" y="1388164"/>
            <a:ext cx="1209958" cy="400110"/>
          </a:xfrm>
          <a:prstGeom prst="rect">
            <a:avLst/>
          </a:prstGeom>
          <a:noFill/>
        </p:spPr>
        <p:txBody>
          <a:bodyPr wrap="none" rtlCol="0">
            <a:spAutoFit/>
          </a:bodyPr>
          <a:lstStyle/>
          <a:p>
            <a:r>
              <a:rPr lang="zh-CN" altLang="en-US" sz="2000" dirty="0">
                <a:solidFill>
                  <a:schemeClr val="tx1">
                    <a:lumMod val="50000"/>
                    <a:lumOff val="50000"/>
                  </a:schemeClr>
                </a:solidFill>
                <a:latin typeface="+mj-ea"/>
                <a:ea typeface="+mj-ea"/>
              </a:rPr>
              <a:t>您的标题</a:t>
            </a:r>
          </a:p>
        </p:txBody>
      </p:sp>
      <p:sp>
        <p:nvSpPr>
          <p:cNvPr id="49" name="TextBox 48"/>
          <p:cNvSpPr txBox="1"/>
          <p:nvPr/>
        </p:nvSpPr>
        <p:spPr>
          <a:xfrm>
            <a:off x="2065296" y="1718130"/>
            <a:ext cx="2038875" cy="584775"/>
          </a:xfrm>
          <a:prstGeom prst="rect">
            <a:avLst/>
          </a:prstGeom>
          <a:noFill/>
        </p:spPr>
        <p:txBody>
          <a:bodyPr wrap="square" rtlCol="0">
            <a:spAutoFit/>
          </a:bodyPr>
          <a:lstStyle/>
          <a:p>
            <a:pPr algn="r"/>
            <a:r>
              <a:rPr lang="zh-CN" altLang="en-US" sz="1600" dirty="0">
                <a:solidFill>
                  <a:schemeClr val="tx1">
                    <a:lumMod val="50000"/>
                    <a:lumOff val="50000"/>
                  </a:schemeClr>
                </a:solidFill>
                <a:latin typeface="+mn-ea"/>
              </a:rPr>
              <a:t>输入您的文字内容</a:t>
            </a:r>
            <a:endParaRPr lang="en-US" altLang="zh-CN" sz="1600" dirty="0">
              <a:solidFill>
                <a:schemeClr val="tx1">
                  <a:lumMod val="50000"/>
                  <a:lumOff val="50000"/>
                </a:schemeClr>
              </a:solidFill>
              <a:latin typeface="+mn-ea"/>
            </a:endParaRPr>
          </a:p>
          <a:p>
            <a:pPr algn="r"/>
            <a:r>
              <a:rPr lang="zh-CN" altLang="en-US" sz="1600" dirty="0">
                <a:solidFill>
                  <a:schemeClr val="tx1">
                    <a:lumMod val="50000"/>
                    <a:lumOff val="50000"/>
                  </a:schemeClr>
                </a:solidFill>
                <a:latin typeface="+mn-ea"/>
              </a:rPr>
              <a:t>输入您的文字内容</a:t>
            </a:r>
          </a:p>
        </p:txBody>
      </p:sp>
      <p:sp>
        <p:nvSpPr>
          <p:cNvPr id="50" name="TextBox 49"/>
          <p:cNvSpPr txBox="1"/>
          <p:nvPr/>
        </p:nvSpPr>
        <p:spPr>
          <a:xfrm>
            <a:off x="8357147" y="2183810"/>
            <a:ext cx="1209958" cy="400110"/>
          </a:xfrm>
          <a:prstGeom prst="rect">
            <a:avLst/>
          </a:prstGeom>
          <a:noFill/>
        </p:spPr>
        <p:txBody>
          <a:bodyPr wrap="none" rtlCol="0">
            <a:spAutoFit/>
          </a:bodyPr>
          <a:lstStyle/>
          <a:p>
            <a:r>
              <a:rPr lang="zh-CN" altLang="en-US" sz="2000" dirty="0">
                <a:solidFill>
                  <a:schemeClr val="tx1">
                    <a:lumMod val="50000"/>
                    <a:lumOff val="50000"/>
                  </a:schemeClr>
                </a:solidFill>
                <a:latin typeface="+mj-ea"/>
                <a:ea typeface="+mj-ea"/>
              </a:rPr>
              <a:t>您的标题</a:t>
            </a:r>
          </a:p>
        </p:txBody>
      </p:sp>
      <p:sp>
        <p:nvSpPr>
          <p:cNvPr id="51" name="TextBox 50"/>
          <p:cNvSpPr txBox="1"/>
          <p:nvPr/>
        </p:nvSpPr>
        <p:spPr>
          <a:xfrm>
            <a:off x="8331986" y="2513776"/>
            <a:ext cx="2038875" cy="584775"/>
          </a:xfrm>
          <a:prstGeom prst="rect">
            <a:avLst/>
          </a:prstGeom>
          <a:noFill/>
        </p:spPr>
        <p:txBody>
          <a:bodyPr wrap="square" rtlCol="0">
            <a:spAutoFit/>
          </a:bodyPr>
          <a:lstStyle/>
          <a:p>
            <a:r>
              <a:rPr lang="zh-CN" altLang="en-US" sz="1600" dirty="0">
                <a:solidFill>
                  <a:schemeClr val="tx1">
                    <a:lumMod val="50000"/>
                    <a:lumOff val="50000"/>
                  </a:schemeClr>
                </a:solidFill>
                <a:latin typeface="+mn-ea"/>
              </a:rPr>
              <a:t>输入您的文字内容</a:t>
            </a:r>
            <a:endParaRPr lang="en-US" altLang="zh-CN" sz="1600" dirty="0">
              <a:solidFill>
                <a:schemeClr val="tx1">
                  <a:lumMod val="50000"/>
                  <a:lumOff val="50000"/>
                </a:schemeClr>
              </a:solidFill>
              <a:latin typeface="+mn-ea"/>
            </a:endParaRPr>
          </a:p>
          <a:p>
            <a:r>
              <a:rPr lang="zh-CN" altLang="en-US" sz="1600" dirty="0">
                <a:solidFill>
                  <a:schemeClr val="tx1">
                    <a:lumMod val="50000"/>
                    <a:lumOff val="50000"/>
                  </a:schemeClr>
                </a:solidFill>
                <a:latin typeface="+mn-ea"/>
              </a:rPr>
              <a:t>输入您的文字内容</a:t>
            </a:r>
          </a:p>
        </p:txBody>
      </p:sp>
      <p:sp>
        <p:nvSpPr>
          <p:cNvPr id="52" name="TextBox 51"/>
          <p:cNvSpPr txBox="1"/>
          <p:nvPr/>
        </p:nvSpPr>
        <p:spPr>
          <a:xfrm>
            <a:off x="7651089" y="4328145"/>
            <a:ext cx="1209958" cy="400110"/>
          </a:xfrm>
          <a:prstGeom prst="rect">
            <a:avLst/>
          </a:prstGeom>
          <a:noFill/>
        </p:spPr>
        <p:txBody>
          <a:bodyPr wrap="none" rtlCol="0">
            <a:spAutoFit/>
          </a:bodyPr>
          <a:lstStyle/>
          <a:p>
            <a:r>
              <a:rPr lang="zh-CN" altLang="en-US" sz="2000" dirty="0">
                <a:solidFill>
                  <a:schemeClr val="tx1">
                    <a:lumMod val="50000"/>
                    <a:lumOff val="50000"/>
                  </a:schemeClr>
                </a:solidFill>
                <a:latin typeface="+mj-ea"/>
                <a:ea typeface="+mj-ea"/>
              </a:rPr>
              <a:t>您的标题</a:t>
            </a:r>
          </a:p>
        </p:txBody>
      </p:sp>
      <p:sp>
        <p:nvSpPr>
          <p:cNvPr id="53" name="TextBox 52"/>
          <p:cNvSpPr txBox="1"/>
          <p:nvPr/>
        </p:nvSpPr>
        <p:spPr>
          <a:xfrm>
            <a:off x="7625927" y="4658111"/>
            <a:ext cx="2038875" cy="584775"/>
          </a:xfrm>
          <a:prstGeom prst="rect">
            <a:avLst/>
          </a:prstGeom>
          <a:noFill/>
        </p:spPr>
        <p:txBody>
          <a:bodyPr wrap="square" rtlCol="0">
            <a:spAutoFit/>
          </a:bodyPr>
          <a:lstStyle/>
          <a:p>
            <a:r>
              <a:rPr lang="zh-CN" altLang="en-US" sz="1600" dirty="0">
                <a:solidFill>
                  <a:schemeClr val="tx1">
                    <a:lumMod val="50000"/>
                    <a:lumOff val="50000"/>
                  </a:schemeClr>
                </a:solidFill>
                <a:latin typeface="+mn-ea"/>
              </a:rPr>
              <a:t>输入您的文字内容</a:t>
            </a:r>
            <a:endParaRPr lang="en-US" altLang="zh-CN" sz="1600" dirty="0">
              <a:solidFill>
                <a:schemeClr val="tx1">
                  <a:lumMod val="50000"/>
                  <a:lumOff val="50000"/>
                </a:schemeClr>
              </a:solidFill>
              <a:latin typeface="+mn-ea"/>
            </a:endParaRPr>
          </a:p>
          <a:p>
            <a:r>
              <a:rPr lang="zh-CN" altLang="en-US" sz="1600" dirty="0">
                <a:solidFill>
                  <a:schemeClr val="tx1">
                    <a:lumMod val="50000"/>
                    <a:lumOff val="50000"/>
                  </a:schemeClr>
                </a:solidFill>
                <a:latin typeface="+mn-ea"/>
              </a:rPr>
              <a:t>输入您的文字内容</a:t>
            </a:r>
          </a:p>
        </p:txBody>
      </p:sp>
      <p:sp>
        <p:nvSpPr>
          <p:cNvPr id="54" name="TextBox 53"/>
          <p:cNvSpPr txBox="1"/>
          <p:nvPr/>
        </p:nvSpPr>
        <p:spPr>
          <a:xfrm>
            <a:off x="2814030" y="3435876"/>
            <a:ext cx="1209958" cy="400110"/>
          </a:xfrm>
          <a:prstGeom prst="rect">
            <a:avLst/>
          </a:prstGeom>
          <a:noFill/>
        </p:spPr>
        <p:txBody>
          <a:bodyPr wrap="none" rtlCol="0">
            <a:spAutoFit/>
          </a:bodyPr>
          <a:lstStyle/>
          <a:p>
            <a:r>
              <a:rPr lang="zh-CN" altLang="en-US" sz="2000" dirty="0">
                <a:solidFill>
                  <a:schemeClr val="tx1">
                    <a:lumMod val="50000"/>
                    <a:lumOff val="50000"/>
                  </a:schemeClr>
                </a:solidFill>
                <a:latin typeface="+mj-ea"/>
                <a:ea typeface="+mj-ea"/>
              </a:rPr>
              <a:t>您的标题</a:t>
            </a:r>
          </a:p>
        </p:txBody>
      </p:sp>
      <p:sp>
        <p:nvSpPr>
          <p:cNvPr id="55" name="TextBox 54"/>
          <p:cNvSpPr txBox="1"/>
          <p:nvPr/>
        </p:nvSpPr>
        <p:spPr>
          <a:xfrm>
            <a:off x="1946605" y="3765842"/>
            <a:ext cx="2038875" cy="584775"/>
          </a:xfrm>
          <a:prstGeom prst="rect">
            <a:avLst/>
          </a:prstGeom>
          <a:noFill/>
        </p:spPr>
        <p:txBody>
          <a:bodyPr wrap="square" rtlCol="0">
            <a:spAutoFit/>
          </a:bodyPr>
          <a:lstStyle/>
          <a:p>
            <a:pPr algn="r"/>
            <a:r>
              <a:rPr lang="zh-CN" altLang="en-US" sz="1600" dirty="0">
                <a:solidFill>
                  <a:schemeClr val="tx1">
                    <a:lumMod val="50000"/>
                    <a:lumOff val="50000"/>
                  </a:schemeClr>
                </a:solidFill>
                <a:latin typeface="+mn-ea"/>
              </a:rPr>
              <a:t>输入您的文字内容</a:t>
            </a:r>
            <a:endParaRPr lang="en-US" altLang="zh-CN" sz="1600" dirty="0">
              <a:solidFill>
                <a:schemeClr val="tx1">
                  <a:lumMod val="50000"/>
                  <a:lumOff val="50000"/>
                </a:schemeClr>
              </a:solidFill>
              <a:latin typeface="+mn-ea"/>
            </a:endParaRPr>
          </a:p>
          <a:p>
            <a:pPr algn="r"/>
            <a:r>
              <a:rPr lang="zh-CN" altLang="en-US" sz="1600" dirty="0">
                <a:solidFill>
                  <a:schemeClr val="tx1">
                    <a:lumMod val="50000"/>
                    <a:lumOff val="50000"/>
                  </a:schemeClr>
                </a:solidFill>
                <a:latin typeface="+mn-ea"/>
              </a:rPr>
              <a:t>输入您的文字内容</a:t>
            </a:r>
          </a:p>
        </p:txBody>
      </p:sp>
      <p:grpSp>
        <p:nvGrpSpPr>
          <p:cNvPr id="56" name="组合 55"/>
          <p:cNvGrpSpPr/>
          <p:nvPr/>
        </p:nvGrpSpPr>
        <p:grpSpPr>
          <a:xfrm>
            <a:off x="5826105" y="1642461"/>
            <a:ext cx="372705" cy="496676"/>
            <a:chOff x="3732213" y="1809750"/>
            <a:chExt cx="377825" cy="503237"/>
          </a:xfrm>
          <a:solidFill>
            <a:srgbClr val="F8F8F8"/>
          </a:solidFill>
        </p:grpSpPr>
        <p:sp>
          <p:nvSpPr>
            <p:cNvPr id="57" name="Freeform 537"/>
            <p:cNvSpPr>
              <a:spLocks noEditPoints="1"/>
            </p:cNvSpPr>
            <p:nvPr/>
          </p:nvSpPr>
          <p:spPr bwMode="auto">
            <a:xfrm>
              <a:off x="3732213" y="1809750"/>
              <a:ext cx="377825" cy="503237"/>
            </a:xfrm>
            <a:custGeom>
              <a:avLst/>
              <a:gdLst>
                <a:gd name="T0" fmla="*/ 511 w 545"/>
                <a:gd name="T1" fmla="*/ 618 h 726"/>
                <a:gd name="T2" fmla="*/ 463 w 545"/>
                <a:gd name="T3" fmla="*/ 666 h 726"/>
                <a:gd name="T4" fmla="*/ 82 w 545"/>
                <a:gd name="T5" fmla="*/ 666 h 726"/>
                <a:gd name="T6" fmla="*/ 34 w 545"/>
                <a:gd name="T7" fmla="*/ 618 h 726"/>
                <a:gd name="T8" fmla="*/ 34 w 545"/>
                <a:gd name="T9" fmla="*/ 81 h 726"/>
                <a:gd name="T10" fmla="*/ 82 w 545"/>
                <a:gd name="T11" fmla="*/ 34 h 726"/>
                <a:gd name="T12" fmla="*/ 463 w 545"/>
                <a:gd name="T13" fmla="*/ 34 h 726"/>
                <a:gd name="T14" fmla="*/ 511 w 545"/>
                <a:gd name="T15" fmla="*/ 81 h 726"/>
                <a:gd name="T16" fmla="*/ 511 w 545"/>
                <a:gd name="T17" fmla="*/ 618 h 726"/>
                <a:gd name="T18" fmla="*/ 289 w 545"/>
                <a:gd name="T19" fmla="*/ 712 h 726"/>
                <a:gd name="T20" fmla="*/ 256 w 545"/>
                <a:gd name="T21" fmla="*/ 712 h 726"/>
                <a:gd name="T22" fmla="*/ 241 w 545"/>
                <a:gd name="T23" fmla="*/ 697 h 726"/>
                <a:gd name="T24" fmla="*/ 256 w 545"/>
                <a:gd name="T25" fmla="*/ 683 h 726"/>
                <a:gd name="T26" fmla="*/ 289 w 545"/>
                <a:gd name="T27" fmla="*/ 683 h 726"/>
                <a:gd name="T28" fmla="*/ 304 w 545"/>
                <a:gd name="T29" fmla="*/ 697 h 726"/>
                <a:gd name="T30" fmla="*/ 289 w 545"/>
                <a:gd name="T31" fmla="*/ 712 h 726"/>
                <a:gd name="T32" fmla="*/ 463 w 545"/>
                <a:gd name="T33" fmla="*/ 0 h 726"/>
                <a:gd name="T34" fmla="*/ 82 w 545"/>
                <a:gd name="T35" fmla="*/ 0 h 726"/>
                <a:gd name="T36" fmla="*/ 0 w 545"/>
                <a:gd name="T37" fmla="*/ 81 h 726"/>
                <a:gd name="T38" fmla="*/ 0 w 545"/>
                <a:gd name="T39" fmla="*/ 644 h 726"/>
                <a:gd name="T40" fmla="*/ 82 w 545"/>
                <a:gd name="T41" fmla="*/ 726 h 726"/>
                <a:gd name="T42" fmla="*/ 463 w 545"/>
                <a:gd name="T43" fmla="*/ 726 h 726"/>
                <a:gd name="T44" fmla="*/ 545 w 545"/>
                <a:gd name="T45" fmla="*/ 644 h 726"/>
                <a:gd name="T46" fmla="*/ 545 w 545"/>
                <a:gd name="T47" fmla="*/ 81 h 726"/>
                <a:gd name="T48" fmla="*/ 463 w 545"/>
                <a:gd name="T49" fmla="*/ 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5" h="726">
                  <a:moveTo>
                    <a:pt x="511" y="618"/>
                  </a:moveTo>
                  <a:cubicBezTo>
                    <a:pt x="511" y="644"/>
                    <a:pt x="489" y="666"/>
                    <a:pt x="463" y="666"/>
                  </a:cubicBezTo>
                  <a:lnTo>
                    <a:pt x="82" y="666"/>
                  </a:lnTo>
                  <a:cubicBezTo>
                    <a:pt x="56" y="666"/>
                    <a:pt x="34" y="644"/>
                    <a:pt x="34" y="618"/>
                  </a:cubicBezTo>
                  <a:lnTo>
                    <a:pt x="34" y="81"/>
                  </a:lnTo>
                  <a:cubicBezTo>
                    <a:pt x="34" y="55"/>
                    <a:pt x="56" y="34"/>
                    <a:pt x="82" y="34"/>
                  </a:cubicBezTo>
                  <a:lnTo>
                    <a:pt x="463" y="34"/>
                  </a:lnTo>
                  <a:cubicBezTo>
                    <a:pt x="489" y="34"/>
                    <a:pt x="511" y="55"/>
                    <a:pt x="511" y="81"/>
                  </a:cubicBezTo>
                  <a:lnTo>
                    <a:pt x="511" y="618"/>
                  </a:lnTo>
                  <a:close/>
                  <a:moveTo>
                    <a:pt x="289" y="712"/>
                  </a:moveTo>
                  <a:lnTo>
                    <a:pt x="256" y="712"/>
                  </a:lnTo>
                  <a:cubicBezTo>
                    <a:pt x="248" y="712"/>
                    <a:pt x="241" y="705"/>
                    <a:pt x="241" y="697"/>
                  </a:cubicBezTo>
                  <a:cubicBezTo>
                    <a:pt x="241" y="689"/>
                    <a:pt x="248" y="683"/>
                    <a:pt x="256" y="683"/>
                  </a:cubicBezTo>
                  <a:lnTo>
                    <a:pt x="289" y="683"/>
                  </a:lnTo>
                  <a:cubicBezTo>
                    <a:pt x="297" y="683"/>
                    <a:pt x="304" y="689"/>
                    <a:pt x="304" y="697"/>
                  </a:cubicBezTo>
                  <a:cubicBezTo>
                    <a:pt x="304" y="705"/>
                    <a:pt x="297" y="712"/>
                    <a:pt x="289" y="712"/>
                  </a:cubicBezTo>
                  <a:close/>
                  <a:moveTo>
                    <a:pt x="463" y="0"/>
                  </a:moveTo>
                  <a:lnTo>
                    <a:pt x="82" y="0"/>
                  </a:lnTo>
                  <a:cubicBezTo>
                    <a:pt x="37" y="0"/>
                    <a:pt x="0" y="36"/>
                    <a:pt x="0" y="81"/>
                  </a:cubicBezTo>
                  <a:lnTo>
                    <a:pt x="0" y="644"/>
                  </a:lnTo>
                  <a:cubicBezTo>
                    <a:pt x="0" y="689"/>
                    <a:pt x="37" y="726"/>
                    <a:pt x="82" y="726"/>
                  </a:cubicBezTo>
                  <a:lnTo>
                    <a:pt x="463" y="726"/>
                  </a:lnTo>
                  <a:cubicBezTo>
                    <a:pt x="508" y="726"/>
                    <a:pt x="545" y="689"/>
                    <a:pt x="545" y="644"/>
                  </a:cubicBezTo>
                  <a:lnTo>
                    <a:pt x="545" y="81"/>
                  </a:lnTo>
                  <a:cubicBezTo>
                    <a:pt x="545" y="36"/>
                    <a:pt x="508" y="0"/>
                    <a:pt x="463"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58" name="Freeform 538"/>
            <p:cNvSpPr/>
            <p:nvPr/>
          </p:nvSpPr>
          <p:spPr bwMode="auto">
            <a:xfrm>
              <a:off x="3797300" y="1893888"/>
              <a:ext cx="249238" cy="25400"/>
            </a:xfrm>
            <a:custGeom>
              <a:avLst/>
              <a:gdLst>
                <a:gd name="T0" fmla="*/ 361 w 361"/>
                <a:gd name="T1" fmla="*/ 19 h 37"/>
                <a:gd name="T2" fmla="*/ 342 w 361"/>
                <a:gd name="T3" fmla="*/ 37 h 37"/>
                <a:gd name="T4" fmla="*/ 18 w 361"/>
                <a:gd name="T5" fmla="*/ 37 h 37"/>
                <a:gd name="T6" fmla="*/ 0 w 361"/>
                <a:gd name="T7" fmla="*/ 19 h 37"/>
                <a:gd name="T8" fmla="*/ 18 w 361"/>
                <a:gd name="T9" fmla="*/ 0 h 37"/>
                <a:gd name="T10" fmla="*/ 342 w 361"/>
                <a:gd name="T11" fmla="*/ 0 h 37"/>
                <a:gd name="T12" fmla="*/ 361 w 361"/>
                <a:gd name="T13" fmla="*/ 19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9"/>
                  </a:moveTo>
                  <a:cubicBezTo>
                    <a:pt x="361" y="29"/>
                    <a:pt x="353" y="37"/>
                    <a:pt x="342" y="37"/>
                  </a:cubicBezTo>
                  <a:lnTo>
                    <a:pt x="18" y="37"/>
                  </a:lnTo>
                  <a:cubicBezTo>
                    <a:pt x="8" y="37"/>
                    <a:pt x="0" y="29"/>
                    <a:pt x="0" y="19"/>
                  </a:cubicBezTo>
                  <a:cubicBezTo>
                    <a:pt x="0" y="8"/>
                    <a:pt x="8" y="0"/>
                    <a:pt x="18" y="0"/>
                  </a:cubicBezTo>
                  <a:lnTo>
                    <a:pt x="342" y="0"/>
                  </a:lnTo>
                  <a:cubicBezTo>
                    <a:pt x="353" y="0"/>
                    <a:pt x="361" y="8"/>
                    <a:pt x="361" y="1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59" name="Freeform 539"/>
            <p:cNvSpPr/>
            <p:nvPr/>
          </p:nvSpPr>
          <p:spPr bwMode="auto">
            <a:xfrm>
              <a:off x="3797300" y="1936750"/>
              <a:ext cx="249238" cy="25400"/>
            </a:xfrm>
            <a:custGeom>
              <a:avLst/>
              <a:gdLst>
                <a:gd name="T0" fmla="*/ 361 w 361"/>
                <a:gd name="T1" fmla="*/ 18 h 37"/>
                <a:gd name="T2" fmla="*/ 342 w 361"/>
                <a:gd name="T3" fmla="*/ 37 h 37"/>
                <a:gd name="T4" fmla="*/ 18 w 361"/>
                <a:gd name="T5" fmla="*/ 37 h 37"/>
                <a:gd name="T6" fmla="*/ 0 w 361"/>
                <a:gd name="T7" fmla="*/ 18 h 37"/>
                <a:gd name="T8" fmla="*/ 18 w 361"/>
                <a:gd name="T9" fmla="*/ 0 h 37"/>
                <a:gd name="T10" fmla="*/ 342 w 361"/>
                <a:gd name="T11" fmla="*/ 0 h 37"/>
                <a:gd name="T12" fmla="*/ 361 w 361"/>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8"/>
                  </a:moveTo>
                  <a:cubicBezTo>
                    <a:pt x="361" y="28"/>
                    <a:pt x="353" y="37"/>
                    <a:pt x="342" y="37"/>
                  </a:cubicBezTo>
                  <a:lnTo>
                    <a:pt x="18" y="37"/>
                  </a:lnTo>
                  <a:cubicBezTo>
                    <a:pt x="8" y="37"/>
                    <a:pt x="0" y="28"/>
                    <a:pt x="0" y="18"/>
                  </a:cubicBezTo>
                  <a:cubicBezTo>
                    <a:pt x="0" y="8"/>
                    <a:pt x="8" y="0"/>
                    <a:pt x="18" y="0"/>
                  </a:cubicBezTo>
                  <a:lnTo>
                    <a:pt x="342" y="0"/>
                  </a:lnTo>
                  <a:cubicBezTo>
                    <a:pt x="353" y="0"/>
                    <a:pt x="361" y="8"/>
                    <a:pt x="361" y="1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60" name="Freeform 540"/>
            <p:cNvSpPr/>
            <p:nvPr/>
          </p:nvSpPr>
          <p:spPr bwMode="auto">
            <a:xfrm>
              <a:off x="3797300" y="1981200"/>
              <a:ext cx="249238" cy="23812"/>
            </a:xfrm>
            <a:custGeom>
              <a:avLst/>
              <a:gdLst>
                <a:gd name="T0" fmla="*/ 361 w 361"/>
                <a:gd name="T1" fmla="*/ 18 h 36"/>
                <a:gd name="T2" fmla="*/ 342 w 361"/>
                <a:gd name="T3" fmla="*/ 36 h 36"/>
                <a:gd name="T4" fmla="*/ 18 w 361"/>
                <a:gd name="T5" fmla="*/ 36 h 36"/>
                <a:gd name="T6" fmla="*/ 0 w 361"/>
                <a:gd name="T7" fmla="*/ 18 h 36"/>
                <a:gd name="T8" fmla="*/ 18 w 361"/>
                <a:gd name="T9" fmla="*/ 0 h 36"/>
                <a:gd name="T10" fmla="*/ 342 w 361"/>
                <a:gd name="T11" fmla="*/ 0 h 36"/>
                <a:gd name="T12" fmla="*/ 361 w 361"/>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361" h="36">
                  <a:moveTo>
                    <a:pt x="361" y="18"/>
                  </a:moveTo>
                  <a:cubicBezTo>
                    <a:pt x="361" y="28"/>
                    <a:pt x="353" y="36"/>
                    <a:pt x="342" y="36"/>
                  </a:cubicBezTo>
                  <a:lnTo>
                    <a:pt x="18" y="36"/>
                  </a:lnTo>
                  <a:cubicBezTo>
                    <a:pt x="8" y="36"/>
                    <a:pt x="0" y="28"/>
                    <a:pt x="0" y="18"/>
                  </a:cubicBezTo>
                  <a:cubicBezTo>
                    <a:pt x="0" y="8"/>
                    <a:pt x="8" y="0"/>
                    <a:pt x="18" y="0"/>
                  </a:cubicBezTo>
                  <a:lnTo>
                    <a:pt x="342" y="0"/>
                  </a:lnTo>
                  <a:cubicBezTo>
                    <a:pt x="353" y="0"/>
                    <a:pt x="361" y="8"/>
                    <a:pt x="361" y="1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61" name="Freeform 541"/>
            <p:cNvSpPr/>
            <p:nvPr/>
          </p:nvSpPr>
          <p:spPr bwMode="auto">
            <a:xfrm>
              <a:off x="3797300" y="2024063"/>
              <a:ext cx="249238" cy="25400"/>
            </a:xfrm>
            <a:custGeom>
              <a:avLst/>
              <a:gdLst>
                <a:gd name="T0" fmla="*/ 361 w 361"/>
                <a:gd name="T1" fmla="*/ 19 h 37"/>
                <a:gd name="T2" fmla="*/ 342 w 361"/>
                <a:gd name="T3" fmla="*/ 37 h 37"/>
                <a:gd name="T4" fmla="*/ 18 w 361"/>
                <a:gd name="T5" fmla="*/ 37 h 37"/>
                <a:gd name="T6" fmla="*/ 0 w 361"/>
                <a:gd name="T7" fmla="*/ 19 h 37"/>
                <a:gd name="T8" fmla="*/ 18 w 361"/>
                <a:gd name="T9" fmla="*/ 0 h 37"/>
                <a:gd name="T10" fmla="*/ 342 w 361"/>
                <a:gd name="T11" fmla="*/ 0 h 37"/>
                <a:gd name="T12" fmla="*/ 361 w 361"/>
                <a:gd name="T13" fmla="*/ 19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9"/>
                  </a:moveTo>
                  <a:cubicBezTo>
                    <a:pt x="361" y="29"/>
                    <a:pt x="353" y="37"/>
                    <a:pt x="342" y="37"/>
                  </a:cubicBezTo>
                  <a:lnTo>
                    <a:pt x="18" y="37"/>
                  </a:lnTo>
                  <a:cubicBezTo>
                    <a:pt x="8" y="37"/>
                    <a:pt x="0" y="29"/>
                    <a:pt x="0" y="19"/>
                  </a:cubicBezTo>
                  <a:cubicBezTo>
                    <a:pt x="0" y="9"/>
                    <a:pt x="8" y="0"/>
                    <a:pt x="18" y="0"/>
                  </a:cubicBezTo>
                  <a:lnTo>
                    <a:pt x="342" y="0"/>
                  </a:lnTo>
                  <a:cubicBezTo>
                    <a:pt x="353" y="0"/>
                    <a:pt x="361" y="9"/>
                    <a:pt x="361" y="1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62" name="Freeform 542"/>
            <p:cNvSpPr/>
            <p:nvPr/>
          </p:nvSpPr>
          <p:spPr bwMode="auto">
            <a:xfrm>
              <a:off x="3797300" y="2066925"/>
              <a:ext cx="249238" cy="25400"/>
            </a:xfrm>
            <a:custGeom>
              <a:avLst/>
              <a:gdLst>
                <a:gd name="T0" fmla="*/ 361 w 361"/>
                <a:gd name="T1" fmla="*/ 19 h 37"/>
                <a:gd name="T2" fmla="*/ 342 w 361"/>
                <a:gd name="T3" fmla="*/ 37 h 37"/>
                <a:gd name="T4" fmla="*/ 18 w 361"/>
                <a:gd name="T5" fmla="*/ 37 h 37"/>
                <a:gd name="T6" fmla="*/ 0 w 361"/>
                <a:gd name="T7" fmla="*/ 19 h 37"/>
                <a:gd name="T8" fmla="*/ 18 w 361"/>
                <a:gd name="T9" fmla="*/ 0 h 37"/>
                <a:gd name="T10" fmla="*/ 342 w 361"/>
                <a:gd name="T11" fmla="*/ 0 h 37"/>
                <a:gd name="T12" fmla="*/ 361 w 361"/>
                <a:gd name="T13" fmla="*/ 19 h 37"/>
              </a:gdLst>
              <a:ahLst/>
              <a:cxnLst>
                <a:cxn ang="0">
                  <a:pos x="T0" y="T1"/>
                </a:cxn>
                <a:cxn ang="0">
                  <a:pos x="T2" y="T3"/>
                </a:cxn>
                <a:cxn ang="0">
                  <a:pos x="T4" y="T5"/>
                </a:cxn>
                <a:cxn ang="0">
                  <a:pos x="T6" y="T7"/>
                </a:cxn>
                <a:cxn ang="0">
                  <a:pos x="T8" y="T9"/>
                </a:cxn>
                <a:cxn ang="0">
                  <a:pos x="T10" y="T11"/>
                </a:cxn>
                <a:cxn ang="0">
                  <a:pos x="T12" y="T13"/>
                </a:cxn>
              </a:cxnLst>
              <a:rect l="0" t="0" r="r" b="b"/>
              <a:pathLst>
                <a:path w="361" h="37">
                  <a:moveTo>
                    <a:pt x="361" y="19"/>
                  </a:moveTo>
                  <a:cubicBezTo>
                    <a:pt x="361" y="29"/>
                    <a:pt x="353" y="37"/>
                    <a:pt x="342" y="37"/>
                  </a:cubicBezTo>
                  <a:lnTo>
                    <a:pt x="18" y="37"/>
                  </a:lnTo>
                  <a:cubicBezTo>
                    <a:pt x="8" y="37"/>
                    <a:pt x="0" y="29"/>
                    <a:pt x="0" y="19"/>
                  </a:cubicBezTo>
                  <a:cubicBezTo>
                    <a:pt x="0" y="8"/>
                    <a:pt x="8" y="0"/>
                    <a:pt x="18" y="0"/>
                  </a:cubicBezTo>
                  <a:lnTo>
                    <a:pt x="342" y="0"/>
                  </a:lnTo>
                  <a:cubicBezTo>
                    <a:pt x="353" y="0"/>
                    <a:pt x="361" y="8"/>
                    <a:pt x="361" y="1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63" name="Freeform 543"/>
            <p:cNvSpPr/>
            <p:nvPr/>
          </p:nvSpPr>
          <p:spPr bwMode="auto">
            <a:xfrm>
              <a:off x="3797300" y="2111375"/>
              <a:ext cx="169863" cy="25400"/>
            </a:xfrm>
            <a:custGeom>
              <a:avLst/>
              <a:gdLst>
                <a:gd name="T0" fmla="*/ 247 w 247"/>
                <a:gd name="T1" fmla="*/ 18 h 37"/>
                <a:gd name="T2" fmla="*/ 229 w 247"/>
                <a:gd name="T3" fmla="*/ 37 h 37"/>
                <a:gd name="T4" fmla="*/ 18 w 247"/>
                <a:gd name="T5" fmla="*/ 37 h 37"/>
                <a:gd name="T6" fmla="*/ 0 w 247"/>
                <a:gd name="T7" fmla="*/ 18 h 37"/>
                <a:gd name="T8" fmla="*/ 18 w 247"/>
                <a:gd name="T9" fmla="*/ 0 h 37"/>
                <a:gd name="T10" fmla="*/ 229 w 247"/>
                <a:gd name="T11" fmla="*/ 0 h 37"/>
                <a:gd name="T12" fmla="*/ 247 w 247"/>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247" h="37">
                  <a:moveTo>
                    <a:pt x="247" y="18"/>
                  </a:moveTo>
                  <a:cubicBezTo>
                    <a:pt x="247" y="28"/>
                    <a:pt x="239" y="37"/>
                    <a:pt x="229" y="37"/>
                  </a:cubicBezTo>
                  <a:lnTo>
                    <a:pt x="18" y="37"/>
                  </a:lnTo>
                  <a:cubicBezTo>
                    <a:pt x="8" y="37"/>
                    <a:pt x="0" y="28"/>
                    <a:pt x="0" y="18"/>
                  </a:cubicBezTo>
                  <a:cubicBezTo>
                    <a:pt x="0" y="8"/>
                    <a:pt x="8" y="0"/>
                    <a:pt x="18" y="0"/>
                  </a:cubicBezTo>
                  <a:lnTo>
                    <a:pt x="229" y="0"/>
                  </a:lnTo>
                  <a:cubicBezTo>
                    <a:pt x="239" y="0"/>
                    <a:pt x="247" y="8"/>
                    <a:pt x="247" y="1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64" name="Freeform 536"/>
          <p:cNvSpPr/>
          <p:nvPr/>
        </p:nvSpPr>
        <p:spPr bwMode="auto">
          <a:xfrm>
            <a:off x="5760793" y="2643005"/>
            <a:ext cx="583285" cy="358377"/>
          </a:xfrm>
          <a:custGeom>
            <a:avLst/>
            <a:gdLst>
              <a:gd name="T0" fmla="*/ 535 w 684"/>
              <a:gd name="T1" fmla="*/ 120 h 418"/>
              <a:gd name="T2" fmla="*/ 528 w 684"/>
              <a:gd name="T3" fmla="*/ 121 h 418"/>
              <a:gd name="T4" fmla="*/ 367 w 684"/>
              <a:gd name="T5" fmla="*/ 0 h 418"/>
              <a:gd name="T6" fmla="*/ 208 w 684"/>
              <a:gd name="T7" fmla="*/ 114 h 418"/>
              <a:gd name="T8" fmla="*/ 167 w 684"/>
              <a:gd name="T9" fmla="*/ 101 h 418"/>
              <a:gd name="T10" fmla="*/ 96 w 684"/>
              <a:gd name="T11" fmla="*/ 171 h 418"/>
              <a:gd name="T12" fmla="*/ 0 w 684"/>
              <a:gd name="T13" fmla="*/ 293 h 418"/>
              <a:gd name="T14" fmla="*/ 125 w 684"/>
              <a:gd name="T15" fmla="*/ 418 h 418"/>
              <a:gd name="T16" fmla="*/ 128 w 684"/>
              <a:gd name="T17" fmla="*/ 418 h 418"/>
              <a:gd name="T18" fmla="*/ 131 w 684"/>
              <a:gd name="T19" fmla="*/ 418 h 418"/>
              <a:gd name="T20" fmla="*/ 535 w 684"/>
              <a:gd name="T21" fmla="*/ 418 h 418"/>
              <a:gd name="T22" fmla="*/ 684 w 684"/>
              <a:gd name="T23" fmla="*/ 269 h 418"/>
              <a:gd name="T24" fmla="*/ 535 w 684"/>
              <a:gd name="T25" fmla="*/ 12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4" h="418">
                <a:moveTo>
                  <a:pt x="535" y="120"/>
                </a:moveTo>
                <a:cubicBezTo>
                  <a:pt x="533" y="120"/>
                  <a:pt x="531" y="121"/>
                  <a:pt x="528" y="121"/>
                </a:cubicBezTo>
                <a:cubicBezTo>
                  <a:pt x="508" y="51"/>
                  <a:pt x="443" y="0"/>
                  <a:pt x="367" y="0"/>
                </a:cubicBezTo>
                <a:cubicBezTo>
                  <a:pt x="293" y="0"/>
                  <a:pt x="230" y="48"/>
                  <a:pt x="208" y="114"/>
                </a:cubicBezTo>
                <a:cubicBezTo>
                  <a:pt x="196" y="106"/>
                  <a:pt x="182" y="101"/>
                  <a:pt x="167" y="101"/>
                </a:cubicBezTo>
                <a:cubicBezTo>
                  <a:pt x="128" y="101"/>
                  <a:pt x="96" y="132"/>
                  <a:pt x="96" y="171"/>
                </a:cubicBezTo>
                <a:cubicBezTo>
                  <a:pt x="41" y="185"/>
                  <a:pt x="0" y="234"/>
                  <a:pt x="0" y="293"/>
                </a:cubicBezTo>
                <a:cubicBezTo>
                  <a:pt x="0" y="362"/>
                  <a:pt x="56" y="418"/>
                  <a:pt x="125" y="418"/>
                </a:cubicBezTo>
                <a:cubicBezTo>
                  <a:pt x="126" y="418"/>
                  <a:pt x="126" y="418"/>
                  <a:pt x="128" y="418"/>
                </a:cubicBezTo>
                <a:cubicBezTo>
                  <a:pt x="129" y="418"/>
                  <a:pt x="130" y="418"/>
                  <a:pt x="131" y="418"/>
                </a:cubicBezTo>
                <a:lnTo>
                  <a:pt x="535" y="418"/>
                </a:lnTo>
                <a:cubicBezTo>
                  <a:pt x="618" y="418"/>
                  <a:pt x="684" y="351"/>
                  <a:pt x="684" y="269"/>
                </a:cubicBezTo>
                <a:cubicBezTo>
                  <a:pt x="684" y="187"/>
                  <a:pt x="618" y="120"/>
                  <a:pt x="535" y="120"/>
                </a:cubicBezTo>
                <a:close/>
              </a:path>
            </a:pathLst>
          </a:custGeom>
          <a:solidFill>
            <a:srgbClr val="F8F8F8"/>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nvGrpSpPr>
          <p:cNvPr id="65" name="组合 64"/>
          <p:cNvGrpSpPr/>
          <p:nvPr/>
        </p:nvGrpSpPr>
        <p:grpSpPr>
          <a:xfrm>
            <a:off x="5852079" y="3570092"/>
            <a:ext cx="400710" cy="438118"/>
            <a:chOff x="3933825" y="3878262"/>
            <a:chExt cx="430213" cy="449262"/>
          </a:xfrm>
          <a:solidFill>
            <a:srgbClr val="F8F8F8"/>
          </a:solidFill>
        </p:grpSpPr>
        <p:sp>
          <p:nvSpPr>
            <p:cNvPr id="66" name="Oval 5"/>
            <p:cNvSpPr>
              <a:spLocks noChangeArrowheads="1"/>
            </p:cNvSpPr>
            <p:nvPr/>
          </p:nvSpPr>
          <p:spPr bwMode="auto">
            <a:xfrm>
              <a:off x="4054475" y="3878262"/>
              <a:ext cx="192088" cy="19367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67" name="Freeform 6"/>
            <p:cNvSpPr/>
            <p:nvPr/>
          </p:nvSpPr>
          <p:spPr bwMode="auto">
            <a:xfrm>
              <a:off x="3933825" y="4071937"/>
              <a:ext cx="430213" cy="255587"/>
            </a:xfrm>
            <a:custGeom>
              <a:avLst/>
              <a:gdLst>
                <a:gd name="T0" fmla="*/ 620 w 621"/>
                <a:gd name="T1" fmla="*/ 161 h 370"/>
                <a:gd name="T2" fmla="*/ 619 w 621"/>
                <a:gd name="T3" fmla="*/ 159 h 370"/>
                <a:gd name="T4" fmla="*/ 383 w 621"/>
                <a:gd name="T5" fmla="*/ 22 h 370"/>
                <a:gd name="T6" fmla="*/ 369 w 621"/>
                <a:gd name="T7" fmla="*/ 19 h 370"/>
                <a:gd name="T8" fmla="*/ 274 w 621"/>
                <a:gd name="T9" fmla="*/ 19 h 370"/>
                <a:gd name="T10" fmla="*/ 0 w 621"/>
                <a:gd name="T11" fmla="*/ 178 h 370"/>
                <a:gd name="T12" fmla="*/ 0 w 621"/>
                <a:gd name="T13" fmla="*/ 370 h 370"/>
                <a:gd name="T14" fmla="*/ 128 w 621"/>
                <a:gd name="T15" fmla="*/ 370 h 370"/>
                <a:gd name="T16" fmla="*/ 128 w 621"/>
                <a:gd name="T17" fmla="*/ 266 h 370"/>
                <a:gd name="T18" fmla="*/ 151 w 621"/>
                <a:gd name="T19" fmla="*/ 266 h 370"/>
                <a:gd name="T20" fmla="*/ 151 w 621"/>
                <a:gd name="T21" fmla="*/ 370 h 370"/>
                <a:gd name="T22" fmla="*/ 473 w 621"/>
                <a:gd name="T23" fmla="*/ 370 h 370"/>
                <a:gd name="T24" fmla="*/ 473 w 621"/>
                <a:gd name="T25" fmla="*/ 266 h 370"/>
                <a:gd name="T26" fmla="*/ 494 w 621"/>
                <a:gd name="T27" fmla="*/ 266 h 370"/>
                <a:gd name="T28" fmla="*/ 494 w 621"/>
                <a:gd name="T29" fmla="*/ 370 h 370"/>
                <a:gd name="T30" fmla="*/ 621 w 621"/>
                <a:gd name="T31" fmla="*/ 370 h 370"/>
                <a:gd name="T32" fmla="*/ 621 w 621"/>
                <a:gd name="T33" fmla="*/ 172 h 370"/>
                <a:gd name="T34" fmla="*/ 621 w 621"/>
                <a:gd name="T35" fmla="*/ 166 h 370"/>
                <a:gd name="T36" fmla="*/ 620 w 621"/>
                <a:gd name="T37" fmla="*/ 16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1" h="370">
                  <a:moveTo>
                    <a:pt x="620" y="161"/>
                  </a:moveTo>
                  <a:cubicBezTo>
                    <a:pt x="620" y="161"/>
                    <a:pt x="620" y="160"/>
                    <a:pt x="619" y="159"/>
                  </a:cubicBezTo>
                  <a:cubicBezTo>
                    <a:pt x="604" y="52"/>
                    <a:pt x="452" y="27"/>
                    <a:pt x="383" y="22"/>
                  </a:cubicBezTo>
                  <a:cubicBezTo>
                    <a:pt x="378" y="21"/>
                    <a:pt x="373" y="19"/>
                    <a:pt x="369" y="19"/>
                  </a:cubicBezTo>
                  <a:lnTo>
                    <a:pt x="274" y="19"/>
                  </a:lnTo>
                  <a:cubicBezTo>
                    <a:pt x="274" y="19"/>
                    <a:pt x="0" y="0"/>
                    <a:pt x="0" y="178"/>
                  </a:cubicBezTo>
                  <a:lnTo>
                    <a:pt x="0" y="370"/>
                  </a:lnTo>
                  <a:lnTo>
                    <a:pt x="128" y="370"/>
                  </a:lnTo>
                  <a:lnTo>
                    <a:pt x="128" y="266"/>
                  </a:lnTo>
                  <a:lnTo>
                    <a:pt x="151" y="266"/>
                  </a:lnTo>
                  <a:lnTo>
                    <a:pt x="151" y="370"/>
                  </a:lnTo>
                  <a:lnTo>
                    <a:pt x="473" y="370"/>
                  </a:lnTo>
                  <a:lnTo>
                    <a:pt x="473" y="266"/>
                  </a:lnTo>
                  <a:lnTo>
                    <a:pt x="494" y="266"/>
                  </a:lnTo>
                  <a:lnTo>
                    <a:pt x="494" y="370"/>
                  </a:lnTo>
                  <a:lnTo>
                    <a:pt x="621" y="370"/>
                  </a:lnTo>
                  <a:lnTo>
                    <a:pt x="621" y="172"/>
                  </a:lnTo>
                  <a:cubicBezTo>
                    <a:pt x="621" y="170"/>
                    <a:pt x="621" y="169"/>
                    <a:pt x="621" y="166"/>
                  </a:cubicBezTo>
                  <a:cubicBezTo>
                    <a:pt x="621" y="165"/>
                    <a:pt x="620" y="163"/>
                    <a:pt x="620" y="16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68" name="组合 67"/>
          <p:cNvGrpSpPr/>
          <p:nvPr/>
        </p:nvGrpSpPr>
        <p:grpSpPr>
          <a:xfrm>
            <a:off x="5844827" y="4584141"/>
            <a:ext cx="380314" cy="371731"/>
            <a:chOff x="7627938" y="3005138"/>
            <a:chExt cx="412750" cy="403225"/>
          </a:xfrm>
          <a:solidFill>
            <a:srgbClr val="F8F8F8"/>
          </a:solidFill>
        </p:grpSpPr>
        <p:sp>
          <p:nvSpPr>
            <p:cNvPr id="69" name="Freeform 534"/>
            <p:cNvSpPr>
              <a:spLocks noEditPoints="1"/>
            </p:cNvSpPr>
            <p:nvPr/>
          </p:nvSpPr>
          <p:spPr bwMode="auto">
            <a:xfrm>
              <a:off x="7627938" y="3005138"/>
              <a:ext cx="412750" cy="403225"/>
            </a:xfrm>
            <a:custGeom>
              <a:avLst/>
              <a:gdLst>
                <a:gd name="T0" fmla="*/ 26 w 597"/>
                <a:gd name="T1" fmla="*/ 344 h 582"/>
                <a:gd name="T2" fmla="*/ 26 w 597"/>
                <a:gd name="T3" fmla="*/ 62 h 582"/>
                <a:gd name="T4" fmla="*/ 62 w 597"/>
                <a:gd name="T5" fmla="*/ 25 h 582"/>
                <a:gd name="T6" fmla="*/ 535 w 597"/>
                <a:gd name="T7" fmla="*/ 25 h 582"/>
                <a:gd name="T8" fmla="*/ 571 w 597"/>
                <a:gd name="T9" fmla="*/ 62 h 582"/>
                <a:gd name="T10" fmla="*/ 571 w 597"/>
                <a:gd name="T11" fmla="*/ 344 h 582"/>
                <a:gd name="T12" fmla="*/ 535 w 597"/>
                <a:gd name="T13" fmla="*/ 380 h 582"/>
                <a:gd name="T14" fmla="*/ 62 w 597"/>
                <a:gd name="T15" fmla="*/ 380 h 582"/>
                <a:gd name="T16" fmla="*/ 26 w 597"/>
                <a:gd name="T17" fmla="*/ 344 h 582"/>
                <a:gd name="T18" fmla="*/ 535 w 597"/>
                <a:gd name="T19" fmla="*/ 406 h 582"/>
                <a:gd name="T20" fmla="*/ 597 w 597"/>
                <a:gd name="T21" fmla="*/ 344 h 582"/>
                <a:gd name="T22" fmla="*/ 597 w 597"/>
                <a:gd name="T23" fmla="*/ 62 h 582"/>
                <a:gd name="T24" fmla="*/ 535 w 597"/>
                <a:gd name="T25" fmla="*/ 0 h 582"/>
                <a:gd name="T26" fmla="*/ 62 w 597"/>
                <a:gd name="T27" fmla="*/ 0 h 582"/>
                <a:gd name="T28" fmla="*/ 0 w 597"/>
                <a:gd name="T29" fmla="*/ 62 h 582"/>
                <a:gd name="T30" fmla="*/ 0 w 597"/>
                <a:gd name="T31" fmla="*/ 344 h 582"/>
                <a:gd name="T32" fmla="*/ 62 w 597"/>
                <a:gd name="T33" fmla="*/ 406 h 582"/>
                <a:gd name="T34" fmla="*/ 246 w 597"/>
                <a:gd name="T35" fmla="*/ 406 h 582"/>
                <a:gd name="T36" fmla="*/ 246 w 597"/>
                <a:gd name="T37" fmla="*/ 461 h 582"/>
                <a:gd name="T38" fmla="*/ 62 w 597"/>
                <a:gd name="T39" fmla="*/ 461 h 582"/>
                <a:gd name="T40" fmla="*/ 0 w 597"/>
                <a:gd name="T41" fmla="*/ 523 h 582"/>
                <a:gd name="T42" fmla="*/ 0 w 597"/>
                <a:gd name="T43" fmla="*/ 569 h 582"/>
                <a:gd name="T44" fmla="*/ 13 w 597"/>
                <a:gd name="T45" fmla="*/ 582 h 582"/>
                <a:gd name="T46" fmla="*/ 584 w 597"/>
                <a:gd name="T47" fmla="*/ 582 h 582"/>
                <a:gd name="T48" fmla="*/ 597 w 597"/>
                <a:gd name="T49" fmla="*/ 569 h 582"/>
                <a:gd name="T50" fmla="*/ 597 w 597"/>
                <a:gd name="T51" fmla="*/ 523 h 582"/>
                <a:gd name="T52" fmla="*/ 535 w 597"/>
                <a:gd name="T53" fmla="*/ 461 h 582"/>
                <a:gd name="T54" fmla="*/ 351 w 597"/>
                <a:gd name="T55" fmla="*/ 461 h 582"/>
                <a:gd name="T56" fmla="*/ 351 w 597"/>
                <a:gd name="T57" fmla="*/ 406 h 582"/>
                <a:gd name="T58" fmla="*/ 535 w 597"/>
                <a:gd name="T59" fmla="*/ 406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7" h="582">
                  <a:moveTo>
                    <a:pt x="26" y="344"/>
                  </a:moveTo>
                  <a:lnTo>
                    <a:pt x="26" y="62"/>
                  </a:lnTo>
                  <a:cubicBezTo>
                    <a:pt x="26" y="42"/>
                    <a:pt x="42" y="25"/>
                    <a:pt x="62" y="25"/>
                  </a:cubicBezTo>
                  <a:lnTo>
                    <a:pt x="535" y="25"/>
                  </a:lnTo>
                  <a:cubicBezTo>
                    <a:pt x="555" y="25"/>
                    <a:pt x="571" y="42"/>
                    <a:pt x="571" y="62"/>
                  </a:cubicBezTo>
                  <a:lnTo>
                    <a:pt x="571" y="344"/>
                  </a:lnTo>
                  <a:cubicBezTo>
                    <a:pt x="571" y="364"/>
                    <a:pt x="555" y="380"/>
                    <a:pt x="535" y="380"/>
                  </a:cubicBezTo>
                  <a:lnTo>
                    <a:pt x="62" y="380"/>
                  </a:lnTo>
                  <a:cubicBezTo>
                    <a:pt x="42" y="380"/>
                    <a:pt x="26" y="364"/>
                    <a:pt x="26" y="344"/>
                  </a:cubicBezTo>
                  <a:close/>
                  <a:moveTo>
                    <a:pt x="535" y="406"/>
                  </a:moveTo>
                  <a:cubicBezTo>
                    <a:pt x="569" y="406"/>
                    <a:pt x="597" y="378"/>
                    <a:pt x="597" y="344"/>
                  </a:cubicBezTo>
                  <a:lnTo>
                    <a:pt x="597" y="62"/>
                  </a:lnTo>
                  <a:cubicBezTo>
                    <a:pt x="597" y="27"/>
                    <a:pt x="569" y="0"/>
                    <a:pt x="535" y="0"/>
                  </a:cubicBezTo>
                  <a:lnTo>
                    <a:pt x="62" y="0"/>
                  </a:lnTo>
                  <a:cubicBezTo>
                    <a:pt x="28" y="0"/>
                    <a:pt x="0" y="27"/>
                    <a:pt x="0" y="62"/>
                  </a:cubicBezTo>
                  <a:lnTo>
                    <a:pt x="0" y="344"/>
                  </a:lnTo>
                  <a:cubicBezTo>
                    <a:pt x="0" y="378"/>
                    <a:pt x="28" y="406"/>
                    <a:pt x="62" y="406"/>
                  </a:cubicBezTo>
                  <a:lnTo>
                    <a:pt x="246" y="406"/>
                  </a:lnTo>
                  <a:lnTo>
                    <a:pt x="246" y="461"/>
                  </a:lnTo>
                  <a:lnTo>
                    <a:pt x="62" y="461"/>
                  </a:lnTo>
                  <a:cubicBezTo>
                    <a:pt x="28" y="461"/>
                    <a:pt x="0" y="489"/>
                    <a:pt x="0" y="523"/>
                  </a:cubicBezTo>
                  <a:lnTo>
                    <a:pt x="0" y="569"/>
                  </a:lnTo>
                  <a:cubicBezTo>
                    <a:pt x="0" y="576"/>
                    <a:pt x="6" y="582"/>
                    <a:pt x="13" y="582"/>
                  </a:cubicBezTo>
                  <a:lnTo>
                    <a:pt x="584" y="582"/>
                  </a:lnTo>
                  <a:cubicBezTo>
                    <a:pt x="591" y="582"/>
                    <a:pt x="597" y="576"/>
                    <a:pt x="597" y="569"/>
                  </a:cubicBezTo>
                  <a:lnTo>
                    <a:pt x="597" y="523"/>
                  </a:lnTo>
                  <a:cubicBezTo>
                    <a:pt x="597" y="489"/>
                    <a:pt x="569" y="461"/>
                    <a:pt x="535" y="461"/>
                  </a:cubicBezTo>
                  <a:lnTo>
                    <a:pt x="351" y="461"/>
                  </a:lnTo>
                  <a:lnTo>
                    <a:pt x="351" y="406"/>
                  </a:lnTo>
                  <a:lnTo>
                    <a:pt x="535" y="40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70" name="Freeform 535"/>
            <p:cNvSpPr/>
            <p:nvPr/>
          </p:nvSpPr>
          <p:spPr bwMode="auto">
            <a:xfrm>
              <a:off x="7664450" y="3041650"/>
              <a:ext cx="341313" cy="209550"/>
            </a:xfrm>
            <a:custGeom>
              <a:avLst/>
              <a:gdLst>
                <a:gd name="T0" fmla="*/ 493 w 493"/>
                <a:gd name="T1" fmla="*/ 293 h 303"/>
                <a:gd name="T2" fmla="*/ 493 w 493"/>
                <a:gd name="T3" fmla="*/ 11 h 303"/>
                <a:gd name="T4" fmla="*/ 483 w 493"/>
                <a:gd name="T5" fmla="*/ 0 h 303"/>
                <a:gd name="T6" fmla="*/ 10 w 493"/>
                <a:gd name="T7" fmla="*/ 0 h 303"/>
                <a:gd name="T8" fmla="*/ 0 w 493"/>
                <a:gd name="T9" fmla="*/ 11 h 303"/>
                <a:gd name="T10" fmla="*/ 0 w 493"/>
                <a:gd name="T11" fmla="*/ 293 h 303"/>
                <a:gd name="T12" fmla="*/ 10 w 493"/>
                <a:gd name="T13" fmla="*/ 303 h 303"/>
                <a:gd name="T14" fmla="*/ 483 w 493"/>
                <a:gd name="T15" fmla="*/ 303 h 303"/>
                <a:gd name="T16" fmla="*/ 493 w 493"/>
                <a:gd name="T17" fmla="*/ 29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303">
                  <a:moveTo>
                    <a:pt x="493" y="293"/>
                  </a:moveTo>
                  <a:lnTo>
                    <a:pt x="493" y="11"/>
                  </a:lnTo>
                  <a:cubicBezTo>
                    <a:pt x="493" y="5"/>
                    <a:pt x="489" y="0"/>
                    <a:pt x="483" y="0"/>
                  </a:cubicBezTo>
                  <a:lnTo>
                    <a:pt x="10" y="0"/>
                  </a:lnTo>
                  <a:cubicBezTo>
                    <a:pt x="4" y="0"/>
                    <a:pt x="0" y="5"/>
                    <a:pt x="0" y="11"/>
                  </a:cubicBezTo>
                  <a:lnTo>
                    <a:pt x="0" y="293"/>
                  </a:lnTo>
                  <a:cubicBezTo>
                    <a:pt x="0" y="299"/>
                    <a:pt x="4" y="303"/>
                    <a:pt x="10" y="303"/>
                  </a:cubicBezTo>
                  <a:lnTo>
                    <a:pt x="483" y="303"/>
                  </a:lnTo>
                  <a:cubicBezTo>
                    <a:pt x="489" y="303"/>
                    <a:pt x="493" y="299"/>
                    <a:pt x="493" y="29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down)">
                                      <p:cBhvr>
                                        <p:cTn id="13" dur="500"/>
                                        <p:tgtEl>
                                          <p:spTgt spid="47"/>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down)">
                                      <p:cBhvr>
                                        <p:cTn id="21" dur="500"/>
                                        <p:tgtEl>
                                          <p:spTgt spid="45"/>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down)">
                                      <p:cBhvr>
                                        <p:cTn id="25" dur="500"/>
                                        <p:tgtEl>
                                          <p:spTgt spid="44"/>
                                        </p:tgtEl>
                                      </p:cBhvr>
                                    </p:animEffect>
                                  </p:childTnLst>
                                </p:cTn>
                              </p:par>
                            </p:childTnLst>
                          </p:cTn>
                        </p:par>
                        <p:par>
                          <p:cTn id="26" fill="hold">
                            <p:stCondLst>
                              <p:cond delay="3000"/>
                            </p:stCondLst>
                            <p:childTnLst>
                              <p:par>
                                <p:cTn id="27" presetID="22" presetClass="entr" presetSubtype="2"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right)">
                                      <p:cBhvr>
                                        <p:cTn id="29" dur="500"/>
                                        <p:tgtEl>
                                          <p:spTgt spid="35"/>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right)">
                                      <p:cBhvr>
                                        <p:cTn id="32" dur="500"/>
                                        <p:tgtEl>
                                          <p:spTgt spid="48"/>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right)">
                                      <p:cBhvr>
                                        <p:cTn id="35" dur="500"/>
                                        <p:tgtEl>
                                          <p:spTgt spid="49"/>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left)">
                                      <p:cBhvr>
                                        <p:cTn id="39" dur="500"/>
                                        <p:tgtEl>
                                          <p:spTgt spid="3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left)">
                                      <p:cBhvr>
                                        <p:cTn id="42" dur="500"/>
                                        <p:tgtEl>
                                          <p:spTgt spid="50"/>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ipe(left)">
                                      <p:cBhvr>
                                        <p:cTn id="45" dur="500"/>
                                        <p:tgtEl>
                                          <p:spTgt spid="51"/>
                                        </p:tgtEl>
                                      </p:cBhvr>
                                    </p:animEffect>
                                  </p:childTnLst>
                                </p:cTn>
                              </p:par>
                            </p:childTnLst>
                          </p:cTn>
                        </p:par>
                        <p:par>
                          <p:cTn id="46" fill="hold">
                            <p:stCondLst>
                              <p:cond delay="4000"/>
                            </p:stCondLst>
                            <p:childTnLst>
                              <p:par>
                                <p:cTn id="47" presetID="22" presetClass="entr" presetSubtype="2"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right)">
                                      <p:cBhvr>
                                        <p:cTn id="49" dur="500"/>
                                        <p:tgtEl>
                                          <p:spTgt spid="28"/>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right)">
                                      <p:cBhvr>
                                        <p:cTn id="52" dur="500"/>
                                        <p:tgtEl>
                                          <p:spTgt spid="55"/>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right)">
                                      <p:cBhvr>
                                        <p:cTn id="55" dur="500"/>
                                        <p:tgtEl>
                                          <p:spTgt spid="54"/>
                                        </p:tgtEl>
                                      </p:cBhvr>
                                    </p:animEffect>
                                  </p:childTnLst>
                                </p:cTn>
                              </p:par>
                            </p:childTnLst>
                          </p:cTn>
                        </p:par>
                        <p:par>
                          <p:cTn id="56" fill="hold">
                            <p:stCondLst>
                              <p:cond delay="4500"/>
                            </p:stCondLst>
                            <p:childTnLst>
                              <p:par>
                                <p:cTn id="57" presetID="22" presetClass="entr" presetSubtype="8" fill="hold"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left)">
                                      <p:cBhvr>
                                        <p:cTn id="59" dur="500"/>
                                        <p:tgtEl>
                                          <p:spTgt spid="31"/>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wipe(left)">
                                      <p:cBhvr>
                                        <p:cTn id="62" dur="500"/>
                                        <p:tgtEl>
                                          <p:spTgt spid="52"/>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wipe(left)">
                                      <p:cBhvr>
                                        <p:cTn id="6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3" grpId="0" animBg="1"/>
      <p:bldP spid="44" grpId="0" animBg="1"/>
      <p:bldP spid="45" grpId="0" animBg="1"/>
      <p:bldP spid="46" grpId="0" animBg="1"/>
      <p:bldP spid="47" grpId="0" animBg="1"/>
      <p:bldP spid="48" grpId="0"/>
      <p:bldP spid="49" grpId="0"/>
      <p:bldP spid="50" grpId="0"/>
      <p:bldP spid="51" grpId="0"/>
      <p:bldP spid="52" grpId="0"/>
      <p:bldP spid="53" grpId="0"/>
      <p:bldP spid="54" grpId="0"/>
      <p:bldP spid="5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Box 41"/>
          <p:cNvSpPr txBox="1">
            <a:spLocks noChangeArrowheads="1"/>
          </p:cNvSpPr>
          <p:nvPr/>
        </p:nvSpPr>
        <p:spPr bwMode="auto">
          <a:xfrm>
            <a:off x="1271465" y="1879265"/>
            <a:ext cx="2843319" cy="1708160"/>
          </a:xfrm>
          <a:prstGeom prst="rect">
            <a:avLst/>
          </a:prstGeom>
          <a:noFill/>
          <a:ln>
            <a:noFill/>
          </a:ln>
          <a:effectLst/>
          <a:extLst>
            <a:ext uri="{909E8E84-426E-40DD-AFC4-6F175D3DCCD1}">
              <a14:hiddenFill xmlns:a14="http://schemas.microsoft.com/office/drawing/2010/main" xmlns="">
                <a:solidFill>
                  <a:srgbClr val="C80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50000"/>
              </a:lnSpc>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latin typeface="+mn-ea"/>
            </a:endParaRPr>
          </a:p>
        </p:txBody>
      </p:sp>
      <p:sp>
        <p:nvSpPr>
          <p:cNvPr id="35" name="Text Box 45"/>
          <p:cNvSpPr txBox="1">
            <a:spLocks noChangeArrowheads="1"/>
          </p:cNvSpPr>
          <p:nvPr/>
        </p:nvSpPr>
        <p:spPr bwMode="auto">
          <a:xfrm>
            <a:off x="7493706" y="4306778"/>
            <a:ext cx="3742962" cy="1384995"/>
          </a:xfrm>
          <a:prstGeom prst="rect">
            <a:avLst/>
          </a:prstGeom>
          <a:noFill/>
          <a:ln>
            <a:noFill/>
          </a:ln>
          <a:effectLst/>
          <a:extLst>
            <a:ext uri="{909E8E84-426E-40DD-AFC4-6F175D3DCCD1}">
              <a14:hiddenFill xmlns:a14="http://schemas.microsoft.com/office/drawing/2010/main" xmlns="">
                <a:solidFill>
                  <a:srgbClr val="C80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50000"/>
              </a:lnSpc>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latin typeface="+mn-ea"/>
            </a:endParaRPr>
          </a:p>
        </p:txBody>
      </p:sp>
      <p:grpSp>
        <p:nvGrpSpPr>
          <p:cNvPr id="36" name="Group 29"/>
          <p:cNvGrpSpPr/>
          <p:nvPr/>
        </p:nvGrpSpPr>
        <p:grpSpPr bwMode="auto">
          <a:xfrm>
            <a:off x="2143417" y="2849220"/>
            <a:ext cx="7845283" cy="3532108"/>
            <a:chOff x="1519" y="1661"/>
            <a:chExt cx="3629" cy="1633"/>
          </a:xfrm>
        </p:grpSpPr>
        <p:sp>
          <p:nvSpPr>
            <p:cNvPr id="37" name="Freeform 30"/>
            <p:cNvSpPr/>
            <p:nvPr/>
          </p:nvSpPr>
          <p:spPr bwMode="auto">
            <a:xfrm>
              <a:off x="2245" y="2886"/>
              <a:ext cx="726" cy="408"/>
            </a:xfrm>
            <a:custGeom>
              <a:avLst/>
              <a:gdLst>
                <a:gd name="T0" fmla="*/ 0 w 726"/>
                <a:gd name="T1" fmla="*/ 408 h 408"/>
                <a:gd name="T2" fmla="*/ 0 w 726"/>
                <a:gd name="T3" fmla="*/ 0 h 408"/>
                <a:gd name="T4" fmla="*/ 726 w 726"/>
                <a:gd name="T5" fmla="*/ 0 h 408"/>
              </a:gdLst>
              <a:ahLst/>
              <a:cxnLst>
                <a:cxn ang="0">
                  <a:pos x="T0" y="T1"/>
                </a:cxn>
                <a:cxn ang="0">
                  <a:pos x="T2" y="T3"/>
                </a:cxn>
                <a:cxn ang="0">
                  <a:pos x="T4" y="T5"/>
                </a:cxn>
              </a:cxnLst>
              <a:rect l="0" t="0" r="r" b="b"/>
              <a:pathLst>
                <a:path w="726" h="408">
                  <a:moveTo>
                    <a:pt x="0" y="408"/>
                  </a:moveTo>
                  <a:lnTo>
                    <a:pt x="0" y="0"/>
                  </a:lnTo>
                  <a:lnTo>
                    <a:pt x="726" y="0"/>
                  </a:lnTo>
                </a:path>
              </a:pathLst>
            </a:custGeom>
            <a:noFill/>
            <a:ln w="25400" cap="flat" cmpd="sng">
              <a:solidFill>
                <a:schemeClr val="tx1">
                  <a:lumMod val="50000"/>
                  <a:lumOff val="50000"/>
                </a:schemeClr>
              </a:solidFill>
              <a:prstDash val="solid"/>
              <a:round/>
              <a:headEnd type="none" w="med" len="med"/>
              <a:tailEnd type="none" w="med" len="med"/>
            </a:ln>
            <a:effectLst/>
            <a:extLst>
              <a:ext uri="{909E8E84-426E-40DD-AFC4-6F175D3DCCD1}">
                <a14:hiddenFill xmlns:a14="http://schemas.microsoft.com/office/drawing/2010/main" xmlns="">
                  <a:solidFill>
                    <a:srgbClr val="C800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CN" altLang="en-US">
                <a:solidFill>
                  <a:schemeClr val="bg1"/>
                </a:solidFill>
              </a:endParaRPr>
            </a:p>
          </p:txBody>
        </p:sp>
        <p:sp>
          <p:nvSpPr>
            <p:cNvPr id="41" name="Freeform 31"/>
            <p:cNvSpPr/>
            <p:nvPr/>
          </p:nvSpPr>
          <p:spPr bwMode="auto">
            <a:xfrm>
              <a:off x="2970" y="2477"/>
              <a:ext cx="726" cy="408"/>
            </a:xfrm>
            <a:custGeom>
              <a:avLst/>
              <a:gdLst>
                <a:gd name="T0" fmla="*/ 0 w 726"/>
                <a:gd name="T1" fmla="*/ 408 h 408"/>
                <a:gd name="T2" fmla="*/ 0 w 726"/>
                <a:gd name="T3" fmla="*/ 0 h 408"/>
                <a:gd name="T4" fmla="*/ 726 w 726"/>
                <a:gd name="T5" fmla="*/ 0 h 408"/>
              </a:gdLst>
              <a:ahLst/>
              <a:cxnLst>
                <a:cxn ang="0">
                  <a:pos x="T0" y="T1"/>
                </a:cxn>
                <a:cxn ang="0">
                  <a:pos x="T2" y="T3"/>
                </a:cxn>
                <a:cxn ang="0">
                  <a:pos x="T4" y="T5"/>
                </a:cxn>
              </a:cxnLst>
              <a:rect l="0" t="0" r="r" b="b"/>
              <a:pathLst>
                <a:path w="726" h="408">
                  <a:moveTo>
                    <a:pt x="0" y="408"/>
                  </a:moveTo>
                  <a:lnTo>
                    <a:pt x="0" y="0"/>
                  </a:lnTo>
                  <a:lnTo>
                    <a:pt x="726" y="0"/>
                  </a:lnTo>
                </a:path>
              </a:pathLst>
            </a:custGeom>
            <a:noFill/>
            <a:ln w="25400" cap="flat" cmpd="sng">
              <a:solidFill>
                <a:schemeClr val="tx1">
                  <a:lumMod val="50000"/>
                  <a:lumOff val="50000"/>
                </a:schemeClr>
              </a:solidFill>
              <a:prstDash val="solid"/>
              <a:round/>
              <a:headEnd type="none" w="med" len="med"/>
              <a:tailEnd type="none" w="med" len="med"/>
            </a:ln>
            <a:effectLst/>
            <a:extLst>
              <a:ext uri="{909E8E84-426E-40DD-AFC4-6F175D3DCCD1}">
                <a14:hiddenFill xmlns:a14="http://schemas.microsoft.com/office/drawing/2010/main" xmlns="">
                  <a:solidFill>
                    <a:srgbClr val="C800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CN" altLang="en-US">
                <a:solidFill>
                  <a:schemeClr val="bg1"/>
                </a:solidFill>
              </a:endParaRPr>
            </a:p>
          </p:txBody>
        </p:sp>
        <p:sp>
          <p:nvSpPr>
            <p:cNvPr id="42" name="Freeform 32"/>
            <p:cNvSpPr/>
            <p:nvPr/>
          </p:nvSpPr>
          <p:spPr bwMode="auto">
            <a:xfrm>
              <a:off x="3696" y="2069"/>
              <a:ext cx="726" cy="408"/>
            </a:xfrm>
            <a:custGeom>
              <a:avLst/>
              <a:gdLst>
                <a:gd name="T0" fmla="*/ 0 w 726"/>
                <a:gd name="T1" fmla="*/ 408 h 408"/>
                <a:gd name="T2" fmla="*/ 0 w 726"/>
                <a:gd name="T3" fmla="*/ 0 h 408"/>
                <a:gd name="T4" fmla="*/ 726 w 726"/>
                <a:gd name="T5" fmla="*/ 0 h 408"/>
              </a:gdLst>
              <a:ahLst/>
              <a:cxnLst>
                <a:cxn ang="0">
                  <a:pos x="T0" y="T1"/>
                </a:cxn>
                <a:cxn ang="0">
                  <a:pos x="T2" y="T3"/>
                </a:cxn>
                <a:cxn ang="0">
                  <a:pos x="T4" y="T5"/>
                </a:cxn>
              </a:cxnLst>
              <a:rect l="0" t="0" r="r" b="b"/>
              <a:pathLst>
                <a:path w="726" h="408">
                  <a:moveTo>
                    <a:pt x="0" y="408"/>
                  </a:moveTo>
                  <a:lnTo>
                    <a:pt x="0" y="0"/>
                  </a:lnTo>
                  <a:lnTo>
                    <a:pt x="726" y="0"/>
                  </a:lnTo>
                </a:path>
              </a:pathLst>
            </a:custGeom>
            <a:noFill/>
            <a:ln w="25400" cap="flat" cmpd="sng">
              <a:solidFill>
                <a:schemeClr val="tx1">
                  <a:lumMod val="50000"/>
                  <a:lumOff val="50000"/>
                </a:schemeClr>
              </a:solidFill>
              <a:prstDash val="solid"/>
              <a:round/>
              <a:headEnd type="none" w="med" len="med"/>
              <a:tailEnd type="none" w="med" len="med"/>
            </a:ln>
            <a:effectLst/>
            <a:extLst>
              <a:ext uri="{909E8E84-426E-40DD-AFC4-6F175D3DCCD1}">
                <a14:hiddenFill xmlns:a14="http://schemas.microsoft.com/office/drawing/2010/main" xmlns="">
                  <a:solidFill>
                    <a:srgbClr val="C800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CN" altLang="en-US">
                <a:solidFill>
                  <a:schemeClr val="bg1"/>
                </a:solidFill>
              </a:endParaRPr>
            </a:p>
          </p:txBody>
        </p:sp>
        <p:sp>
          <p:nvSpPr>
            <p:cNvPr id="43" name="Freeform 33"/>
            <p:cNvSpPr/>
            <p:nvPr/>
          </p:nvSpPr>
          <p:spPr bwMode="auto">
            <a:xfrm>
              <a:off x="4422" y="1661"/>
              <a:ext cx="726" cy="408"/>
            </a:xfrm>
            <a:custGeom>
              <a:avLst/>
              <a:gdLst>
                <a:gd name="T0" fmla="*/ 0 w 726"/>
                <a:gd name="T1" fmla="*/ 408 h 408"/>
                <a:gd name="T2" fmla="*/ 0 w 726"/>
                <a:gd name="T3" fmla="*/ 0 h 408"/>
                <a:gd name="T4" fmla="*/ 726 w 726"/>
                <a:gd name="T5" fmla="*/ 0 h 408"/>
              </a:gdLst>
              <a:ahLst/>
              <a:cxnLst>
                <a:cxn ang="0">
                  <a:pos x="T0" y="T1"/>
                </a:cxn>
                <a:cxn ang="0">
                  <a:pos x="T2" y="T3"/>
                </a:cxn>
                <a:cxn ang="0">
                  <a:pos x="T4" y="T5"/>
                </a:cxn>
              </a:cxnLst>
              <a:rect l="0" t="0" r="r" b="b"/>
              <a:pathLst>
                <a:path w="726" h="408">
                  <a:moveTo>
                    <a:pt x="0" y="408"/>
                  </a:moveTo>
                  <a:lnTo>
                    <a:pt x="0" y="0"/>
                  </a:lnTo>
                  <a:lnTo>
                    <a:pt x="726" y="0"/>
                  </a:lnTo>
                </a:path>
              </a:pathLst>
            </a:custGeom>
            <a:noFill/>
            <a:ln w="25400" cap="flat" cmpd="sng">
              <a:solidFill>
                <a:schemeClr val="tx1">
                  <a:lumMod val="50000"/>
                  <a:lumOff val="50000"/>
                </a:schemeClr>
              </a:solidFill>
              <a:prstDash val="solid"/>
              <a:round/>
              <a:headEnd type="none" w="med" len="med"/>
              <a:tailEnd type="none" w="med" len="med"/>
            </a:ln>
            <a:effectLst/>
            <a:extLst>
              <a:ext uri="{909E8E84-426E-40DD-AFC4-6F175D3DCCD1}">
                <a14:hiddenFill xmlns:a14="http://schemas.microsoft.com/office/drawing/2010/main" xmlns="">
                  <a:solidFill>
                    <a:srgbClr val="C80000"/>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CN" altLang="en-US">
                <a:solidFill>
                  <a:schemeClr val="bg1"/>
                </a:solidFill>
              </a:endParaRPr>
            </a:p>
          </p:txBody>
        </p:sp>
        <p:sp>
          <p:nvSpPr>
            <p:cNvPr id="46" name="Line 34"/>
            <p:cNvSpPr>
              <a:spLocks noChangeShapeType="1"/>
            </p:cNvSpPr>
            <p:nvPr/>
          </p:nvSpPr>
          <p:spPr bwMode="auto">
            <a:xfrm flipH="1">
              <a:off x="1519" y="3294"/>
              <a:ext cx="726" cy="0"/>
            </a:xfrm>
            <a:prstGeom prst="line">
              <a:avLst/>
            </a:prstGeom>
            <a:noFill/>
            <a:ln w="25400">
              <a:solidFill>
                <a:schemeClr val="tx1">
                  <a:lumMod val="50000"/>
                  <a:lumOff val="50000"/>
                </a:schemeClr>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CN" altLang="en-US">
                <a:solidFill>
                  <a:schemeClr val="bg1"/>
                </a:solidFill>
              </a:endParaRPr>
            </a:p>
          </p:txBody>
        </p:sp>
      </p:grpSp>
      <p:sp>
        <p:nvSpPr>
          <p:cNvPr id="47" name="AutoShape 42"/>
          <p:cNvSpPr>
            <a:spLocks noChangeArrowheads="1"/>
          </p:cNvSpPr>
          <p:nvPr/>
        </p:nvSpPr>
        <p:spPr bwMode="auto">
          <a:xfrm rot="17429801">
            <a:off x="4153587" y="3243210"/>
            <a:ext cx="1276145" cy="1275480"/>
          </a:xfrm>
          <a:custGeom>
            <a:avLst/>
            <a:gdLst>
              <a:gd name="G0" fmla="+- 0 0 0"/>
              <a:gd name="G1" fmla="+- -7261746 0 0"/>
              <a:gd name="G2" fmla="+- 0 0 -7261746"/>
              <a:gd name="G3" fmla="+- 10800 0 0"/>
              <a:gd name="G4" fmla="+- 0 0 0"/>
              <a:gd name="T0" fmla="*/ 360 256 1"/>
              <a:gd name="T1" fmla="*/ 0 256 1"/>
              <a:gd name="G5" fmla="+- G2 T0 T1"/>
              <a:gd name="G6" fmla="?: G2 G2 G5"/>
              <a:gd name="G7" fmla="+- 0 0 G6"/>
              <a:gd name="G8" fmla="+- 5400 0 0"/>
              <a:gd name="G9" fmla="+- 0 0 -7261746"/>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7261746"/>
              <a:gd name="G36" fmla="sin G34 -7261746"/>
              <a:gd name="G37" fmla="+/ -7261746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6932 w 21600"/>
              <a:gd name="T5" fmla="*/ 1909 h 21600"/>
              <a:gd name="T6" fmla="*/ 7922 w 21600"/>
              <a:gd name="T7" fmla="*/ 3228 h 21600"/>
              <a:gd name="T8" fmla="*/ 13866 w 21600"/>
              <a:gd name="T9" fmla="*/ 6354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9525" algn="ctr">
            <a:solidFill>
              <a:schemeClr val="accent1"/>
            </a:solidFill>
            <a:prstDash val="dash"/>
            <a:miter lim="800000"/>
          </a:ln>
        </p:spPr>
        <p:txBody>
          <a:bodyPr anchor="ctr"/>
          <a:lstStyle/>
          <a:p>
            <a:pPr algn="ctr"/>
            <a:endParaRPr lang="zh-CN" altLang="en-US">
              <a:solidFill>
                <a:schemeClr val="bg1"/>
              </a:solidFill>
              <a:ea typeface="微软雅黑" panose="020B0503020204020204" pitchFamily="34" charset="-122"/>
            </a:endParaRPr>
          </a:p>
        </p:txBody>
      </p:sp>
      <p:sp>
        <p:nvSpPr>
          <p:cNvPr id="48" name="AutoShape 43"/>
          <p:cNvSpPr>
            <a:spLocks noChangeArrowheads="1"/>
          </p:cNvSpPr>
          <p:nvPr/>
        </p:nvSpPr>
        <p:spPr bwMode="auto">
          <a:xfrm rot="17429801">
            <a:off x="5770636" y="2360724"/>
            <a:ext cx="1276145" cy="1275480"/>
          </a:xfrm>
          <a:custGeom>
            <a:avLst/>
            <a:gdLst>
              <a:gd name="G0" fmla="+- 0 0 0"/>
              <a:gd name="G1" fmla="+- -7261746 0 0"/>
              <a:gd name="G2" fmla="+- 0 0 -7261746"/>
              <a:gd name="G3" fmla="+- 10800 0 0"/>
              <a:gd name="G4" fmla="+- 0 0 0"/>
              <a:gd name="T0" fmla="*/ 360 256 1"/>
              <a:gd name="T1" fmla="*/ 0 256 1"/>
              <a:gd name="G5" fmla="+- G2 T0 T1"/>
              <a:gd name="G6" fmla="?: G2 G2 G5"/>
              <a:gd name="G7" fmla="+- 0 0 G6"/>
              <a:gd name="G8" fmla="+- 5400 0 0"/>
              <a:gd name="G9" fmla="+- 0 0 -7261746"/>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7261746"/>
              <a:gd name="G36" fmla="sin G34 -7261746"/>
              <a:gd name="G37" fmla="+/ -7261746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6932 w 21600"/>
              <a:gd name="T5" fmla="*/ 1909 h 21600"/>
              <a:gd name="T6" fmla="*/ 7922 w 21600"/>
              <a:gd name="T7" fmla="*/ 3228 h 21600"/>
              <a:gd name="T8" fmla="*/ 13866 w 21600"/>
              <a:gd name="T9" fmla="*/ 6354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9525" algn="ctr">
            <a:solidFill>
              <a:schemeClr val="accent2"/>
            </a:solidFill>
            <a:prstDash val="dash"/>
            <a:miter lim="800000"/>
          </a:ln>
        </p:spPr>
        <p:txBody>
          <a:bodyPr anchor="ctr"/>
          <a:lstStyle/>
          <a:p>
            <a:pPr algn="ctr"/>
            <a:endParaRPr lang="zh-CN" altLang="en-US">
              <a:solidFill>
                <a:schemeClr val="bg1"/>
              </a:solidFill>
              <a:ea typeface="微软雅黑" panose="020B0503020204020204" pitchFamily="34" charset="-122"/>
            </a:endParaRPr>
          </a:p>
        </p:txBody>
      </p:sp>
      <p:sp>
        <p:nvSpPr>
          <p:cNvPr id="49" name="AutoShape 44"/>
          <p:cNvSpPr>
            <a:spLocks noChangeArrowheads="1"/>
          </p:cNvSpPr>
          <p:nvPr/>
        </p:nvSpPr>
        <p:spPr bwMode="auto">
          <a:xfrm rot="17429801">
            <a:off x="7290404" y="1525823"/>
            <a:ext cx="1276145" cy="1275480"/>
          </a:xfrm>
          <a:custGeom>
            <a:avLst/>
            <a:gdLst>
              <a:gd name="G0" fmla="+- 0 0 0"/>
              <a:gd name="G1" fmla="+- -7261746 0 0"/>
              <a:gd name="G2" fmla="+- 0 0 -7261746"/>
              <a:gd name="G3" fmla="+- 10800 0 0"/>
              <a:gd name="G4" fmla="+- 0 0 0"/>
              <a:gd name="T0" fmla="*/ 360 256 1"/>
              <a:gd name="T1" fmla="*/ 0 256 1"/>
              <a:gd name="G5" fmla="+- G2 T0 T1"/>
              <a:gd name="G6" fmla="?: G2 G2 G5"/>
              <a:gd name="G7" fmla="+- 0 0 G6"/>
              <a:gd name="G8" fmla="+- 5400 0 0"/>
              <a:gd name="G9" fmla="+- 0 0 -7261746"/>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7261746"/>
              <a:gd name="G36" fmla="sin G34 -7261746"/>
              <a:gd name="G37" fmla="+/ -7261746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6932 w 21600"/>
              <a:gd name="T5" fmla="*/ 1909 h 21600"/>
              <a:gd name="T6" fmla="*/ 7922 w 21600"/>
              <a:gd name="T7" fmla="*/ 3228 h 21600"/>
              <a:gd name="T8" fmla="*/ 13866 w 21600"/>
              <a:gd name="T9" fmla="*/ 6354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9525" algn="ctr">
            <a:solidFill>
              <a:schemeClr val="accent3"/>
            </a:solidFill>
            <a:prstDash val="dash"/>
            <a:miter lim="800000"/>
          </a:ln>
        </p:spPr>
        <p:txBody>
          <a:bodyPr anchor="ctr"/>
          <a:lstStyle/>
          <a:p>
            <a:pPr algn="ctr"/>
            <a:endParaRPr lang="zh-CN" altLang="en-US">
              <a:solidFill>
                <a:schemeClr val="bg1"/>
              </a:solidFill>
              <a:ea typeface="微软雅黑" panose="020B0503020204020204" pitchFamily="34" charset="-122"/>
            </a:endParaRPr>
          </a:p>
        </p:txBody>
      </p:sp>
      <p:sp>
        <p:nvSpPr>
          <p:cNvPr id="52" name="Oval 10"/>
          <p:cNvSpPr>
            <a:spLocks noChangeArrowheads="1"/>
          </p:cNvSpPr>
          <p:nvPr/>
        </p:nvSpPr>
        <p:spPr bwMode="auto">
          <a:xfrm>
            <a:off x="3810187" y="4123203"/>
            <a:ext cx="1325202" cy="1325893"/>
          </a:xfrm>
          <a:prstGeom prst="ellipse">
            <a:avLst/>
          </a:pr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mn-ea"/>
            </a:endParaRPr>
          </a:p>
        </p:txBody>
      </p:sp>
      <p:sp>
        <p:nvSpPr>
          <p:cNvPr id="53" name="Text Box 46"/>
          <p:cNvSpPr txBox="1">
            <a:spLocks noChangeArrowheads="1"/>
          </p:cNvSpPr>
          <p:nvPr/>
        </p:nvSpPr>
        <p:spPr bwMode="auto">
          <a:xfrm>
            <a:off x="4160187" y="4495232"/>
            <a:ext cx="670601" cy="629015"/>
          </a:xfrm>
          <a:prstGeom prst="rect">
            <a:avLst/>
          </a:prstGeom>
          <a:noFill/>
          <a:ln w="3175" cap="flat" cmpd="sng">
            <a:noFill/>
            <a:bevel/>
          </a:ln>
          <a:extLst>
            <a:ext uri="{91240B29-F687-4F45-9708-019B960494DF}">
              <a14:hiddenLine xmlns:a14="http://schemas.microsoft.com/office/drawing/2010/main" xmlns="" w="9525">
                <a:solidFill>
                  <a:schemeClr val="tx1"/>
                </a:solidFill>
                <a:miter lim="800000"/>
                <a:headEnd/>
                <a:tailEnd/>
              </a14:hiddenLine>
            </a:ext>
          </a:extLst>
        </p:spPr>
        <p:txBody>
          <a:bodyPr anchor="ctr"/>
          <a:lstStyle>
            <a:defPPr>
              <a:defRPr lang="zh-CN"/>
            </a:defPPr>
            <a:lvl1pPr algn="ctr">
              <a:defRPr>
                <a:solidFill>
                  <a:srgbClr val="FFFFFF"/>
                </a:solidFill>
                <a:ea typeface="微软雅黑" panose="020B0503020204020204" pitchFamily="34" charset="-122"/>
              </a:defRPr>
            </a:lvl1pPr>
          </a:lstStyle>
          <a:p>
            <a:r>
              <a:rPr lang="zh-CN" altLang="en-US" dirty="0">
                <a:solidFill>
                  <a:srgbClr val="F8F8F8"/>
                </a:solidFill>
              </a:rPr>
              <a:t>填加</a:t>
            </a:r>
            <a:endParaRPr lang="en-US" altLang="zh-CN" dirty="0">
              <a:solidFill>
                <a:srgbClr val="F8F8F8"/>
              </a:solidFill>
            </a:endParaRPr>
          </a:p>
          <a:p>
            <a:r>
              <a:rPr lang="zh-CN" altLang="en-US" dirty="0">
                <a:solidFill>
                  <a:srgbClr val="F8F8F8"/>
                </a:solidFill>
              </a:rPr>
              <a:t>标题</a:t>
            </a:r>
            <a:endParaRPr lang="en-US" altLang="ko-KR" dirty="0">
              <a:solidFill>
                <a:srgbClr val="F8F8F8"/>
              </a:solidFill>
            </a:endParaRPr>
          </a:p>
        </p:txBody>
      </p:sp>
      <p:sp>
        <p:nvSpPr>
          <p:cNvPr id="54" name="Oval 5"/>
          <p:cNvSpPr>
            <a:spLocks noChangeArrowheads="1"/>
          </p:cNvSpPr>
          <p:nvPr/>
        </p:nvSpPr>
        <p:spPr bwMode="auto">
          <a:xfrm>
            <a:off x="2242861" y="5007851"/>
            <a:ext cx="1325203" cy="1325892"/>
          </a:xfrm>
          <a:prstGeom prst="ellipse">
            <a:avLst/>
          </a:prstGeom>
          <a:solidFill>
            <a:schemeClr val="tx2"/>
          </a:solidFill>
          <a:ln w="3175" cap="flat" cmpd="sng">
            <a:noFill/>
            <a:bevel/>
          </a:ln>
        </p:spPr>
        <p:txBody>
          <a:bodyPr anchor="ctr"/>
          <a:lstStyle/>
          <a:p>
            <a:pPr algn="ctr"/>
            <a:endParaRPr lang="zh-CN" altLang="en-US">
              <a:solidFill>
                <a:schemeClr val="bg1"/>
              </a:solidFill>
              <a:ea typeface="微软雅黑" panose="020B0503020204020204" pitchFamily="34" charset="-122"/>
            </a:endParaRPr>
          </a:p>
        </p:txBody>
      </p:sp>
      <p:sp>
        <p:nvSpPr>
          <p:cNvPr id="55" name="Text Box 47"/>
          <p:cNvSpPr txBox="1">
            <a:spLocks noChangeArrowheads="1"/>
          </p:cNvSpPr>
          <p:nvPr/>
        </p:nvSpPr>
        <p:spPr bwMode="auto">
          <a:xfrm>
            <a:off x="2564758" y="5379882"/>
            <a:ext cx="670601" cy="629015"/>
          </a:xfrm>
          <a:prstGeom prst="rect">
            <a:avLst/>
          </a:prstGeom>
          <a:noFill/>
          <a:ln w="3175" cap="flat" cmpd="sng">
            <a:noFill/>
            <a:bevel/>
          </a:ln>
        </p:spPr>
        <p:txBody>
          <a:bodyPr anchor="ctr"/>
          <a:lstStyle>
            <a:defPPr>
              <a:defRPr lang="zh-CN"/>
            </a:defPPr>
            <a:lvl1pPr algn="ctr">
              <a:defRPr>
                <a:solidFill>
                  <a:srgbClr val="FFFFFF"/>
                </a:solidFill>
                <a:ea typeface="微软雅黑" panose="020B0503020204020204" pitchFamily="34" charset="-122"/>
              </a:defRPr>
            </a:lvl1pPr>
          </a:lstStyle>
          <a:p>
            <a:r>
              <a:rPr lang="zh-CN" altLang="en-US" dirty="0">
                <a:solidFill>
                  <a:srgbClr val="F8F8F8"/>
                </a:solidFill>
              </a:rPr>
              <a:t>填加</a:t>
            </a:r>
            <a:endParaRPr lang="en-US" altLang="zh-CN" dirty="0">
              <a:solidFill>
                <a:srgbClr val="F8F8F8"/>
              </a:solidFill>
            </a:endParaRPr>
          </a:p>
          <a:p>
            <a:r>
              <a:rPr lang="zh-CN" altLang="en-US" dirty="0">
                <a:solidFill>
                  <a:srgbClr val="F8F8F8"/>
                </a:solidFill>
              </a:rPr>
              <a:t>标题</a:t>
            </a:r>
            <a:endParaRPr lang="en-US" altLang="ko-KR" dirty="0">
              <a:solidFill>
                <a:srgbClr val="F8F8F8"/>
              </a:solidFill>
            </a:endParaRPr>
          </a:p>
        </p:txBody>
      </p:sp>
      <p:sp>
        <p:nvSpPr>
          <p:cNvPr id="58" name="Oval 20"/>
          <p:cNvSpPr>
            <a:spLocks noChangeArrowheads="1"/>
          </p:cNvSpPr>
          <p:nvPr/>
        </p:nvSpPr>
        <p:spPr bwMode="auto">
          <a:xfrm>
            <a:off x="6949165" y="2360392"/>
            <a:ext cx="1325202" cy="1325892"/>
          </a:xfrm>
          <a:prstGeom prst="ellipse">
            <a:avLst/>
          </a:prstGeom>
          <a:solidFill>
            <a:schemeClr val="accent3"/>
          </a:solidFill>
          <a:ln>
            <a:noFill/>
          </a:ln>
        </p:spPr>
        <p:txBody>
          <a:bodyPr vert="horz" wrap="square" lIns="91440" tIns="45720" rIns="91440" bIns="45720" numCol="1" anchor="t" anchorCtr="0" compatLnSpc="1"/>
          <a:lstStyle/>
          <a:p>
            <a:endParaRPr lang="zh-CN" altLang="en-US">
              <a:solidFill>
                <a:schemeClr val="bg1"/>
              </a:solidFill>
              <a:latin typeface="+mn-ea"/>
            </a:endParaRPr>
          </a:p>
        </p:txBody>
      </p:sp>
      <p:sp>
        <p:nvSpPr>
          <p:cNvPr id="59" name="Text Box 48"/>
          <p:cNvSpPr txBox="1">
            <a:spLocks noChangeArrowheads="1"/>
          </p:cNvSpPr>
          <p:nvPr/>
        </p:nvSpPr>
        <p:spPr bwMode="auto">
          <a:xfrm>
            <a:off x="7284033" y="2730259"/>
            <a:ext cx="670601" cy="629015"/>
          </a:xfrm>
          <a:prstGeom prst="rect">
            <a:avLst/>
          </a:prstGeom>
          <a:noFill/>
          <a:ln w="3175" cap="flat" cmpd="sng">
            <a:noFill/>
            <a:bevel/>
          </a:ln>
          <a:extLst>
            <a:ext uri="{91240B29-F687-4F45-9708-019B960494DF}">
              <a14:hiddenLine xmlns:a14="http://schemas.microsoft.com/office/drawing/2010/main" xmlns="" w="9525">
                <a:solidFill>
                  <a:schemeClr val="tx1"/>
                </a:solidFill>
                <a:miter lim="800000"/>
                <a:headEnd/>
                <a:tailEnd/>
              </a14:hiddenLine>
            </a:ext>
          </a:extLst>
        </p:spPr>
        <p:txBody>
          <a:bodyPr anchor="ctr"/>
          <a:lstStyle>
            <a:defPPr>
              <a:defRPr lang="zh-CN"/>
            </a:defPPr>
            <a:lvl1pPr algn="ctr">
              <a:defRPr>
                <a:solidFill>
                  <a:srgbClr val="FFFFFF"/>
                </a:solidFill>
                <a:ea typeface="微软雅黑" panose="020B0503020204020204" pitchFamily="34" charset="-122"/>
              </a:defRPr>
            </a:lvl1pPr>
          </a:lstStyle>
          <a:p>
            <a:r>
              <a:rPr lang="zh-CN" altLang="en-US" dirty="0">
                <a:solidFill>
                  <a:srgbClr val="F8F8F8"/>
                </a:solidFill>
              </a:rPr>
              <a:t>填加</a:t>
            </a:r>
            <a:endParaRPr lang="en-US" altLang="zh-CN" dirty="0">
              <a:solidFill>
                <a:srgbClr val="F8F8F8"/>
              </a:solidFill>
            </a:endParaRPr>
          </a:p>
          <a:p>
            <a:r>
              <a:rPr lang="zh-CN" altLang="en-US" dirty="0">
                <a:solidFill>
                  <a:srgbClr val="F8F8F8"/>
                </a:solidFill>
              </a:rPr>
              <a:t>标题</a:t>
            </a:r>
            <a:endParaRPr lang="en-US" altLang="ko-KR" dirty="0">
              <a:solidFill>
                <a:srgbClr val="F8F8F8"/>
              </a:solidFill>
            </a:endParaRPr>
          </a:p>
        </p:txBody>
      </p:sp>
      <p:sp>
        <p:nvSpPr>
          <p:cNvPr id="60" name="Oval 15"/>
          <p:cNvSpPr>
            <a:spLocks noChangeArrowheads="1"/>
          </p:cNvSpPr>
          <p:nvPr/>
        </p:nvSpPr>
        <p:spPr bwMode="auto">
          <a:xfrm>
            <a:off x="5377515" y="3240717"/>
            <a:ext cx="1325203" cy="1325893"/>
          </a:xfrm>
          <a:prstGeom prst="ellipse">
            <a:avLst/>
          </a:prstGeom>
          <a:solidFill>
            <a:schemeClr val="accent2"/>
          </a:solidFill>
          <a:ln>
            <a:noFill/>
          </a:ln>
        </p:spPr>
        <p:txBody>
          <a:bodyPr vert="horz" wrap="square" lIns="91440" tIns="45720" rIns="91440" bIns="45720" numCol="1" anchor="t" anchorCtr="0" compatLnSpc="1"/>
          <a:lstStyle/>
          <a:p>
            <a:endParaRPr lang="zh-CN" altLang="en-US">
              <a:solidFill>
                <a:schemeClr val="bg1"/>
              </a:solidFill>
              <a:latin typeface="+mn-ea"/>
            </a:endParaRPr>
          </a:p>
        </p:txBody>
      </p:sp>
      <p:sp>
        <p:nvSpPr>
          <p:cNvPr id="66" name="Text Box 49"/>
          <p:cNvSpPr txBox="1">
            <a:spLocks noChangeArrowheads="1"/>
          </p:cNvSpPr>
          <p:nvPr/>
        </p:nvSpPr>
        <p:spPr bwMode="auto">
          <a:xfrm>
            <a:off x="5705897" y="3612745"/>
            <a:ext cx="670601" cy="629015"/>
          </a:xfrm>
          <a:prstGeom prst="rect">
            <a:avLst/>
          </a:prstGeom>
          <a:noFill/>
          <a:ln w="3175" cap="flat" cmpd="sng">
            <a:noFill/>
            <a:bevel/>
          </a:ln>
          <a:extLst>
            <a:ext uri="{91240B29-F687-4F45-9708-019B960494DF}">
              <a14:hiddenLine xmlns:a14="http://schemas.microsoft.com/office/drawing/2010/main" xmlns="" w="9525">
                <a:solidFill>
                  <a:schemeClr val="tx1"/>
                </a:solidFill>
                <a:miter lim="800000"/>
                <a:headEnd/>
                <a:tailEnd/>
              </a14:hiddenLine>
            </a:ext>
          </a:extLst>
        </p:spPr>
        <p:txBody>
          <a:bodyPr anchor="ctr"/>
          <a:lstStyle>
            <a:defPPr>
              <a:defRPr lang="zh-CN"/>
            </a:defPPr>
            <a:lvl1pPr algn="ctr">
              <a:defRPr>
                <a:solidFill>
                  <a:srgbClr val="FFFFFF"/>
                </a:solidFill>
                <a:ea typeface="微软雅黑" panose="020B0503020204020204" pitchFamily="34" charset="-122"/>
              </a:defRPr>
            </a:lvl1pPr>
          </a:lstStyle>
          <a:p>
            <a:r>
              <a:rPr lang="zh-CN" altLang="en-US" dirty="0">
                <a:solidFill>
                  <a:srgbClr val="F8F8F8"/>
                </a:solidFill>
              </a:rPr>
              <a:t>填加</a:t>
            </a:r>
            <a:endParaRPr lang="en-US" altLang="zh-CN" dirty="0">
              <a:solidFill>
                <a:srgbClr val="F8F8F8"/>
              </a:solidFill>
            </a:endParaRPr>
          </a:p>
          <a:p>
            <a:r>
              <a:rPr lang="zh-CN" altLang="en-US" dirty="0">
                <a:solidFill>
                  <a:srgbClr val="F8F8F8"/>
                </a:solidFill>
              </a:rPr>
              <a:t>标题</a:t>
            </a:r>
            <a:endParaRPr lang="en-US" altLang="ko-KR" dirty="0">
              <a:solidFill>
                <a:srgbClr val="F8F8F8"/>
              </a:solidFill>
            </a:endParaRPr>
          </a:p>
        </p:txBody>
      </p:sp>
      <p:sp>
        <p:nvSpPr>
          <p:cNvPr id="67" name="Oval 25"/>
          <p:cNvSpPr>
            <a:spLocks noChangeArrowheads="1"/>
          </p:cNvSpPr>
          <p:nvPr/>
        </p:nvSpPr>
        <p:spPr bwMode="auto">
          <a:xfrm>
            <a:off x="8516493" y="1475744"/>
            <a:ext cx="1325203" cy="1325893"/>
          </a:xfrm>
          <a:prstGeom prst="ellipse">
            <a:avLst/>
          </a:prstGeom>
          <a:solidFill>
            <a:schemeClr val="accent4"/>
          </a:solidFill>
          <a:ln w="3175" cap="flat" cmpd="sng">
            <a:noFill/>
            <a:bevel/>
          </a:ln>
        </p:spPr>
        <p:txBody>
          <a:bodyPr anchor="ctr"/>
          <a:lstStyle/>
          <a:p>
            <a:pPr algn="ctr"/>
            <a:endParaRPr lang="zh-CN" altLang="en-US">
              <a:solidFill>
                <a:schemeClr val="accent2"/>
              </a:solidFill>
              <a:ea typeface="微软雅黑" panose="020B0503020204020204" pitchFamily="34" charset="-122"/>
            </a:endParaRPr>
          </a:p>
        </p:txBody>
      </p:sp>
      <p:sp>
        <p:nvSpPr>
          <p:cNvPr id="68" name="Text Box 50"/>
          <p:cNvSpPr txBox="1">
            <a:spLocks noChangeArrowheads="1"/>
          </p:cNvSpPr>
          <p:nvPr/>
        </p:nvSpPr>
        <p:spPr bwMode="auto">
          <a:xfrm>
            <a:off x="8833398" y="1847773"/>
            <a:ext cx="645995" cy="646331"/>
          </a:xfrm>
          <a:prstGeom prst="rect">
            <a:avLst/>
          </a:prstGeom>
          <a:noFill/>
          <a:ln w="3175" cap="flat" cmpd="sng">
            <a:noFill/>
            <a:bevel/>
          </a:ln>
          <a:extLst>
            <a:ext uri="{91240B29-F687-4F45-9708-019B960494DF}">
              <a14:hiddenLine xmlns:a14="http://schemas.microsoft.com/office/drawing/2010/main" xmlns="" w="9525">
                <a:solidFill>
                  <a:schemeClr val="tx1"/>
                </a:solidFill>
                <a:miter lim="800000"/>
                <a:headEnd/>
                <a:tailEnd/>
              </a14:hiddenLine>
            </a:ext>
          </a:extLst>
        </p:spPr>
        <p:txBody>
          <a:bodyPr anchor="ctr"/>
          <a:lstStyle>
            <a:defPPr>
              <a:defRPr lang="zh-CN"/>
            </a:defPPr>
            <a:lvl1pPr algn="ctr">
              <a:defRPr>
                <a:solidFill>
                  <a:srgbClr val="FFFFFF"/>
                </a:solidFill>
                <a:ea typeface="微软雅黑" panose="020B0503020204020204" pitchFamily="34" charset="-122"/>
              </a:defRPr>
            </a:lvl1pPr>
          </a:lstStyle>
          <a:p>
            <a:r>
              <a:rPr lang="zh-CN" altLang="en-US" dirty="0">
                <a:solidFill>
                  <a:srgbClr val="F8F8F8"/>
                </a:solidFill>
              </a:rPr>
              <a:t>填加</a:t>
            </a:r>
            <a:endParaRPr lang="en-US" altLang="zh-CN" dirty="0">
              <a:solidFill>
                <a:srgbClr val="F8F8F8"/>
              </a:solidFill>
            </a:endParaRPr>
          </a:p>
          <a:p>
            <a:r>
              <a:rPr lang="zh-CN" altLang="en-US" dirty="0">
                <a:solidFill>
                  <a:srgbClr val="F8F8F8"/>
                </a:solidFill>
              </a:rPr>
              <a:t>标题</a:t>
            </a:r>
            <a:endParaRPr lang="en-US" altLang="ko-KR" dirty="0">
              <a:solidFill>
                <a:srgbClr val="F8F8F8"/>
              </a:solidFill>
            </a:endParaRPr>
          </a:p>
        </p:txBody>
      </p:sp>
      <p:sp>
        <p:nvSpPr>
          <p:cNvPr id="70" name="AutoShape 42"/>
          <p:cNvSpPr>
            <a:spLocks noChangeArrowheads="1"/>
          </p:cNvSpPr>
          <p:nvPr/>
        </p:nvSpPr>
        <p:spPr bwMode="auto">
          <a:xfrm rot="17429801">
            <a:off x="2721320" y="4184906"/>
            <a:ext cx="1276145" cy="1275480"/>
          </a:xfrm>
          <a:custGeom>
            <a:avLst/>
            <a:gdLst>
              <a:gd name="G0" fmla="+- 0 0 0"/>
              <a:gd name="G1" fmla="+- -7261746 0 0"/>
              <a:gd name="G2" fmla="+- 0 0 -7261746"/>
              <a:gd name="G3" fmla="+- 10800 0 0"/>
              <a:gd name="G4" fmla="+- 0 0 0"/>
              <a:gd name="T0" fmla="*/ 360 256 1"/>
              <a:gd name="T1" fmla="*/ 0 256 1"/>
              <a:gd name="G5" fmla="+- G2 T0 T1"/>
              <a:gd name="G6" fmla="?: G2 G2 G5"/>
              <a:gd name="G7" fmla="+- 0 0 G6"/>
              <a:gd name="G8" fmla="+- 5400 0 0"/>
              <a:gd name="G9" fmla="+- 0 0 -7261746"/>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7261746"/>
              <a:gd name="G36" fmla="sin G34 -7261746"/>
              <a:gd name="G37" fmla="+/ -7261746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6932 w 21600"/>
              <a:gd name="T5" fmla="*/ 1909 h 21600"/>
              <a:gd name="T6" fmla="*/ 7922 w 21600"/>
              <a:gd name="T7" fmla="*/ 3228 h 21600"/>
              <a:gd name="T8" fmla="*/ 13866 w 21600"/>
              <a:gd name="T9" fmla="*/ 6354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10144" y="5399"/>
                  <a:pt x="9494" y="5519"/>
                  <a:pt x="8881" y="5752"/>
                </a:cubicBezTo>
                <a:lnTo>
                  <a:pt x="6963" y="704"/>
                </a:lnTo>
                <a:cubicBezTo>
                  <a:pt x="8189" y="238"/>
                  <a:pt x="94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9525" algn="ctr">
            <a:solidFill>
              <a:schemeClr val="tx2"/>
            </a:solidFill>
            <a:prstDash val="dash"/>
            <a:miter lim="800000"/>
          </a:ln>
        </p:spPr>
        <p:txBody>
          <a:bodyPr anchor="ctr"/>
          <a:lstStyle/>
          <a:p>
            <a:pPr algn="ctr"/>
            <a:endParaRPr lang="zh-CN" altLang="en-US">
              <a:solidFill>
                <a:schemeClr val="bg1"/>
              </a:solidFill>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1000"/>
                                        <p:tgtEl>
                                          <p:spTgt spid="36"/>
                                        </p:tgtEl>
                                      </p:cBhvr>
                                    </p:animEffect>
                                  </p:childTnLst>
                                </p:cTn>
                              </p:par>
                            </p:childTnLst>
                          </p:cTn>
                        </p:par>
                        <p:par>
                          <p:cTn id="8" fill="hold">
                            <p:stCondLst>
                              <p:cond delay="1000"/>
                            </p:stCondLst>
                            <p:childTnLst>
                              <p:par>
                                <p:cTn id="9" presetID="26"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down)">
                                      <p:cBhvr>
                                        <p:cTn id="11" dur="145">
                                          <p:stCondLst>
                                            <p:cond delay="0"/>
                                          </p:stCondLst>
                                        </p:cTn>
                                        <p:tgtEl>
                                          <p:spTgt spid="54"/>
                                        </p:tgtEl>
                                      </p:cBhvr>
                                    </p:animEffect>
                                    <p:anim calcmode="lin" valueType="num">
                                      <p:cBhvr>
                                        <p:cTn id="12" dur="456"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3" dur="166"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4" dur="166" tmFilter="0, 0; 0.125,0.2665; 0.25,0.4; 0.375,0.465; 0.5,0.5;  0.625,0.535; 0.75,0.6; 0.875,0.7335; 1,1">
                                          <p:stCondLst>
                                            <p:cond delay="166"/>
                                          </p:stCondLst>
                                        </p:cTn>
                                        <p:tgtEl>
                                          <p:spTgt spid="54"/>
                                        </p:tgtEl>
                                        <p:attrNameLst>
                                          <p:attrName>ppt_y</p:attrName>
                                        </p:attrNameLst>
                                      </p:cBhvr>
                                      <p:tavLst>
                                        <p:tav tm="0" fmla="#ppt_y-sin(pi*$)/9">
                                          <p:val>
                                            <p:fltVal val="0"/>
                                          </p:val>
                                        </p:tav>
                                        <p:tav tm="100000">
                                          <p:val>
                                            <p:fltVal val="1"/>
                                          </p:val>
                                        </p:tav>
                                      </p:tavLst>
                                    </p:anim>
                                    <p:anim calcmode="lin" valueType="num">
                                      <p:cBhvr>
                                        <p:cTn id="15" dur="83" tmFilter="0, 0; 0.125,0.2665; 0.25,0.4; 0.375,0.465; 0.5,0.5;  0.625,0.535; 0.75,0.6; 0.875,0.7335; 1,1">
                                          <p:stCondLst>
                                            <p:cond delay="331"/>
                                          </p:stCondLst>
                                        </p:cTn>
                                        <p:tgtEl>
                                          <p:spTgt spid="54"/>
                                        </p:tgtEl>
                                        <p:attrNameLst>
                                          <p:attrName>ppt_y</p:attrName>
                                        </p:attrNameLst>
                                      </p:cBhvr>
                                      <p:tavLst>
                                        <p:tav tm="0" fmla="#ppt_y-sin(pi*$)/27">
                                          <p:val>
                                            <p:fltVal val="0"/>
                                          </p:val>
                                        </p:tav>
                                        <p:tav tm="100000">
                                          <p:val>
                                            <p:fltVal val="1"/>
                                          </p:val>
                                        </p:tav>
                                      </p:tavLst>
                                    </p:anim>
                                    <p:anim calcmode="lin" valueType="num">
                                      <p:cBhvr>
                                        <p:cTn id="16" dur="41" tmFilter="0, 0; 0.125,0.2665; 0.25,0.4; 0.375,0.465; 0.5,0.5;  0.625,0.535; 0.75,0.6; 0.875,0.7335; 1,1">
                                          <p:stCondLst>
                                            <p:cond delay="414"/>
                                          </p:stCondLst>
                                        </p:cTn>
                                        <p:tgtEl>
                                          <p:spTgt spid="54"/>
                                        </p:tgtEl>
                                        <p:attrNameLst>
                                          <p:attrName>ppt_y</p:attrName>
                                        </p:attrNameLst>
                                      </p:cBhvr>
                                      <p:tavLst>
                                        <p:tav tm="0" fmla="#ppt_y-sin(pi*$)/81">
                                          <p:val>
                                            <p:fltVal val="0"/>
                                          </p:val>
                                        </p:tav>
                                        <p:tav tm="100000">
                                          <p:val>
                                            <p:fltVal val="1"/>
                                          </p:val>
                                        </p:tav>
                                      </p:tavLst>
                                    </p:anim>
                                    <p:animScale>
                                      <p:cBhvr>
                                        <p:cTn id="17" dur="7">
                                          <p:stCondLst>
                                            <p:cond delay="163"/>
                                          </p:stCondLst>
                                        </p:cTn>
                                        <p:tgtEl>
                                          <p:spTgt spid="54"/>
                                        </p:tgtEl>
                                      </p:cBhvr>
                                      <p:to x="100000" y="60000"/>
                                    </p:animScale>
                                    <p:animScale>
                                      <p:cBhvr>
                                        <p:cTn id="18" dur="42" decel="50000">
                                          <p:stCondLst>
                                            <p:cond delay="169"/>
                                          </p:stCondLst>
                                        </p:cTn>
                                        <p:tgtEl>
                                          <p:spTgt spid="54"/>
                                        </p:tgtEl>
                                      </p:cBhvr>
                                      <p:to x="100000" y="100000"/>
                                    </p:animScale>
                                    <p:animScale>
                                      <p:cBhvr>
                                        <p:cTn id="19" dur="7">
                                          <p:stCondLst>
                                            <p:cond delay="328"/>
                                          </p:stCondLst>
                                        </p:cTn>
                                        <p:tgtEl>
                                          <p:spTgt spid="54"/>
                                        </p:tgtEl>
                                      </p:cBhvr>
                                      <p:to x="100000" y="80000"/>
                                    </p:animScale>
                                    <p:animScale>
                                      <p:cBhvr>
                                        <p:cTn id="20" dur="42" decel="50000">
                                          <p:stCondLst>
                                            <p:cond delay="335"/>
                                          </p:stCondLst>
                                        </p:cTn>
                                        <p:tgtEl>
                                          <p:spTgt spid="54"/>
                                        </p:tgtEl>
                                      </p:cBhvr>
                                      <p:to x="100000" y="100000"/>
                                    </p:animScale>
                                    <p:animScale>
                                      <p:cBhvr>
                                        <p:cTn id="21" dur="7">
                                          <p:stCondLst>
                                            <p:cond delay="411"/>
                                          </p:stCondLst>
                                        </p:cTn>
                                        <p:tgtEl>
                                          <p:spTgt spid="54"/>
                                        </p:tgtEl>
                                      </p:cBhvr>
                                      <p:to x="100000" y="90000"/>
                                    </p:animScale>
                                    <p:animScale>
                                      <p:cBhvr>
                                        <p:cTn id="22" dur="42" decel="50000">
                                          <p:stCondLst>
                                            <p:cond delay="417"/>
                                          </p:stCondLst>
                                        </p:cTn>
                                        <p:tgtEl>
                                          <p:spTgt spid="54"/>
                                        </p:tgtEl>
                                      </p:cBhvr>
                                      <p:to x="100000" y="100000"/>
                                    </p:animScale>
                                    <p:animScale>
                                      <p:cBhvr>
                                        <p:cTn id="23" dur="7">
                                          <p:stCondLst>
                                            <p:cond delay="452"/>
                                          </p:stCondLst>
                                        </p:cTn>
                                        <p:tgtEl>
                                          <p:spTgt spid="54"/>
                                        </p:tgtEl>
                                      </p:cBhvr>
                                      <p:to x="100000" y="95000"/>
                                    </p:animScale>
                                    <p:animScale>
                                      <p:cBhvr>
                                        <p:cTn id="24" dur="42" decel="50000">
                                          <p:stCondLst>
                                            <p:cond delay="459"/>
                                          </p:stCondLst>
                                        </p:cTn>
                                        <p:tgtEl>
                                          <p:spTgt spid="54"/>
                                        </p:tgtEl>
                                      </p:cBhvr>
                                      <p:to x="100000" y="100000"/>
                                    </p:animScale>
                                  </p:childTnLst>
                                </p:cTn>
                              </p:par>
                            </p:childTnLst>
                          </p:cTn>
                        </p:par>
                        <p:par>
                          <p:cTn id="25" fill="hold">
                            <p:stCondLst>
                              <p:cond delay="2000"/>
                            </p:stCondLst>
                            <p:childTnLst>
                              <p:par>
                                <p:cTn id="26" presetID="31" presetClass="entr" presetSubtype="0" fill="hold" grpId="0" nodeType="afterEffect">
                                  <p:stCondLst>
                                    <p:cond delay="0"/>
                                  </p:stCondLst>
                                  <p:childTnLst>
                                    <p:set>
                                      <p:cBhvr>
                                        <p:cTn id="27" dur="1" fill="hold">
                                          <p:stCondLst>
                                            <p:cond delay="0"/>
                                          </p:stCondLst>
                                        </p:cTn>
                                        <p:tgtEl>
                                          <p:spTgt spid="55"/>
                                        </p:tgtEl>
                                        <p:attrNameLst>
                                          <p:attrName>style.visibility</p:attrName>
                                        </p:attrNameLst>
                                      </p:cBhvr>
                                      <p:to>
                                        <p:strVal val="visible"/>
                                      </p:to>
                                    </p:set>
                                    <p:anim calcmode="lin" valueType="num">
                                      <p:cBhvr>
                                        <p:cTn id="28" dur="500" fill="hold"/>
                                        <p:tgtEl>
                                          <p:spTgt spid="55"/>
                                        </p:tgtEl>
                                        <p:attrNameLst>
                                          <p:attrName>ppt_w</p:attrName>
                                        </p:attrNameLst>
                                      </p:cBhvr>
                                      <p:tavLst>
                                        <p:tav tm="0">
                                          <p:val>
                                            <p:fltVal val="0"/>
                                          </p:val>
                                        </p:tav>
                                        <p:tav tm="100000">
                                          <p:val>
                                            <p:strVal val="#ppt_w"/>
                                          </p:val>
                                        </p:tav>
                                      </p:tavLst>
                                    </p:anim>
                                    <p:anim calcmode="lin" valueType="num">
                                      <p:cBhvr>
                                        <p:cTn id="29" dur="500" fill="hold"/>
                                        <p:tgtEl>
                                          <p:spTgt spid="55"/>
                                        </p:tgtEl>
                                        <p:attrNameLst>
                                          <p:attrName>ppt_h</p:attrName>
                                        </p:attrNameLst>
                                      </p:cBhvr>
                                      <p:tavLst>
                                        <p:tav tm="0">
                                          <p:val>
                                            <p:fltVal val="0"/>
                                          </p:val>
                                        </p:tav>
                                        <p:tav tm="100000">
                                          <p:val>
                                            <p:strVal val="#ppt_h"/>
                                          </p:val>
                                        </p:tav>
                                      </p:tavLst>
                                    </p:anim>
                                    <p:anim calcmode="lin" valueType="num">
                                      <p:cBhvr>
                                        <p:cTn id="30" dur="500" fill="hold"/>
                                        <p:tgtEl>
                                          <p:spTgt spid="55"/>
                                        </p:tgtEl>
                                        <p:attrNameLst>
                                          <p:attrName>style.rotation</p:attrName>
                                        </p:attrNameLst>
                                      </p:cBhvr>
                                      <p:tavLst>
                                        <p:tav tm="0">
                                          <p:val>
                                            <p:fltVal val="90"/>
                                          </p:val>
                                        </p:tav>
                                        <p:tav tm="100000">
                                          <p:val>
                                            <p:fltVal val="0"/>
                                          </p:val>
                                        </p:tav>
                                      </p:tavLst>
                                    </p:anim>
                                    <p:animEffect transition="in" filter="fade">
                                      <p:cBhvr>
                                        <p:cTn id="31" dur="500"/>
                                        <p:tgtEl>
                                          <p:spTgt spid="55"/>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wipe(left)">
                                      <p:cBhvr>
                                        <p:cTn id="35" dur="300"/>
                                        <p:tgtEl>
                                          <p:spTgt spid="70"/>
                                        </p:tgtEl>
                                      </p:cBhvr>
                                    </p:animEffect>
                                  </p:childTnLst>
                                </p:cTn>
                              </p:par>
                            </p:childTnLst>
                          </p:cTn>
                        </p:par>
                        <p:par>
                          <p:cTn id="36" fill="hold">
                            <p:stCondLst>
                              <p:cond delay="3000"/>
                            </p:stCondLst>
                            <p:childTnLst>
                              <p:par>
                                <p:cTn id="37" presetID="26" presetClass="entr" presetSubtype="0" fill="hold" grpId="0"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wipe(down)">
                                      <p:cBhvr>
                                        <p:cTn id="39" dur="145">
                                          <p:stCondLst>
                                            <p:cond delay="0"/>
                                          </p:stCondLst>
                                        </p:cTn>
                                        <p:tgtEl>
                                          <p:spTgt spid="52"/>
                                        </p:tgtEl>
                                      </p:cBhvr>
                                    </p:animEffect>
                                    <p:anim calcmode="lin" valueType="num">
                                      <p:cBhvr>
                                        <p:cTn id="40" dur="456"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41" dur="166"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42" dur="166" tmFilter="0, 0; 0.125,0.2665; 0.25,0.4; 0.375,0.465; 0.5,0.5;  0.625,0.535; 0.75,0.6; 0.875,0.7335; 1,1">
                                          <p:stCondLst>
                                            <p:cond delay="166"/>
                                          </p:stCondLst>
                                        </p:cTn>
                                        <p:tgtEl>
                                          <p:spTgt spid="52"/>
                                        </p:tgtEl>
                                        <p:attrNameLst>
                                          <p:attrName>ppt_y</p:attrName>
                                        </p:attrNameLst>
                                      </p:cBhvr>
                                      <p:tavLst>
                                        <p:tav tm="0" fmla="#ppt_y-sin(pi*$)/9">
                                          <p:val>
                                            <p:fltVal val="0"/>
                                          </p:val>
                                        </p:tav>
                                        <p:tav tm="100000">
                                          <p:val>
                                            <p:fltVal val="1"/>
                                          </p:val>
                                        </p:tav>
                                      </p:tavLst>
                                    </p:anim>
                                    <p:anim calcmode="lin" valueType="num">
                                      <p:cBhvr>
                                        <p:cTn id="43" dur="83" tmFilter="0, 0; 0.125,0.2665; 0.25,0.4; 0.375,0.465; 0.5,0.5;  0.625,0.535; 0.75,0.6; 0.875,0.7335; 1,1">
                                          <p:stCondLst>
                                            <p:cond delay="331"/>
                                          </p:stCondLst>
                                        </p:cTn>
                                        <p:tgtEl>
                                          <p:spTgt spid="52"/>
                                        </p:tgtEl>
                                        <p:attrNameLst>
                                          <p:attrName>ppt_y</p:attrName>
                                        </p:attrNameLst>
                                      </p:cBhvr>
                                      <p:tavLst>
                                        <p:tav tm="0" fmla="#ppt_y-sin(pi*$)/27">
                                          <p:val>
                                            <p:fltVal val="0"/>
                                          </p:val>
                                        </p:tav>
                                        <p:tav tm="100000">
                                          <p:val>
                                            <p:fltVal val="1"/>
                                          </p:val>
                                        </p:tav>
                                      </p:tavLst>
                                    </p:anim>
                                    <p:anim calcmode="lin" valueType="num">
                                      <p:cBhvr>
                                        <p:cTn id="44" dur="41" tmFilter="0, 0; 0.125,0.2665; 0.25,0.4; 0.375,0.465; 0.5,0.5;  0.625,0.535; 0.75,0.6; 0.875,0.7335; 1,1">
                                          <p:stCondLst>
                                            <p:cond delay="414"/>
                                          </p:stCondLst>
                                        </p:cTn>
                                        <p:tgtEl>
                                          <p:spTgt spid="52"/>
                                        </p:tgtEl>
                                        <p:attrNameLst>
                                          <p:attrName>ppt_y</p:attrName>
                                        </p:attrNameLst>
                                      </p:cBhvr>
                                      <p:tavLst>
                                        <p:tav tm="0" fmla="#ppt_y-sin(pi*$)/81">
                                          <p:val>
                                            <p:fltVal val="0"/>
                                          </p:val>
                                        </p:tav>
                                        <p:tav tm="100000">
                                          <p:val>
                                            <p:fltVal val="1"/>
                                          </p:val>
                                        </p:tav>
                                      </p:tavLst>
                                    </p:anim>
                                    <p:animScale>
                                      <p:cBhvr>
                                        <p:cTn id="45" dur="7">
                                          <p:stCondLst>
                                            <p:cond delay="163"/>
                                          </p:stCondLst>
                                        </p:cTn>
                                        <p:tgtEl>
                                          <p:spTgt spid="52"/>
                                        </p:tgtEl>
                                      </p:cBhvr>
                                      <p:to x="100000" y="60000"/>
                                    </p:animScale>
                                    <p:animScale>
                                      <p:cBhvr>
                                        <p:cTn id="46" dur="42" decel="50000">
                                          <p:stCondLst>
                                            <p:cond delay="169"/>
                                          </p:stCondLst>
                                        </p:cTn>
                                        <p:tgtEl>
                                          <p:spTgt spid="52"/>
                                        </p:tgtEl>
                                      </p:cBhvr>
                                      <p:to x="100000" y="100000"/>
                                    </p:animScale>
                                    <p:animScale>
                                      <p:cBhvr>
                                        <p:cTn id="47" dur="7">
                                          <p:stCondLst>
                                            <p:cond delay="328"/>
                                          </p:stCondLst>
                                        </p:cTn>
                                        <p:tgtEl>
                                          <p:spTgt spid="52"/>
                                        </p:tgtEl>
                                      </p:cBhvr>
                                      <p:to x="100000" y="80000"/>
                                    </p:animScale>
                                    <p:animScale>
                                      <p:cBhvr>
                                        <p:cTn id="48" dur="42" decel="50000">
                                          <p:stCondLst>
                                            <p:cond delay="335"/>
                                          </p:stCondLst>
                                        </p:cTn>
                                        <p:tgtEl>
                                          <p:spTgt spid="52"/>
                                        </p:tgtEl>
                                      </p:cBhvr>
                                      <p:to x="100000" y="100000"/>
                                    </p:animScale>
                                    <p:animScale>
                                      <p:cBhvr>
                                        <p:cTn id="49" dur="7">
                                          <p:stCondLst>
                                            <p:cond delay="411"/>
                                          </p:stCondLst>
                                        </p:cTn>
                                        <p:tgtEl>
                                          <p:spTgt spid="52"/>
                                        </p:tgtEl>
                                      </p:cBhvr>
                                      <p:to x="100000" y="90000"/>
                                    </p:animScale>
                                    <p:animScale>
                                      <p:cBhvr>
                                        <p:cTn id="50" dur="42" decel="50000">
                                          <p:stCondLst>
                                            <p:cond delay="417"/>
                                          </p:stCondLst>
                                        </p:cTn>
                                        <p:tgtEl>
                                          <p:spTgt spid="52"/>
                                        </p:tgtEl>
                                      </p:cBhvr>
                                      <p:to x="100000" y="100000"/>
                                    </p:animScale>
                                    <p:animScale>
                                      <p:cBhvr>
                                        <p:cTn id="51" dur="7">
                                          <p:stCondLst>
                                            <p:cond delay="452"/>
                                          </p:stCondLst>
                                        </p:cTn>
                                        <p:tgtEl>
                                          <p:spTgt spid="52"/>
                                        </p:tgtEl>
                                      </p:cBhvr>
                                      <p:to x="100000" y="95000"/>
                                    </p:animScale>
                                    <p:animScale>
                                      <p:cBhvr>
                                        <p:cTn id="52" dur="42" decel="50000">
                                          <p:stCondLst>
                                            <p:cond delay="459"/>
                                          </p:stCondLst>
                                        </p:cTn>
                                        <p:tgtEl>
                                          <p:spTgt spid="52"/>
                                        </p:tgtEl>
                                      </p:cBhvr>
                                      <p:to x="100000" y="100000"/>
                                    </p:animScale>
                                  </p:childTnLst>
                                </p:cTn>
                              </p:par>
                            </p:childTnLst>
                          </p:cTn>
                        </p:par>
                        <p:par>
                          <p:cTn id="53" fill="hold">
                            <p:stCondLst>
                              <p:cond delay="4000"/>
                            </p:stCondLst>
                            <p:childTnLst>
                              <p:par>
                                <p:cTn id="54" presetID="31" presetClass="entr" presetSubtype="0" fill="hold" grpId="0" nodeType="after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anim calcmode="lin" valueType="num">
                                      <p:cBhvr>
                                        <p:cTn id="58" dur="500" fill="hold"/>
                                        <p:tgtEl>
                                          <p:spTgt spid="53"/>
                                        </p:tgtEl>
                                        <p:attrNameLst>
                                          <p:attrName>style.rotation</p:attrName>
                                        </p:attrNameLst>
                                      </p:cBhvr>
                                      <p:tavLst>
                                        <p:tav tm="0">
                                          <p:val>
                                            <p:fltVal val="90"/>
                                          </p:val>
                                        </p:tav>
                                        <p:tav tm="100000">
                                          <p:val>
                                            <p:fltVal val="0"/>
                                          </p:val>
                                        </p:tav>
                                      </p:tavLst>
                                    </p:anim>
                                    <p:animEffect transition="in" filter="fade">
                                      <p:cBhvr>
                                        <p:cTn id="59" dur="500"/>
                                        <p:tgtEl>
                                          <p:spTgt spid="53"/>
                                        </p:tgtEl>
                                      </p:cBhvr>
                                    </p:animEffect>
                                  </p:childTnLst>
                                </p:cTn>
                              </p:par>
                            </p:childTnLst>
                          </p:cTn>
                        </p:par>
                        <p:par>
                          <p:cTn id="60" fill="hold">
                            <p:stCondLst>
                              <p:cond delay="4500"/>
                            </p:stCondLst>
                            <p:childTnLst>
                              <p:par>
                                <p:cTn id="61" presetID="22" presetClass="entr" presetSubtype="8" fill="hold" grpId="0" nodeType="after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wipe(left)">
                                      <p:cBhvr>
                                        <p:cTn id="63" dur="300"/>
                                        <p:tgtEl>
                                          <p:spTgt spid="47"/>
                                        </p:tgtEl>
                                      </p:cBhvr>
                                    </p:animEffect>
                                  </p:childTnLst>
                                </p:cTn>
                              </p:par>
                            </p:childTnLst>
                          </p:cTn>
                        </p:par>
                        <p:par>
                          <p:cTn id="64" fill="hold">
                            <p:stCondLst>
                              <p:cond delay="5000"/>
                            </p:stCondLst>
                            <p:childTnLst>
                              <p:par>
                                <p:cTn id="65" presetID="26" presetClass="entr" presetSubtype="0" fill="hold" grpId="0" nodeType="after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wipe(down)">
                                      <p:cBhvr>
                                        <p:cTn id="67" dur="145">
                                          <p:stCondLst>
                                            <p:cond delay="0"/>
                                          </p:stCondLst>
                                        </p:cTn>
                                        <p:tgtEl>
                                          <p:spTgt spid="60"/>
                                        </p:tgtEl>
                                      </p:cBhvr>
                                    </p:animEffect>
                                    <p:anim calcmode="lin" valueType="num">
                                      <p:cBhvr>
                                        <p:cTn id="68" dur="456"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69" dur="166"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70" dur="166" tmFilter="0, 0; 0.125,0.2665; 0.25,0.4; 0.375,0.465; 0.5,0.5;  0.625,0.535; 0.75,0.6; 0.875,0.7335; 1,1">
                                          <p:stCondLst>
                                            <p:cond delay="166"/>
                                          </p:stCondLst>
                                        </p:cTn>
                                        <p:tgtEl>
                                          <p:spTgt spid="60"/>
                                        </p:tgtEl>
                                        <p:attrNameLst>
                                          <p:attrName>ppt_y</p:attrName>
                                        </p:attrNameLst>
                                      </p:cBhvr>
                                      <p:tavLst>
                                        <p:tav tm="0" fmla="#ppt_y-sin(pi*$)/9">
                                          <p:val>
                                            <p:fltVal val="0"/>
                                          </p:val>
                                        </p:tav>
                                        <p:tav tm="100000">
                                          <p:val>
                                            <p:fltVal val="1"/>
                                          </p:val>
                                        </p:tav>
                                      </p:tavLst>
                                    </p:anim>
                                    <p:anim calcmode="lin" valueType="num">
                                      <p:cBhvr>
                                        <p:cTn id="71" dur="83" tmFilter="0, 0; 0.125,0.2665; 0.25,0.4; 0.375,0.465; 0.5,0.5;  0.625,0.535; 0.75,0.6; 0.875,0.7335; 1,1">
                                          <p:stCondLst>
                                            <p:cond delay="331"/>
                                          </p:stCondLst>
                                        </p:cTn>
                                        <p:tgtEl>
                                          <p:spTgt spid="60"/>
                                        </p:tgtEl>
                                        <p:attrNameLst>
                                          <p:attrName>ppt_y</p:attrName>
                                        </p:attrNameLst>
                                      </p:cBhvr>
                                      <p:tavLst>
                                        <p:tav tm="0" fmla="#ppt_y-sin(pi*$)/27">
                                          <p:val>
                                            <p:fltVal val="0"/>
                                          </p:val>
                                        </p:tav>
                                        <p:tav tm="100000">
                                          <p:val>
                                            <p:fltVal val="1"/>
                                          </p:val>
                                        </p:tav>
                                      </p:tavLst>
                                    </p:anim>
                                    <p:anim calcmode="lin" valueType="num">
                                      <p:cBhvr>
                                        <p:cTn id="72" dur="41" tmFilter="0, 0; 0.125,0.2665; 0.25,0.4; 0.375,0.465; 0.5,0.5;  0.625,0.535; 0.75,0.6; 0.875,0.7335; 1,1">
                                          <p:stCondLst>
                                            <p:cond delay="414"/>
                                          </p:stCondLst>
                                        </p:cTn>
                                        <p:tgtEl>
                                          <p:spTgt spid="60"/>
                                        </p:tgtEl>
                                        <p:attrNameLst>
                                          <p:attrName>ppt_y</p:attrName>
                                        </p:attrNameLst>
                                      </p:cBhvr>
                                      <p:tavLst>
                                        <p:tav tm="0" fmla="#ppt_y-sin(pi*$)/81">
                                          <p:val>
                                            <p:fltVal val="0"/>
                                          </p:val>
                                        </p:tav>
                                        <p:tav tm="100000">
                                          <p:val>
                                            <p:fltVal val="1"/>
                                          </p:val>
                                        </p:tav>
                                      </p:tavLst>
                                    </p:anim>
                                    <p:animScale>
                                      <p:cBhvr>
                                        <p:cTn id="73" dur="7">
                                          <p:stCondLst>
                                            <p:cond delay="163"/>
                                          </p:stCondLst>
                                        </p:cTn>
                                        <p:tgtEl>
                                          <p:spTgt spid="60"/>
                                        </p:tgtEl>
                                      </p:cBhvr>
                                      <p:to x="100000" y="60000"/>
                                    </p:animScale>
                                    <p:animScale>
                                      <p:cBhvr>
                                        <p:cTn id="74" dur="42" decel="50000">
                                          <p:stCondLst>
                                            <p:cond delay="169"/>
                                          </p:stCondLst>
                                        </p:cTn>
                                        <p:tgtEl>
                                          <p:spTgt spid="60"/>
                                        </p:tgtEl>
                                      </p:cBhvr>
                                      <p:to x="100000" y="100000"/>
                                    </p:animScale>
                                    <p:animScale>
                                      <p:cBhvr>
                                        <p:cTn id="75" dur="7">
                                          <p:stCondLst>
                                            <p:cond delay="328"/>
                                          </p:stCondLst>
                                        </p:cTn>
                                        <p:tgtEl>
                                          <p:spTgt spid="60"/>
                                        </p:tgtEl>
                                      </p:cBhvr>
                                      <p:to x="100000" y="80000"/>
                                    </p:animScale>
                                    <p:animScale>
                                      <p:cBhvr>
                                        <p:cTn id="76" dur="42" decel="50000">
                                          <p:stCondLst>
                                            <p:cond delay="335"/>
                                          </p:stCondLst>
                                        </p:cTn>
                                        <p:tgtEl>
                                          <p:spTgt spid="60"/>
                                        </p:tgtEl>
                                      </p:cBhvr>
                                      <p:to x="100000" y="100000"/>
                                    </p:animScale>
                                    <p:animScale>
                                      <p:cBhvr>
                                        <p:cTn id="77" dur="7">
                                          <p:stCondLst>
                                            <p:cond delay="411"/>
                                          </p:stCondLst>
                                        </p:cTn>
                                        <p:tgtEl>
                                          <p:spTgt spid="60"/>
                                        </p:tgtEl>
                                      </p:cBhvr>
                                      <p:to x="100000" y="90000"/>
                                    </p:animScale>
                                    <p:animScale>
                                      <p:cBhvr>
                                        <p:cTn id="78" dur="42" decel="50000">
                                          <p:stCondLst>
                                            <p:cond delay="417"/>
                                          </p:stCondLst>
                                        </p:cTn>
                                        <p:tgtEl>
                                          <p:spTgt spid="60"/>
                                        </p:tgtEl>
                                      </p:cBhvr>
                                      <p:to x="100000" y="100000"/>
                                    </p:animScale>
                                    <p:animScale>
                                      <p:cBhvr>
                                        <p:cTn id="79" dur="7">
                                          <p:stCondLst>
                                            <p:cond delay="452"/>
                                          </p:stCondLst>
                                        </p:cTn>
                                        <p:tgtEl>
                                          <p:spTgt spid="60"/>
                                        </p:tgtEl>
                                      </p:cBhvr>
                                      <p:to x="100000" y="95000"/>
                                    </p:animScale>
                                    <p:animScale>
                                      <p:cBhvr>
                                        <p:cTn id="80" dur="42" decel="50000">
                                          <p:stCondLst>
                                            <p:cond delay="459"/>
                                          </p:stCondLst>
                                        </p:cTn>
                                        <p:tgtEl>
                                          <p:spTgt spid="60"/>
                                        </p:tgtEl>
                                      </p:cBhvr>
                                      <p:to x="100000" y="100000"/>
                                    </p:animScale>
                                  </p:childTnLst>
                                </p:cTn>
                              </p:par>
                            </p:childTnLst>
                          </p:cTn>
                        </p:par>
                        <p:par>
                          <p:cTn id="81" fill="hold">
                            <p:stCondLst>
                              <p:cond delay="6000"/>
                            </p:stCondLst>
                            <p:childTnLst>
                              <p:par>
                                <p:cTn id="82" presetID="31" presetClass="entr" presetSubtype="0" fill="hold" grpId="0" nodeType="afterEffect">
                                  <p:stCondLst>
                                    <p:cond delay="0"/>
                                  </p:stCondLst>
                                  <p:childTnLst>
                                    <p:set>
                                      <p:cBhvr>
                                        <p:cTn id="83" dur="1" fill="hold">
                                          <p:stCondLst>
                                            <p:cond delay="0"/>
                                          </p:stCondLst>
                                        </p:cTn>
                                        <p:tgtEl>
                                          <p:spTgt spid="66"/>
                                        </p:tgtEl>
                                        <p:attrNameLst>
                                          <p:attrName>style.visibility</p:attrName>
                                        </p:attrNameLst>
                                      </p:cBhvr>
                                      <p:to>
                                        <p:strVal val="visible"/>
                                      </p:to>
                                    </p:set>
                                    <p:anim calcmode="lin" valueType="num">
                                      <p:cBhvr>
                                        <p:cTn id="84" dur="500" fill="hold"/>
                                        <p:tgtEl>
                                          <p:spTgt spid="66"/>
                                        </p:tgtEl>
                                        <p:attrNameLst>
                                          <p:attrName>ppt_w</p:attrName>
                                        </p:attrNameLst>
                                      </p:cBhvr>
                                      <p:tavLst>
                                        <p:tav tm="0">
                                          <p:val>
                                            <p:fltVal val="0"/>
                                          </p:val>
                                        </p:tav>
                                        <p:tav tm="100000">
                                          <p:val>
                                            <p:strVal val="#ppt_w"/>
                                          </p:val>
                                        </p:tav>
                                      </p:tavLst>
                                    </p:anim>
                                    <p:anim calcmode="lin" valueType="num">
                                      <p:cBhvr>
                                        <p:cTn id="85" dur="500" fill="hold"/>
                                        <p:tgtEl>
                                          <p:spTgt spid="66"/>
                                        </p:tgtEl>
                                        <p:attrNameLst>
                                          <p:attrName>ppt_h</p:attrName>
                                        </p:attrNameLst>
                                      </p:cBhvr>
                                      <p:tavLst>
                                        <p:tav tm="0">
                                          <p:val>
                                            <p:fltVal val="0"/>
                                          </p:val>
                                        </p:tav>
                                        <p:tav tm="100000">
                                          <p:val>
                                            <p:strVal val="#ppt_h"/>
                                          </p:val>
                                        </p:tav>
                                      </p:tavLst>
                                    </p:anim>
                                    <p:anim calcmode="lin" valueType="num">
                                      <p:cBhvr>
                                        <p:cTn id="86" dur="500" fill="hold"/>
                                        <p:tgtEl>
                                          <p:spTgt spid="66"/>
                                        </p:tgtEl>
                                        <p:attrNameLst>
                                          <p:attrName>style.rotation</p:attrName>
                                        </p:attrNameLst>
                                      </p:cBhvr>
                                      <p:tavLst>
                                        <p:tav tm="0">
                                          <p:val>
                                            <p:fltVal val="90"/>
                                          </p:val>
                                        </p:tav>
                                        <p:tav tm="100000">
                                          <p:val>
                                            <p:fltVal val="0"/>
                                          </p:val>
                                        </p:tav>
                                      </p:tavLst>
                                    </p:anim>
                                    <p:animEffect transition="in" filter="fade">
                                      <p:cBhvr>
                                        <p:cTn id="87" dur="500"/>
                                        <p:tgtEl>
                                          <p:spTgt spid="66"/>
                                        </p:tgtEl>
                                      </p:cBhvr>
                                    </p:animEffect>
                                  </p:childTnLst>
                                </p:cTn>
                              </p:par>
                            </p:childTnLst>
                          </p:cTn>
                        </p:par>
                        <p:par>
                          <p:cTn id="88" fill="hold">
                            <p:stCondLst>
                              <p:cond delay="6500"/>
                            </p:stCondLst>
                            <p:childTnLst>
                              <p:par>
                                <p:cTn id="89" presetID="22" presetClass="entr" presetSubtype="8" fill="hold" grpId="0" nodeType="after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wipe(left)">
                                      <p:cBhvr>
                                        <p:cTn id="91" dur="300"/>
                                        <p:tgtEl>
                                          <p:spTgt spid="48"/>
                                        </p:tgtEl>
                                      </p:cBhvr>
                                    </p:animEffect>
                                  </p:childTnLst>
                                </p:cTn>
                              </p:par>
                            </p:childTnLst>
                          </p:cTn>
                        </p:par>
                        <p:par>
                          <p:cTn id="92" fill="hold">
                            <p:stCondLst>
                              <p:cond delay="7000"/>
                            </p:stCondLst>
                            <p:childTnLst>
                              <p:par>
                                <p:cTn id="93" presetID="26" presetClass="entr" presetSubtype="0" fill="hold" grpId="0" nodeType="afterEffect">
                                  <p:stCondLst>
                                    <p:cond delay="0"/>
                                  </p:stCondLst>
                                  <p:childTnLst>
                                    <p:set>
                                      <p:cBhvr>
                                        <p:cTn id="94" dur="1" fill="hold">
                                          <p:stCondLst>
                                            <p:cond delay="0"/>
                                          </p:stCondLst>
                                        </p:cTn>
                                        <p:tgtEl>
                                          <p:spTgt spid="58"/>
                                        </p:tgtEl>
                                        <p:attrNameLst>
                                          <p:attrName>style.visibility</p:attrName>
                                        </p:attrNameLst>
                                      </p:cBhvr>
                                      <p:to>
                                        <p:strVal val="visible"/>
                                      </p:to>
                                    </p:set>
                                    <p:animEffect transition="in" filter="wipe(down)">
                                      <p:cBhvr>
                                        <p:cTn id="95" dur="145">
                                          <p:stCondLst>
                                            <p:cond delay="0"/>
                                          </p:stCondLst>
                                        </p:cTn>
                                        <p:tgtEl>
                                          <p:spTgt spid="58"/>
                                        </p:tgtEl>
                                      </p:cBhvr>
                                    </p:animEffect>
                                    <p:anim calcmode="lin" valueType="num">
                                      <p:cBhvr>
                                        <p:cTn id="96" dur="456"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97" dur="166"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98" dur="166" tmFilter="0, 0; 0.125,0.2665; 0.25,0.4; 0.375,0.465; 0.5,0.5;  0.625,0.535; 0.75,0.6; 0.875,0.7335; 1,1">
                                          <p:stCondLst>
                                            <p:cond delay="166"/>
                                          </p:stCondLst>
                                        </p:cTn>
                                        <p:tgtEl>
                                          <p:spTgt spid="58"/>
                                        </p:tgtEl>
                                        <p:attrNameLst>
                                          <p:attrName>ppt_y</p:attrName>
                                        </p:attrNameLst>
                                      </p:cBhvr>
                                      <p:tavLst>
                                        <p:tav tm="0" fmla="#ppt_y-sin(pi*$)/9">
                                          <p:val>
                                            <p:fltVal val="0"/>
                                          </p:val>
                                        </p:tav>
                                        <p:tav tm="100000">
                                          <p:val>
                                            <p:fltVal val="1"/>
                                          </p:val>
                                        </p:tav>
                                      </p:tavLst>
                                    </p:anim>
                                    <p:anim calcmode="lin" valueType="num">
                                      <p:cBhvr>
                                        <p:cTn id="99" dur="83" tmFilter="0, 0; 0.125,0.2665; 0.25,0.4; 0.375,0.465; 0.5,0.5;  0.625,0.535; 0.75,0.6; 0.875,0.7335; 1,1">
                                          <p:stCondLst>
                                            <p:cond delay="331"/>
                                          </p:stCondLst>
                                        </p:cTn>
                                        <p:tgtEl>
                                          <p:spTgt spid="58"/>
                                        </p:tgtEl>
                                        <p:attrNameLst>
                                          <p:attrName>ppt_y</p:attrName>
                                        </p:attrNameLst>
                                      </p:cBhvr>
                                      <p:tavLst>
                                        <p:tav tm="0" fmla="#ppt_y-sin(pi*$)/27">
                                          <p:val>
                                            <p:fltVal val="0"/>
                                          </p:val>
                                        </p:tav>
                                        <p:tav tm="100000">
                                          <p:val>
                                            <p:fltVal val="1"/>
                                          </p:val>
                                        </p:tav>
                                      </p:tavLst>
                                    </p:anim>
                                    <p:anim calcmode="lin" valueType="num">
                                      <p:cBhvr>
                                        <p:cTn id="100" dur="41" tmFilter="0, 0; 0.125,0.2665; 0.25,0.4; 0.375,0.465; 0.5,0.5;  0.625,0.535; 0.75,0.6; 0.875,0.7335; 1,1">
                                          <p:stCondLst>
                                            <p:cond delay="414"/>
                                          </p:stCondLst>
                                        </p:cTn>
                                        <p:tgtEl>
                                          <p:spTgt spid="58"/>
                                        </p:tgtEl>
                                        <p:attrNameLst>
                                          <p:attrName>ppt_y</p:attrName>
                                        </p:attrNameLst>
                                      </p:cBhvr>
                                      <p:tavLst>
                                        <p:tav tm="0" fmla="#ppt_y-sin(pi*$)/81">
                                          <p:val>
                                            <p:fltVal val="0"/>
                                          </p:val>
                                        </p:tav>
                                        <p:tav tm="100000">
                                          <p:val>
                                            <p:fltVal val="1"/>
                                          </p:val>
                                        </p:tav>
                                      </p:tavLst>
                                    </p:anim>
                                    <p:animScale>
                                      <p:cBhvr>
                                        <p:cTn id="101" dur="7">
                                          <p:stCondLst>
                                            <p:cond delay="163"/>
                                          </p:stCondLst>
                                        </p:cTn>
                                        <p:tgtEl>
                                          <p:spTgt spid="58"/>
                                        </p:tgtEl>
                                      </p:cBhvr>
                                      <p:to x="100000" y="60000"/>
                                    </p:animScale>
                                    <p:animScale>
                                      <p:cBhvr>
                                        <p:cTn id="102" dur="42" decel="50000">
                                          <p:stCondLst>
                                            <p:cond delay="169"/>
                                          </p:stCondLst>
                                        </p:cTn>
                                        <p:tgtEl>
                                          <p:spTgt spid="58"/>
                                        </p:tgtEl>
                                      </p:cBhvr>
                                      <p:to x="100000" y="100000"/>
                                    </p:animScale>
                                    <p:animScale>
                                      <p:cBhvr>
                                        <p:cTn id="103" dur="7">
                                          <p:stCondLst>
                                            <p:cond delay="328"/>
                                          </p:stCondLst>
                                        </p:cTn>
                                        <p:tgtEl>
                                          <p:spTgt spid="58"/>
                                        </p:tgtEl>
                                      </p:cBhvr>
                                      <p:to x="100000" y="80000"/>
                                    </p:animScale>
                                    <p:animScale>
                                      <p:cBhvr>
                                        <p:cTn id="104" dur="42" decel="50000">
                                          <p:stCondLst>
                                            <p:cond delay="335"/>
                                          </p:stCondLst>
                                        </p:cTn>
                                        <p:tgtEl>
                                          <p:spTgt spid="58"/>
                                        </p:tgtEl>
                                      </p:cBhvr>
                                      <p:to x="100000" y="100000"/>
                                    </p:animScale>
                                    <p:animScale>
                                      <p:cBhvr>
                                        <p:cTn id="105" dur="7">
                                          <p:stCondLst>
                                            <p:cond delay="411"/>
                                          </p:stCondLst>
                                        </p:cTn>
                                        <p:tgtEl>
                                          <p:spTgt spid="58"/>
                                        </p:tgtEl>
                                      </p:cBhvr>
                                      <p:to x="100000" y="90000"/>
                                    </p:animScale>
                                    <p:animScale>
                                      <p:cBhvr>
                                        <p:cTn id="106" dur="42" decel="50000">
                                          <p:stCondLst>
                                            <p:cond delay="417"/>
                                          </p:stCondLst>
                                        </p:cTn>
                                        <p:tgtEl>
                                          <p:spTgt spid="58"/>
                                        </p:tgtEl>
                                      </p:cBhvr>
                                      <p:to x="100000" y="100000"/>
                                    </p:animScale>
                                    <p:animScale>
                                      <p:cBhvr>
                                        <p:cTn id="107" dur="7">
                                          <p:stCondLst>
                                            <p:cond delay="452"/>
                                          </p:stCondLst>
                                        </p:cTn>
                                        <p:tgtEl>
                                          <p:spTgt spid="58"/>
                                        </p:tgtEl>
                                      </p:cBhvr>
                                      <p:to x="100000" y="95000"/>
                                    </p:animScale>
                                    <p:animScale>
                                      <p:cBhvr>
                                        <p:cTn id="108" dur="42" decel="50000">
                                          <p:stCondLst>
                                            <p:cond delay="459"/>
                                          </p:stCondLst>
                                        </p:cTn>
                                        <p:tgtEl>
                                          <p:spTgt spid="58"/>
                                        </p:tgtEl>
                                      </p:cBhvr>
                                      <p:to x="100000" y="100000"/>
                                    </p:animScale>
                                  </p:childTnLst>
                                </p:cTn>
                              </p:par>
                            </p:childTnLst>
                          </p:cTn>
                        </p:par>
                        <p:par>
                          <p:cTn id="109" fill="hold">
                            <p:stCondLst>
                              <p:cond delay="8000"/>
                            </p:stCondLst>
                            <p:childTnLst>
                              <p:par>
                                <p:cTn id="110" presetID="31" presetClass="entr" presetSubtype="0" fill="hold" grpId="0" nodeType="afterEffect">
                                  <p:stCondLst>
                                    <p:cond delay="0"/>
                                  </p:stCondLst>
                                  <p:childTnLst>
                                    <p:set>
                                      <p:cBhvr>
                                        <p:cTn id="111" dur="1" fill="hold">
                                          <p:stCondLst>
                                            <p:cond delay="0"/>
                                          </p:stCondLst>
                                        </p:cTn>
                                        <p:tgtEl>
                                          <p:spTgt spid="59"/>
                                        </p:tgtEl>
                                        <p:attrNameLst>
                                          <p:attrName>style.visibility</p:attrName>
                                        </p:attrNameLst>
                                      </p:cBhvr>
                                      <p:to>
                                        <p:strVal val="visible"/>
                                      </p:to>
                                    </p:set>
                                    <p:anim calcmode="lin" valueType="num">
                                      <p:cBhvr>
                                        <p:cTn id="112" dur="500" fill="hold"/>
                                        <p:tgtEl>
                                          <p:spTgt spid="59"/>
                                        </p:tgtEl>
                                        <p:attrNameLst>
                                          <p:attrName>ppt_w</p:attrName>
                                        </p:attrNameLst>
                                      </p:cBhvr>
                                      <p:tavLst>
                                        <p:tav tm="0">
                                          <p:val>
                                            <p:fltVal val="0"/>
                                          </p:val>
                                        </p:tav>
                                        <p:tav tm="100000">
                                          <p:val>
                                            <p:strVal val="#ppt_w"/>
                                          </p:val>
                                        </p:tav>
                                      </p:tavLst>
                                    </p:anim>
                                    <p:anim calcmode="lin" valueType="num">
                                      <p:cBhvr>
                                        <p:cTn id="113" dur="500" fill="hold"/>
                                        <p:tgtEl>
                                          <p:spTgt spid="59"/>
                                        </p:tgtEl>
                                        <p:attrNameLst>
                                          <p:attrName>ppt_h</p:attrName>
                                        </p:attrNameLst>
                                      </p:cBhvr>
                                      <p:tavLst>
                                        <p:tav tm="0">
                                          <p:val>
                                            <p:fltVal val="0"/>
                                          </p:val>
                                        </p:tav>
                                        <p:tav tm="100000">
                                          <p:val>
                                            <p:strVal val="#ppt_h"/>
                                          </p:val>
                                        </p:tav>
                                      </p:tavLst>
                                    </p:anim>
                                    <p:anim calcmode="lin" valueType="num">
                                      <p:cBhvr>
                                        <p:cTn id="114" dur="500" fill="hold"/>
                                        <p:tgtEl>
                                          <p:spTgt spid="59"/>
                                        </p:tgtEl>
                                        <p:attrNameLst>
                                          <p:attrName>style.rotation</p:attrName>
                                        </p:attrNameLst>
                                      </p:cBhvr>
                                      <p:tavLst>
                                        <p:tav tm="0">
                                          <p:val>
                                            <p:fltVal val="90"/>
                                          </p:val>
                                        </p:tav>
                                        <p:tav tm="100000">
                                          <p:val>
                                            <p:fltVal val="0"/>
                                          </p:val>
                                        </p:tav>
                                      </p:tavLst>
                                    </p:anim>
                                    <p:animEffect transition="in" filter="fade">
                                      <p:cBhvr>
                                        <p:cTn id="115" dur="500"/>
                                        <p:tgtEl>
                                          <p:spTgt spid="59"/>
                                        </p:tgtEl>
                                      </p:cBhvr>
                                    </p:animEffect>
                                  </p:childTnLst>
                                </p:cTn>
                              </p:par>
                            </p:childTnLst>
                          </p:cTn>
                        </p:par>
                        <p:par>
                          <p:cTn id="116" fill="hold">
                            <p:stCondLst>
                              <p:cond delay="8500"/>
                            </p:stCondLst>
                            <p:childTnLst>
                              <p:par>
                                <p:cTn id="117" presetID="22" presetClass="entr" presetSubtype="8" fill="hold" grpId="0" nodeType="afterEffect">
                                  <p:stCondLst>
                                    <p:cond delay="0"/>
                                  </p:stCondLst>
                                  <p:childTnLst>
                                    <p:set>
                                      <p:cBhvr>
                                        <p:cTn id="118" dur="1" fill="hold">
                                          <p:stCondLst>
                                            <p:cond delay="0"/>
                                          </p:stCondLst>
                                        </p:cTn>
                                        <p:tgtEl>
                                          <p:spTgt spid="49"/>
                                        </p:tgtEl>
                                        <p:attrNameLst>
                                          <p:attrName>style.visibility</p:attrName>
                                        </p:attrNameLst>
                                      </p:cBhvr>
                                      <p:to>
                                        <p:strVal val="visible"/>
                                      </p:to>
                                    </p:set>
                                    <p:animEffect transition="in" filter="wipe(left)">
                                      <p:cBhvr>
                                        <p:cTn id="119" dur="300"/>
                                        <p:tgtEl>
                                          <p:spTgt spid="49"/>
                                        </p:tgtEl>
                                      </p:cBhvr>
                                    </p:animEffect>
                                  </p:childTnLst>
                                </p:cTn>
                              </p:par>
                            </p:childTnLst>
                          </p:cTn>
                        </p:par>
                        <p:par>
                          <p:cTn id="120" fill="hold">
                            <p:stCondLst>
                              <p:cond delay="9000"/>
                            </p:stCondLst>
                            <p:childTnLst>
                              <p:par>
                                <p:cTn id="121" presetID="26" presetClass="entr" presetSubtype="0" fill="hold" grpId="0" nodeType="afterEffect">
                                  <p:stCondLst>
                                    <p:cond delay="0"/>
                                  </p:stCondLst>
                                  <p:childTnLst>
                                    <p:set>
                                      <p:cBhvr>
                                        <p:cTn id="122" dur="1" fill="hold">
                                          <p:stCondLst>
                                            <p:cond delay="0"/>
                                          </p:stCondLst>
                                        </p:cTn>
                                        <p:tgtEl>
                                          <p:spTgt spid="67"/>
                                        </p:tgtEl>
                                        <p:attrNameLst>
                                          <p:attrName>style.visibility</p:attrName>
                                        </p:attrNameLst>
                                      </p:cBhvr>
                                      <p:to>
                                        <p:strVal val="visible"/>
                                      </p:to>
                                    </p:set>
                                    <p:animEffect transition="in" filter="wipe(down)">
                                      <p:cBhvr>
                                        <p:cTn id="123" dur="290">
                                          <p:stCondLst>
                                            <p:cond delay="0"/>
                                          </p:stCondLst>
                                        </p:cTn>
                                        <p:tgtEl>
                                          <p:spTgt spid="67"/>
                                        </p:tgtEl>
                                      </p:cBhvr>
                                    </p:animEffect>
                                    <p:anim calcmode="lin" valueType="num">
                                      <p:cBhvr>
                                        <p:cTn id="124" dur="911"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125" dur="332"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126" dur="332" tmFilter="0, 0; 0.125,0.2665; 0.25,0.4; 0.375,0.465; 0.5,0.5;  0.625,0.535; 0.75,0.6; 0.875,0.7335; 1,1">
                                          <p:stCondLst>
                                            <p:cond delay="332"/>
                                          </p:stCondLst>
                                        </p:cTn>
                                        <p:tgtEl>
                                          <p:spTgt spid="67"/>
                                        </p:tgtEl>
                                        <p:attrNameLst>
                                          <p:attrName>ppt_y</p:attrName>
                                        </p:attrNameLst>
                                      </p:cBhvr>
                                      <p:tavLst>
                                        <p:tav tm="0" fmla="#ppt_y-sin(pi*$)/9">
                                          <p:val>
                                            <p:fltVal val="0"/>
                                          </p:val>
                                        </p:tav>
                                        <p:tav tm="100000">
                                          <p:val>
                                            <p:fltVal val="1"/>
                                          </p:val>
                                        </p:tav>
                                      </p:tavLst>
                                    </p:anim>
                                    <p:anim calcmode="lin" valueType="num">
                                      <p:cBhvr>
                                        <p:cTn id="127" dur="166" tmFilter="0, 0; 0.125,0.2665; 0.25,0.4; 0.375,0.465; 0.5,0.5;  0.625,0.535; 0.75,0.6; 0.875,0.7335; 1,1">
                                          <p:stCondLst>
                                            <p:cond delay="662"/>
                                          </p:stCondLst>
                                        </p:cTn>
                                        <p:tgtEl>
                                          <p:spTgt spid="67"/>
                                        </p:tgtEl>
                                        <p:attrNameLst>
                                          <p:attrName>ppt_y</p:attrName>
                                        </p:attrNameLst>
                                      </p:cBhvr>
                                      <p:tavLst>
                                        <p:tav tm="0" fmla="#ppt_y-sin(pi*$)/27">
                                          <p:val>
                                            <p:fltVal val="0"/>
                                          </p:val>
                                        </p:tav>
                                        <p:tav tm="100000">
                                          <p:val>
                                            <p:fltVal val="1"/>
                                          </p:val>
                                        </p:tav>
                                      </p:tavLst>
                                    </p:anim>
                                    <p:anim calcmode="lin" valueType="num">
                                      <p:cBhvr>
                                        <p:cTn id="128" dur="82" tmFilter="0, 0; 0.125,0.2665; 0.25,0.4; 0.375,0.465; 0.5,0.5;  0.625,0.535; 0.75,0.6; 0.875,0.7335; 1,1">
                                          <p:stCondLst>
                                            <p:cond delay="828"/>
                                          </p:stCondLst>
                                        </p:cTn>
                                        <p:tgtEl>
                                          <p:spTgt spid="67"/>
                                        </p:tgtEl>
                                        <p:attrNameLst>
                                          <p:attrName>ppt_y</p:attrName>
                                        </p:attrNameLst>
                                      </p:cBhvr>
                                      <p:tavLst>
                                        <p:tav tm="0" fmla="#ppt_y-sin(pi*$)/81">
                                          <p:val>
                                            <p:fltVal val="0"/>
                                          </p:val>
                                        </p:tav>
                                        <p:tav tm="100000">
                                          <p:val>
                                            <p:fltVal val="1"/>
                                          </p:val>
                                        </p:tav>
                                      </p:tavLst>
                                    </p:anim>
                                    <p:animScale>
                                      <p:cBhvr>
                                        <p:cTn id="129" dur="13">
                                          <p:stCondLst>
                                            <p:cond delay="325"/>
                                          </p:stCondLst>
                                        </p:cTn>
                                        <p:tgtEl>
                                          <p:spTgt spid="67"/>
                                        </p:tgtEl>
                                      </p:cBhvr>
                                      <p:to x="100000" y="60000"/>
                                    </p:animScale>
                                    <p:animScale>
                                      <p:cBhvr>
                                        <p:cTn id="130" dur="83" decel="50000">
                                          <p:stCondLst>
                                            <p:cond delay="338"/>
                                          </p:stCondLst>
                                        </p:cTn>
                                        <p:tgtEl>
                                          <p:spTgt spid="67"/>
                                        </p:tgtEl>
                                      </p:cBhvr>
                                      <p:to x="100000" y="100000"/>
                                    </p:animScale>
                                    <p:animScale>
                                      <p:cBhvr>
                                        <p:cTn id="131" dur="13">
                                          <p:stCondLst>
                                            <p:cond delay="656"/>
                                          </p:stCondLst>
                                        </p:cTn>
                                        <p:tgtEl>
                                          <p:spTgt spid="67"/>
                                        </p:tgtEl>
                                      </p:cBhvr>
                                      <p:to x="100000" y="80000"/>
                                    </p:animScale>
                                    <p:animScale>
                                      <p:cBhvr>
                                        <p:cTn id="132" dur="83" decel="50000">
                                          <p:stCondLst>
                                            <p:cond delay="669"/>
                                          </p:stCondLst>
                                        </p:cTn>
                                        <p:tgtEl>
                                          <p:spTgt spid="67"/>
                                        </p:tgtEl>
                                      </p:cBhvr>
                                      <p:to x="100000" y="100000"/>
                                    </p:animScale>
                                    <p:animScale>
                                      <p:cBhvr>
                                        <p:cTn id="133" dur="13">
                                          <p:stCondLst>
                                            <p:cond delay="821"/>
                                          </p:stCondLst>
                                        </p:cTn>
                                        <p:tgtEl>
                                          <p:spTgt spid="67"/>
                                        </p:tgtEl>
                                      </p:cBhvr>
                                      <p:to x="100000" y="90000"/>
                                    </p:animScale>
                                    <p:animScale>
                                      <p:cBhvr>
                                        <p:cTn id="134" dur="83" decel="50000">
                                          <p:stCondLst>
                                            <p:cond delay="834"/>
                                          </p:stCondLst>
                                        </p:cTn>
                                        <p:tgtEl>
                                          <p:spTgt spid="67"/>
                                        </p:tgtEl>
                                      </p:cBhvr>
                                      <p:to x="100000" y="100000"/>
                                    </p:animScale>
                                    <p:animScale>
                                      <p:cBhvr>
                                        <p:cTn id="135" dur="13">
                                          <p:stCondLst>
                                            <p:cond delay="904"/>
                                          </p:stCondLst>
                                        </p:cTn>
                                        <p:tgtEl>
                                          <p:spTgt spid="67"/>
                                        </p:tgtEl>
                                      </p:cBhvr>
                                      <p:to x="100000" y="95000"/>
                                    </p:animScale>
                                    <p:animScale>
                                      <p:cBhvr>
                                        <p:cTn id="136" dur="83" decel="50000">
                                          <p:stCondLst>
                                            <p:cond delay="917"/>
                                          </p:stCondLst>
                                        </p:cTn>
                                        <p:tgtEl>
                                          <p:spTgt spid="67"/>
                                        </p:tgtEl>
                                      </p:cBhvr>
                                      <p:to x="100000" y="100000"/>
                                    </p:animScale>
                                  </p:childTnLst>
                                </p:cTn>
                              </p:par>
                            </p:childTnLst>
                          </p:cTn>
                        </p:par>
                        <p:par>
                          <p:cTn id="137" fill="hold">
                            <p:stCondLst>
                              <p:cond delay="10000"/>
                            </p:stCondLst>
                            <p:childTnLst>
                              <p:par>
                                <p:cTn id="138" presetID="31" presetClass="entr" presetSubtype="0" fill="hold" grpId="0" nodeType="afterEffect">
                                  <p:stCondLst>
                                    <p:cond delay="0"/>
                                  </p:stCondLst>
                                  <p:childTnLst>
                                    <p:set>
                                      <p:cBhvr>
                                        <p:cTn id="139" dur="1" fill="hold">
                                          <p:stCondLst>
                                            <p:cond delay="0"/>
                                          </p:stCondLst>
                                        </p:cTn>
                                        <p:tgtEl>
                                          <p:spTgt spid="68"/>
                                        </p:tgtEl>
                                        <p:attrNameLst>
                                          <p:attrName>style.visibility</p:attrName>
                                        </p:attrNameLst>
                                      </p:cBhvr>
                                      <p:to>
                                        <p:strVal val="visible"/>
                                      </p:to>
                                    </p:set>
                                    <p:anim calcmode="lin" valueType="num">
                                      <p:cBhvr>
                                        <p:cTn id="140" dur="500" fill="hold"/>
                                        <p:tgtEl>
                                          <p:spTgt spid="68"/>
                                        </p:tgtEl>
                                        <p:attrNameLst>
                                          <p:attrName>ppt_w</p:attrName>
                                        </p:attrNameLst>
                                      </p:cBhvr>
                                      <p:tavLst>
                                        <p:tav tm="0">
                                          <p:val>
                                            <p:fltVal val="0"/>
                                          </p:val>
                                        </p:tav>
                                        <p:tav tm="100000">
                                          <p:val>
                                            <p:strVal val="#ppt_w"/>
                                          </p:val>
                                        </p:tav>
                                      </p:tavLst>
                                    </p:anim>
                                    <p:anim calcmode="lin" valueType="num">
                                      <p:cBhvr>
                                        <p:cTn id="141" dur="500" fill="hold"/>
                                        <p:tgtEl>
                                          <p:spTgt spid="68"/>
                                        </p:tgtEl>
                                        <p:attrNameLst>
                                          <p:attrName>ppt_h</p:attrName>
                                        </p:attrNameLst>
                                      </p:cBhvr>
                                      <p:tavLst>
                                        <p:tav tm="0">
                                          <p:val>
                                            <p:fltVal val="0"/>
                                          </p:val>
                                        </p:tav>
                                        <p:tav tm="100000">
                                          <p:val>
                                            <p:strVal val="#ppt_h"/>
                                          </p:val>
                                        </p:tav>
                                      </p:tavLst>
                                    </p:anim>
                                    <p:anim calcmode="lin" valueType="num">
                                      <p:cBhvr>
                                        <p:cTn id="142" dur="500" fill="hold"/>
                                        <p:tgtEl>
                                          <p:spTgt spid="68"/>
                                        </p:tgtEl>
                                        <p:attrNameLst>
                                          <p:attrName>style.rotation</p:attrName>
                                        </p:attrNameLst>
                                      </p:cBhvr>
                                      <p:tavLst>
                                        <p:tav tm="0">
                                          <p:val>
                                            <p:fltVal val="90"/>
                                          </p:val>
                                        </p:tav>
                                        <p:tav tm="100000">
                                          <p:val>
                                            <p:fltVal val="0"/>
                                          </p:val>
                                        </p:tav>
                                      </p:tavLst>
                                    </p:anim>
                                    <p:animEffect transition="in" filter="fade">
                                      <p:cBhvr>
                                        <p:cTn id="143" dur="500"/>
                                        <p:tgtEl>
                                          <p:spTgt spid="68"/>
                                        </p:tgtEl>
                                      </p:cBhvr>
                                    </p:animEffect>
                                  </p:childTnLst>
                                </p:cTn>
                              </p:par>
                            </p:childTnLst>
                          </p:cTn>
                        </p:par>
                        <p:par>
                          <p:cTn id="144" fill="hold">
                            <p:stCondLst>
                              <p:cond delay="10500"/>
                            </p:stCondLst>
                            <p:childTnLst>
                              <p:par>
                                <p:cTn id="145" presetID="22" presetClass="entr" presetSubtype="8" fill="hold" grpId="0" nodeType="after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wipe(left)">
                                      <p:cBhvr>
                                        <p:cTn id="147" dur="500"/>
                                        <p:tgtEl>
                                          <p:spTgt spid="34"/>
                                        </p:tgtEl>
                                      </p:cBhvr>
                                    </p:animEffect>
                                  </p:childTnLst>
                                </p:cTn>
                              </p:par>
                            </p:childTnLst>
                          </p:cTn>
                        </p:par>
                        <p:par>
                          <p:cTn id="148" fill="hold">
                            <p:stCondLst>
                              <p:cond delay="11000"/>
                            </p:stCondLst>
                            <p:childTnLst>
                              <p:par>
                                <p:cTn id="149" presetID="16" presetClass="entr" presetSubtype="21" fill="hold" grpId="0" nodeType="afterEffect">
                                  <p:stCondLst>
                                    <p:cond delay="0"/>
                                  </p:stCondLst>
                                  <p:childTnLst>
                                    <p:set>
                                      <p:cBhvr>
                                        <p:cTn id="150" dur="1" fill="hold">
                                          <p:stCondLst>
                                            <p:cond delay="0"/>
                                          </p:stCondLst>
                                        </p:cTn>
                                        <p:tgtEl>
                                          <p:spTgt spid="35"/>
                                        </p:tgtEl>
                                        <p:attrNameLst>
                                          <p:attrName>style.visibility</p:attrName>
                                        </p:attrNameLst>
                                      </p:cBhvr>
                                      <p:to>
                                        <p:strVal val="visible"/>
                                      </p:to>
                                    </p:set>
                                    <p:animEffect transition="in" filter="barn(inVertical)">
                                      <p:cBhvr>
                                        <p:cTn id="1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7" grpId="0" animBg="1"/>
      <p:bldP spid="48" grpId="0" animBg="1"/>
      <p:bldP spid="49" grpId="0" animBg="1"/>
      <p:bldP spid="52" grpId="0" animBg="1"/>
      <p:bldP spid="53" grpId="0"/>
      <p:bldP spid="54" grpId="0" animBg="1"/>
      <p:bldP spid="55" grpId="0"/>
      <p:bldP spid="58" grpId="0" animBg="1"/>
      <p:bldP spid="59" grpId="0"/>
      <p:bldP spid="60" grpId="0" animBg="1"/>
      <p:bldP spid="66" grpId="0"/>
      <p:bldP spid="67" grpId="0" animBg="1"/>
      <p:bldP spid="68" grpId="0"/>
      <p:bldP spid="7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9"/>
          <p:cNvSpPr/>
          <p:nvPr/>
        </p:nvSpPr>
        <p:spPr bwMode="auto">
          <a:xfrm>
            <a:off x="6013079" y="2025056"/>
            <a:ext cx="1958743" cy="2579872"/>
          </a:xfrm>
          <a:custGeom>
            <a:avLst/>
            <a:gdLst/>
            <a:ahLst/>
            <a:cxnLst/>
            <a:rect l="l" t="t" r="r" b="b"/>
            <a:pathLst>
              <a:path w="2105248" h="2842038">
                <a:moveTo>
                  <a:pt x="5953" y="0"/>
                </a:moveTo>
                <a:lnTo>
                  <a:pt x="9525" y="4763"/>
                </a:lnTo>
                <a:cubicBezTo>
                  <a:pt x="1063824" y="0"/>
                  <a:pt x="1921669" y="858441"/>
                  <a:pt x="1921669" y="1916907"/>
                </a:cubicBezTo>
                <a:lnTo>
                  <a:pt x="1924050" y="1919288"/>
                </a:lnTo>
                <a:cubicBezTo>
                  <a:pt x="1922092" y="2151415"/>
                  <a:pt x="1879444" y="2375887"/>
                  <a:pt x="1800364" y="2582669"/>
                </a:cubicBezTo>
                <a:lnTo>
                  <a:pt x="2105248" y="2718412"/>
                </a:lnTo>
                <a:lnTo>
                  <a:pt x="1118368" y="2842038"/>
                </a:lnTo>
                <a:lnTo>
                  <a:pt x="549889" y="2025921"/>
                </a:lnTo>
                <a:lnTo>
                  <a:pt x="922384" y="2191767"/>
                </a:lnTo>
                <a:cubicBezTo>
                  <a:pt x="949698" y="2105069"/>
                  <a:pt x="963811" y="2012556"/>
                  <a:pt x="963811" y="1916907"/>
                </a:cubicBezTo>
                <a:lnTo>
                  <a:pt x="962025" y="1919288"/>
                </a:lnTo>
                <a:cubicBezTo>
                  <a:pt x="963811" y="1433513"/>
                  <a:pt x="606624" y="1033463"/>
                  <a:pt x="141685" y="967383"/>
                </a:cubicBezTo>
                <a:lnTo>
                  <a:pt x="142875" y="966788"/>
                </a:lnTo>
                <a:lnTo>
                  <a:pt x="361950" y="471488"/>
                </a:lnTo>
                <a:lnTo>
                  <a:pt x="0" y="4763"/>
                </a:lnTo>
                <a:cubicBezTo>
                  <a:pt x="4763" y="0"/>
                  <a:pt x="5358" y="0"/>
                  <a:pt x="5953" y="0"/>
                </a:cubicBezTo>
                <a:close/>
              </a:path>
            </a:pathLst>
          </a:custGeom>
          <a:solidFill>
            <a:schemeClr val="accent1"/>
          </a:solidFill>
          <a:ln w="3175" cap="flat" cmpd="sng" algn="ctr">
            <a:noFill/>
            <a:prstDash val="solid"/>
          </a:ln>
          <a:effectLst>
            <a:outerShdw blurRad="50800" dist="38100" dir="2700000" algn="tl" rotWithShape="0">
              <a:prstClr val="black">
                <a:alpha val="40000"/>
              </a:prstClr>
            </a:outerShdw>
          </a:effectLst>
        </p:spPr>
        <p:txBody>
          <a:bodyPr lIns="0" rIns="0" anchor="b"/>
          <a:lstStyle/>
          <a:p>
            <a:pPr>
              <a:lnSpc>
                <a:spcPct val="120000"/>
              </a:lnSpc>
              <a:spcBef>
                <a:spcPts val="600"/>
              </a:spcBef>
              <a:spcAft>
                <a:spcPts val="600"/>
              </a:spcAft>
              <a:defRPr/>
            </a:pPr>
            <a:endParaRPr lang="zh-CN" altLang="en-US" sz="2800" b="1" kern="0">
              <a:solidFill>
                <a:schemeClr val="bg1"/>
              </a:solidFill>
              <a:latin typeface="Impact" panose="020B0806030902050204" pitchFamily="34" charset="0"/>
              <a:ea typeface="微软雅黑" panose="020B0503020204020204" pitchFamily="34" charset="-122"/>
            </a:endParaRPr>
          </a:p>
        </p:txBody>
      </p:sp>
      <p:sp>
        <p:nvSpPr>
          <p:cNvPr id="28" name="矩形 27"/>
          <p:cNvSpPr/>
          <p:nvPr/>
        </p:nvSpPr>
        <p:spPr>
          <a:xfrm rot="4010461">
            <a:off x="4796801" y="2511645"/>
            <a:ext cx="2446473" cy="2507383"/>
          </a:xfrm>
          <a:prstGeom prst="rect">
            <a:avLst/>
          </a:prstGeom>
          <a:noFill/>
          <a:ln w="25400" cap="flat" cmpd="sng" algn="ctr">
            <a:noFill/>
            <a:prstDash val="solid"/>
          </a:ln>
          <a:effectLst/>
        </p:spPr>
        <p:txBody>
          <a:bodyPr spcFirstLastPara="1" lIns="89611" tIns="44806" rIns="89611" bIns="44806" numCol="1" anchor="ctr">
            <a:prstTxWarp prst="textArchUp">
              <a:avLst/>
            </a:prstTxWarp>
          </a:bodyPr>
          <a:lstStyle/>
          <a:p>
            <a:pPr algn="ctr">
              <a:defRPr/>
            </a:pPr>
            <a:r>
              <a:rPr lang="zh-CN" altLang="en-US" kern="0" dirty="0">
                <a:solidFill>
                  <a:srgbClr val="F8F8F8"/>
                </a:solidFill>
                <a:latin typeface="微软雅黑" panose="020B0503020204020204" pitchFamily="34" charset="-122"/>
                <a:ea typeface="微软雅黑" panose="020B0503020204020204" pitchFamily="34" charset="-122"/>
              </a:rPr>
              <a:t>单击此处添加文本</a:t>
            </a:r>
          </a:p>
        </p:txBody>
      </p:sp>
      <p:sp>
        <p:nvSpPr>
          <p:cNvPr id="29" name="Freeform 8"/>
          <p:cNvSpPr/>
          <p:nvPr/>
        </p:nvSpPr>
        <p:spPr bwMode="auto">
          <a:xfrm>
            <a:off x="4236214" y="1748776"/>
            <a:ext cx="2003288" cy="2883159"/>
          </a:xfrm>
          <a:custGeom>
            <a:avLst/>
            <a:gdLst/>
            <a:ahLst/>
            <a:cxnLst/>
            <a:rect l="l" t="t" r="r" b="b"/>
            <a:pathLst>
              <a:path w="2153126" h="3176145">
                <a:moveTo>
                  <a:pt x="1552623" y="0"/>
                </a:moveTo>
                <a:lnTo>
                  <a:pt x="2153126" y="792850"/>
                </a:lnTo>
                <a:lnTo>
                  <a:pt x="1730588" y="1693225"/>
                </a:lnTo>
                <a:lnTo>
                  <a:pt x="1688096" y="1288939"/>
                </a:lnTo>
                <a:cubicBezTo>
                  <a:pt x="1270395" y="1390256"/>
                  <a:pt x="957858" y="1769253"/>
                  <a:pt x="957858" y="2221264"/>
                </a:cubicBezTo>
                <a:lnTo>
                  <a:pt x="957262" y="2223645"/>
                </a:lnTo>
                <a:cubicBezTo>
                  <a:pt x="957858" y="2346875"/>
                  <a:pt x="982266" y="2467723"/>
                  <a:pt x="1026914" y="2577856"/>
                </a:cubicBezTo>
                <a:lnTo>
                  <a:pt x="1023937" y="2576070"/>
                </a:lnTo>
                <a:lnTo>
                  <a:pt x="490538" y="2633220"/>
                </a:lnTo>
                <a:lnTo>
                  <a:pt x="261938" y="3176145"/>
                </a:lnTo>
                <a:cubicBezTo>
                  <a:pt x="94059" y="2898730"/>
                  <a:pt x="0" y="2570712"/>
                  <a:pt x="0" y="2221264"/>
                </a:cubicBezTo>
                <a:lnTo>
                  <a:pt x="4763" y="2223645"/>
                </a:lnTo>
                <a:cubicBezTo>
                  <a:pt x="245" y="1274964"/>
                  <a:pt x="686173" y="488583"/>
                  <a:pt x="1587696" y="333690"/>
                </a:cubicBezTo>
                <a:close/>
              </a:path>
            </a:pathLst>
          </a:custGeom>
          <a:solidFill>
            <a:schemeClr val="tx2"/>
          </a:solidFill>
          <a:ln w="3175" cap="flat" cmpd="sng" algn="ctr">
            <a:noFill/>
            <a:prstDash val="solid"/>
          </a:ln>
          <a:effectLst>
            <a:outerShdw blurRad="50800" dist="38100" dir="2700000" algn="tl" rotWithShape="0">
              <a:prstClr val="black">
                <a:alpha val="40000"/>
              </a:prstClr>
            </a:outerShdw>
          </a:effectLst>
        </p:spPr>
        <p:txBody>
          <a:bodyPr anchor="ctr"/>
          <a:lstStyle/>
          <a:p>
            <a:pPr>
              <a:lnSpc>
                <a:spcPct val="120000"/>
              </a:lnSpc>
              <a:defRPr/>
            </a:pPr>
            <a:endParaRPr lang="zh-CN" altLang="en-US" sz="1200" kern="0">
              <a:solidFill>
                <a:schemeClr val="bg1"/>
              </a:solidFill>
              <a:latin typeface="微软雅黑" panose="020B0503020204020204" pitchFamily="34" charset="-122"/>
              <a:ea typeface="微软雅黑" panose="020B0503020204020204" pitchFamily="34" charset="-122"/>
            </a:endParaRPr>
          </a:p>
        </p:txBody>
      </p:sp>
      <p:sp>
        <p:nvSpPr>
          <p:cNvPr id="30" name="矩形 29"/>
          <p:cNvSpPr/>
          <p:nvPr/>
        </p:nvSpPr>
        <p:spPr>
          <a:xfrm rot="18410461">
            <a:off x="4796799" y="2511646"/>
            <a:ext cx="2446473" cy="2507383"/>
          </a:xfrm>
          <a:prstGeom prst="rect">
            <a:avLst/>
          </a:prstGeom>
          <a:noFill/>
          <a:ln w="25400" cap="flat" cmpd="sng" algn="ctr">
            <a:noFill/>
            <a:prstDash val="solid"/>
          </a:ln>
          <a:effectLst/>
        </p:spPr>
        <p:txBody>
          <a:bodyPr spcFirstLastPara="1" lIns="89611" tIns="44806" rIns="89611" bIns="44806" numCol="1" anchor="ctr">
            <a:prstTxWarp prst="textArchUp">
              <a:avLst/>
            </a:prstTxWarp>
          </a:bodyPr>
          <a:lstStyle/>
          <a:p>
            <a:pPr algn="ctr">
              <a:defRPr/>
            </a:pPr>
            <a:r>
              <a:rPr lang="zh-CN" altLang="en-US" kern="0" dirty="0">
                <a:solidFill>
                  <a:srgbClr val="F8F8F8"/>
                </a:solidFill>
                <a:latin typeface="微软雅黑" panose="020B0503020204020204" pitchFamily="34" charset="-122"/>
                <a:ea typeface="微软雅黑" panose="020B0503020204020204" pitchFamily="34" charset="-122"/>
              </a:rPr>
              <a:t>单击此处添加文本</a:t>
            </a:r>
          </a:p>
        </p:txBody>
      </p:sp>
      <p:sp>
        <p:nvSpPr>
          <p:cNvPr id="31" name="Freeform 10"/>
          <p:cNvSpPr/>
          <p:nvPr/>
        </p:nvSpPr>
        <p:spPr bwMode="auto">
          <a:xfrm>
            <a:off x="4402128" y="4152715"/>
            <a:ext cx="3161827" cy="1352501"/>
          </a:xfrm>
          <a:custGeom>
            <a:avLst/>
            <a:gdLst/>
            <a:ahLst/>
            <a:cxnLst/>
            <a:rect l="l" t="t" r="r" b="b"/>
            <a:pathLst>
              <a:path w="3398317" h="1489942">
                <a:moveTo>
                  <a:pt x="1377394" y="0"/>
                </a:moveTo>
                <a:lnTo>
                  <a:pt x="1050692" y="237364"/>
                </a:lnTo>
                <a:cubicBezTo>
                  <a:pt x="1222176" y="418784"/>
                  <a:pt x="1466843" y="531489"/>
                  <a:pt x="1737600" y="531489"/>
                </a:cubicBezTo>
                <a:lnTo>
                  <a:pt x="1741171" y="527917"/>
                </a:lnTo>
                <a:cubicBezTo>
                  <a:pt x="2043553" y="531489"/>
                  <a:pt x="2316172" y="388019"/>
                  <a:pt x="2491173" y="164181"/>
                </a:cubicBezTo>
                <a:lnTo>
                  <a:pt x="2493554" y="165967"/>
                </a:lnTo>
                <a:lnTo>
                  <a:pt x="2807840" y="604117"/>
                </a:lnTo>
                <a:lnTo>
                  <a:pt x="3398317" y="527917"/>
                </a:lnTo>
                <a:cubicBezTo>
                  <a:pt x="3066769" y="1102989"/>
                  <a:pt x="2447720" y="1489347"/>
                  <a:pt x="1737600" y="1489347"/>
                </a:cubicBezTo>
                <a:lnTo>
                  <a:pt x="1741171" y="1489942"/>
                </a:lnTo>
                <a:cubicBezTo>
                  <a:pt x="1148863" y="1489399"/>
                  <a:pt x="621661" y="1222932"/>
                  <a:pt x="272510" y="802746"/>
                </a:cubicBezTo>
                <a:lnTo>
                  <a:pt x="0" y="1000736"/>
                </a:lnTo>
                <a:lnTo>
                  <a:pt x="386377" y="84260"/>
                </a:lnTo>
                <a:close/>
              </a:path>
            </a:pathLst>
          </a:custGeom>
          <a:solidFill>
            <a:schemeClr val="accent2"/>
          </a:solidFill>
          <a:ln w="12700" cap="flat" cmpd="sng" algn="ctr">
            <a:noFill/>
            <a:prstDash val="solid"/>
          </a:ln>
          <a:effectLst>
            <a:outerShdw blurRad="50800" dist="38100" dir="5400000" algn="t" rotWithShape="0">
              <a:prstClr val="black">
                <a:alpha val="40000"/>
              </a:prstClr>
            </a:outerShdw>
          </a:effectLst>
        </p:spPr>
        <p:txBody>
          <a:bodyPr lIns="0" tIns="44806" rIns="0" bIns="44806" anchor="ctr"/>
          <a:lstStyle/>
          <a:p>
            <a:pPr marL="182245" indent="-182245">
              <a:lnSpc>
                <a:spcPct val="120000"/>
              </a:lnSpc>
              <a:spcBef>
                <a:spcPts val="600"/>
              </a:spcBef>
              <a:spcAft>
                <a:spcPts val="600"/>
              </a:spcAft>
              <a:buFont typeface="Arial" panose="020B0604020202020204" pitchFamily="34" charset="0"/>
              <a:buChar char="•"/>
              <a:defRPr/>
            </a:pPr>
            <a:endParaRPr lang="zh-CN" altLang="en-US" sz="1400" kern="0">
              <a:solidFill>
                <a:schemeClr val="bg1"/>
              </a:solidFill>
              <a:latin typeface="微软雅黑" panose="020B0503020204020204" pitchFamily="34" charset="-122"/>
              <a:ea typeface="微软雅黑" panose="020B0503020204020204" pitchFamily="34" charset="-122"/>
            </a:endParaRPr>
          </a:p>
        </p:txBody>
      </p:sp>
      <p:sp>
        <p:nvSpPr>
          <p:cNvPr id="32" name="矩形 31"/>
          <p:cNvSpPr/>
          <p:nvPr/>
        </p:nvSpPr>
        <p:spPr>
          <a:xfrm rot="11210461">
            <a:off x="4766345" y="2542100"/>
            <a:ext cx="2507383" cy="2446472"/>
          </a:xfrm>
          <a:prstGeom prst="rect">
            <a:avLst/>
          </a:prstGeom>
          <a:noFill/>
          <a:ln w="25400" cap="flat" cmpd="sng" algn="ctr">
            <a:noFill/>
            <a:prstDash val="solid"/>
          </a:ln>
          <a:effectLst/>
        </p:spPr>
        <p:txBody>
          <a:bodyPr spcFirstLastPara="1" lIns="89611" tIns="44806" rIns="89611" bIns="44806" numCol="1" anchor="ctr">
            <a:prstTxWarp prst="textArchUp">
              <a:avLst/>
            </a:prstTxWarp>
          </a:bodyPr>
          <a:lstStyle/>
          <a:p>
            <a:pPr algn="ctr">
              <a:defRPr/>
            </a:pPr>
            <a:r>
              <a:rPr lang="zh-CN" altLang="en-US" kern="0" dirty="0">
                <a:solidFill>
                  <a:srgbClr val="F8F8F8"/>
                </a:solidFill>
                <a:latin typeface="微软雅黑" panose="020B0503020204020204" pitchFamily="34" charset="-122"/>
                <a:ea typeface="微软雅黑" panose="020B0503020204020204" pitchFamily="34" charset="-122"/>
              </a:rPr>
              <a:t>单击此处添加文本</a:t>
            </a:r>
          </a:p>
        </p:txBody>
      </p:sp>
      <p:cxnSp>
        <p:nvCxnSpPr>
          <p:cNvPr id="33" name="直接连接符 32"/>
          <p:cNvCxnSpPr/>
          <p:nvPr/>
        </p:nvCxnSpPr>
        <p:spPr>
          <a:xfrm>
            <a:off x="1705799" y="3188936"/>
            <a:ext cx="2923840" cy="1419"/>
          </a:xfrm>
          <a:prstGeom prst="line">
            <a:avLst/>
          </a:prstGeom>
          <a:noFill/>
          <a:ln w="12700" cap="flat" cmpd="sng" algn="ctr">
            <a:solidFill>
              <a:schemeClr val="accent2"/>
            </a:solidFill>
            <a:prstDash val="dash"/>
            <a:headEnd type="oval" w="med" len="med"/>
            <a:tailEnd type="oval" w="med" len="med"/>
          </a:ln>
          <a:effectLst/>
        </p:spPr>
      </p:cxnSp>
      <p:cxnSp>
        <p:nvCxnSpPr>
          <p:cNvPr id="38" name="直接连接符 37"/>
          <p:cNvCxnSpPr/>
          <p:nvPr/>
        </p:nvCxnSpPr>
        <p:spPr>
          <a:xfrm>
            <a:off x="7563956" y="3190353"/>
            <a:ext cx="2922247" cy="0"/>
          </a:xfrm>
          <a:prstGeom prst="line">
            <a:avLst/>
          </a:prstGeom>
          <a:noFill/>
          <a:ln w="12700" cap="flat" cmpd="sng" algn="ctr">
            <a:solidFill>
              <a:schemeClr val="accent2"/>
            </a:solidFill>
            <a:prstDash val="dash"/>
            <a:headEnd type="oval" w="med" len="med"/>
            <a:tailEnd type="oval" w="med" len="med"/>
          </a:ln>
          <a:effectLst/>
        </p:spPr>
      </p:cxnSp>
      <p:sp>
        <p:nvSpPr>
          <p:cNvPr id="39" name="TextBox 38"/>
          <p:cNvSpPr txBox="1"/>
          <p:nvPr/>
        </p:nvSpPr>
        <p:spPr>
          <a:xfrm>
            <a:off x="1489887" y="1497522"/>
            <a:ext cx="2104392" cy="1754326"/>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200" dirty="0">
              <a:solidFill>
                <a:schemeClr val="tx1">
                  <a:lumMod val="50000"/>
                  <a:lumOff val="50000"/>
                </a:schemeClr>
              </a:solidFill>
              <a:latin typeface="+mn-ea"/>
            </a:endParaRPr>
          </a:p>
        </p:txBody>
      </p:sp>
      <p:sp>
        <p:nvSpPr>
          <p:cNvPr id="44" name="TextBox 43"/>
          <p:cNvSpPr txBox="1"/>
          <p:nvPr/>
        </p:nvSpPr>
        <p:spPr>
          <a:xfrm>
            <a:off x="8403118" y="1497522"/>
            <a:ext cx="2104392" cy="1754326"/>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200" dirty="0">
              <a:solidFill>
                <a:schemeClr val="tx1">
                  <a:lumMod val="50000"/>
                  <a:lumOff val="50000"/>
                </a:schemeClr>
              </a:solidFill>
              <a:latin typeface="+mn-ea"/>
            </a:endParaRPr>
          </a:p>
        </p:txBody>
      </p:sp>
      <p:sp>
        <p:nvSpPr>
          <p:cNvPr id="45" name="TextBox 44"/>
          <p:cNvSpPr txBox="1"/>
          <p:nvPr/>
        </p:nvSpPr>
        <p:spPr>
          <a:xfrm>
            <a:off x="6141829" y="5530005"/>
            <a:ext cx="3770595" cy="923330"/>
          </a:xfrm>
          <a:prstGeom prst="rect">
            <a:avLst/>
          </a:prstGeom>
          <a:noFill/>
        </p:spPr>
        <p:txBody>
          <a:bodyPr wrap="square" rtlCol="0">
            <a:spAutoFit/>
          </a:bodyPr>
          <a:lstStyle/>
          <a:p>
            <a:pPr>
              <a:lnSpc>
                <a:spcPct val="150000"/>
              </a:lnSpc>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200" dirty="0">
              <a:solidFill>
                <a:schemeClr val="tx1">
                  <a:lumMod val="50000"/>
                  <a:lumOff val="50000"/>
                </a:schemeClr>
              </a:solidFill>
              <a:latin typeface="+mn-ea"/>
            </a:endParaRPr>
          </a:p>
        </p:txBody>
      </p:sp>
      <p:cxnSp>
        <p:nvCxnSpPr>
          <p:cNvPr id="50" name="直接连接符 49"/>
          <p:cNvCxnSpPr/>
          <p:nvPr/>
        </p:nvCxnSpPr>
        <p:spPr>
          <a:xfrm flipV="1">
            <a:off x="5983042" y="5379114"/>
            <a:ext cx="36995" cy="1074223"/>
          </a:xfrm>
          <a:prstGeom prst="line">
            <a:avLst/>
          </a:prstGeom>
          <a:noFill/>
          <a:ln w="12700" cap="flat" cmpd="sng" algn="ctr">
            <a:solidFill>
              <a:schemeClr val="accent2"/>
            </a:solidFill>
            <a:prstDash val="dash"/>
            <a:headEnd type="oval" w="med" len="med"/>
            <a:tailEnd type="oval" w="med" len="med"/>
          </a:ln>
          <a:effectLst/>
        </p:spPr>
      </p:cxn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2"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right)">
                                      <p:cBhvr>
                                        <p:cTn id="13" dur="500"/>
                                        <p:tgtEl>
                                          <p:spTgt spid="3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par>
                                <p:cTn id="24" presetID="22" presetClass="entr" presetSubtype="8"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left)">
                                      <p:cBhvr>
                                        <p:cTn id="26" dur="500"/>
                                        <p:tgtEl>
                                          <p:spTgt spid="38"/>
                                        </p:tgtEl>
                                      </p:cBhvr>
                                    </p:animEffect>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right)">
                                      <p:cBhvr>
                                        <p:cTn id="30" dur="500"/>
                                        <p:tgtEl>
                                          <p:spTgt spid="32"/>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right)">
                                      <p:cBhvr>
                                        <p:cTn id="33" dur="500"/>
                                        <p:tgtEl>
                                          <p:spTgt spid="3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down)">
                                      <p:cBhvr>
                                        <p:cTn id="36" dur="500"/>
                                        <p:tgtEl>
                                          <p:spTgt spid="44"/>
                                        </p:tgtEl>
                                      </p:cBhvr>
                                    </p:animEffect>
                                  </p:childTnLst>
                                </p:cTn>
                              </p:par>
                            </p:childTnLst>
                          </p:cTn>
                        </p:par>
                        <p:par>
                          <p:cTn id="37" fill="hold">
                            <p:stCondLst>
                              <p:cond delay="1500"/>
                            </p:stCondLst>
                            <p:childTnLst>
                              <p:par>
                                <p:cTn id="38" presetID="22" presetClass="entr" presetSubtype="1"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up)">
                                      <p:cBhvr>
                                        <p:cTn id="40" dur="500"/>
                                        <p:tgtEl>
                                          <p:spTgt spid="45"/>
                                        </p:tgtEl>
                                      </p:cBhvr>
                                    </p:animEffect>
                                  </p:childTnLst>
                                </p:cTn>
                              </p:par>
                              <p:par>
                                <p:cTn id="41" presetID="22" presetClass="entr" presetSubtype="1"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up)">
                                      <p:cBhvr>
                                        <p:cTn id="4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animBg="1"/>
      <p:bldP spid="30" grpId="0"/>
      <p:bldP spid="31" grpId="0" animBg="1"/>
      <p:bldP spid="32" grpId="0"/>
      <p:bldP spid="39" grpId="0"/>
      <p:bldP spid="44" grpId="0"/>
      <p:bldP spid="4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363213" y="2079136"/>
            <a:ext cx="11487078" cy="2584450"/>
          </a:xfrm>
          <a:prstGeom prst="rect">
            <a:avLst/>
          </a:prstGeom>
          <a:solidFill>
            <a:schemeClr val="bg1"/>
          </a:solidFill>
          <a:ln>
            <a:noFill/>
          </a:ln>
        </p:spPr>
        <p:txBody>
          <a:bodyPr vert="horz" wrap="square" lIns="91440" tIns="45720" rIns="91440" bIns="45720" numCol="1" anchor="t" anchorCtr="0" compatLnSpc="1"/>
          <a:lstStyle/>
          <a:p>
            <a:endParaRPr lang="zh-CN" altLang="en-US"/>
          </a:p>
        </p:txBody>
      </p:sp>
      <p:pic>
        <p:nvPicPr>
          <p:cNvPr id="54" name="Picture 57"/>
          <p:cNvPicPr>
            <a:picLocks noChangeAspect="1" noChangeArrowheads="1"/>
          </p:cNvPicPr>
          <p:nvPr/>
        </p:nvPicPr>
        <p:blipFill>
          <a:blip r:embed="rId3" cstate="print">
            <a:lum bright="24000"/>
            <a:extLst>
              <a:ext uri="{28A0092B-C50C-407E-A947-70E740481C1C}">
                <a14:useLocalDpi xmlns:a14="http://schemas.microsoft.com/office/drawing/2010/main" xmlns="" val="0"/>
              </a:ext>
            </a:extLst>
          </a:blip>
          <a:srcRect t="50449" r="-420"/>
          <a:stretch>
            <a:fillRect/>
          </a:stretch>
        </p:blipFill>
        <p:spPr bwMode="auto">
          <a:xfrm>
            <a:off x="698213" y="6359222"/>
            <a:ext cx="4116497" cy="202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圆角矩形 7"/>
          <p:cNvSpPr/>
          <p:nvPr/>
        </p:nvSpPr>
        <p:spPr bwMode="auto">
          <a:xfrm>
            <a:off x="1127111" y="2326774"/>
            <a:ext cx="3094732" cy="4032448"/>
          </a:xfrm>
          <a:prstGeom prst="roundRect">
            <a:avLst>
              <a:gd name="adj" fmla="val 4325"/>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Arial" panose="020B0604020202020204" pitchFamily="34" charset="0"/>
              <a:ea typeface="宋体" panose="02010600030101010101" pitchFamily="2" charset="-122"/>
            </a:endParaRPr>
          </a:p>
        </p:txBody>
      </p:sp>
      <p:sp>
        <p:nvSpPr>
          <p:cNvPr id="27" name="TextBox 26"/>
          <p:cNvSpPr txBox="1"/>
          <p:nvPr/>
        </p:nvSpPr>
        <p:spPr>
          <a:xfrm>
            <a:off x="1377734" y="3262880"/>
            <a:ext cx="2590938" cy="2246769"/>
          </a:xfrm>
          <a:prstGeom prst="rect">
            <a:avLst/>
          </a:prstGeom>
          <a:noFill/>
        </p:spPr>
        <p:txBody>
          <a:bodyPr wrap="square" rtlCol="0">
            <a:spAutoFit/>
          </a:bodyPr>
          <a:lstStyle/>
          <a:p>
            <a:pPr algn="just"/>
            <a:r>
              <a:rPr lang="zh-CN" altLang="en-US" sz="1400" dirty="0">
                <a:solidFill>
                  <a:schemeClr val="tx1">
                    <a:lumMod val="50000"/>
                    <a:lumOff val="50000"/>
                  </a:schemeClr>
                </a:solidFill>
                <a:latin typeface="+mj-ea"/>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在此录入上述图表的综合描述说明。在此录入上述图表的综合描述说明，在此录入上述图表的综合描述说明。</a:t>
            </a:r>
            <a:endParaRPr lang="zh-CN" altLang="en-US" sz="1400" dirty="0">
              <a:solidFill>
                <a:schemeClr val="accent1"/>
              </a:solidFill>
              <a:latin typeface="+mn-ea"/>
            </a:endParaRPr>
          </a:p>
        </p:txBody>
      </p:sp>
      <p:sp>
        <p:nvSpPr>
          <p:cNvPr id="42" name="圆角矩形 41"/>
          <p:cNvSpPr/>
          <p:nvPr/>
        </p:nvSpPr>
        <p:spPr bwMode="auto">
          <a:xfrm>
            <a:off x="4537275" y="2326774"/>
            <a:ext cx="3094732" cy="4032448"/>
          </a:xfrm>
          <a:prstGeom prst="roundRect">
            <a:avLst>
              <a:gd name="adj" fmla="val 4325"/>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Arial" panose="020B0604020202020204" pitchFamily="34" charset="0"/>
              <a:ea typeface="宋体" panose="02010600030101010101" pitchFamily="2" charset="-122"/>
            </a:endParaRPr>
          </a:p>
        </p:txBody>
      </p:sp>
      <p:sp>
        <p:nvSpPr>
          <p:cNvPr id="47" name="TextBox 46"/>
          <p:cNvSpPr txBox="1"/>
          <p:nvPr/>
        </p:nvSpPr>
        <p:spPr>
          <a:xfrm>
            <a:off x="4787898" y="3262880"/>
            <a:ext cx="2590938" cy="2246769"/>
          </a:xfrm>
          <a:prstGeom prst="rect">
            <a:avLst/>
          </a:prstGeom>
          <a:noFill/>
        </p:spPr>
        <p:txBody>
          <a:bodyPr wrap="square" rtlCol="0">
            <a:spAutoFit/>
          </a:bodyPr>
          <a:lstStyle/>
          <a:p>
            <a:pPr algn="just"/>
            <a:r>
              <a:rPr lang="zh-CN" altLang="en-US" sz="1400" dirty="0">
                <a:solidFill>
                  <a:schemeClr val="tx1">
                    <a:lumMod val="50000"/>
                    <a:lumOff val="50000"/>
                  </a:schemeClr>
                </a:solidFill>
                <a:latin typeface="+mj-ea"/>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在此录入上述图表的综合描述说明。在此录入上述图表的综合描述说明，在此录入上述图表的综合描述说明。</a:t>
            </a:r>
            <a:endParaRPr lang="zh-CN" altLang="en-US" sz="1400" dirty="0">
              <a:solidFill>
                <a:schemeClr val="accent1"/>
              </a:solidFill>
              <a:latin typeface="+mn-ea"/>
            </a:endParaRPr>
          </a:p>
        </p:txBody>
      </p:sp>
      <p:sp>
        <p:nvSpPr>
          <p:cNvPr id="48" name="圆角矩形 47"/>
          <p:cNvSpPr/>
          <p:nvPr/>
        </p:nvSpPr>
        <p:spPr bwMode="auto">
          <a:xfrm>
            <a:off x="7947439" y="2326774"/>
            <a:ext cx="3094732" cy="4032448"/>
          </a:xfrm>
          <a:prstGeom prst="roundRect">
            <a:avLst>
              <a:gd name="adj" fmla="val 4325"/>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Arial" panose="020B0604020202020204" pitchFamily="34" charset="0"/>
              <a:ea typeface="宋体" panose="02010600030101010101" pitchFamily="2" charset="-122"/>
            </a:endParaRPr>
          </a:p>
        </p:txBody>
      </p:sp>
      <p:sp>
        <p:nvSpPr>
          <p:cNvPr id="53" name="TextBox 52"/>
          <p:cNvSpPr txBox="1"/>
          <p:nvPr/>
        </p:nvSpPr>
        <p:spPr>
          <a:xfrm>
            <a:off x="8198061" y="3262880"/>
            <a:ext cx="2590938" cy="2246769"/>
          </a:xfrm>
          <a:prstGeom prst="rect">
            <a:avLst/>
          </a:prstGeom>
          <a:noFill/>
        </p:spPr>
        <p:txBody>
          <a:bodyPr wrap="square" rtlCol="0">
            <a:spAutoFit/>
          </a:bodyPr>
          <a:lstStyle/>
          <a:p>
            <a:pPr algn="just"/>
            <a:r>
              <a:rPr lang="zh-CN" altLang="en-US" sz="1400" dirty="0">
                <a:solidFill>
                  <a:schemeClr val="tx1">
                    <a:lumMod val="50000"/>
                    <a:lumOff val="50000"/>
                  </a:schemeClr>
                </a:solidFill>
                <a:latin typeface="+mj-ea"/>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在此录入上述图表的综合描述说明。在此录入上述图表的综合描述说明，在此录入上述图表的综合描述说明。</a:t>
            </a:r>
            <a:endParaRPr lang="zh-CN" altLang="en-US" sz="1400" dirty="0">
              <a:solidFill>
                <a:schemeClr val="accent1"/>
              </a:solidFill>
              <a:latin typeface="+mn-ea"/>
            </a:endParaRPr>
          </a:p>
        </p:txBody>
      </p:sp>
      <p:pic>
        <p:nvPicPr>
          <p:cNvPr id="56" name="Picture 57"/>
          <p:cNvPicPr>
            <a:picLocks noChangeAspect="1" noChangeArrowheads="1"/>
          </p:cNvPicPr>
          <p:nvPr/>
        </p:nvPicPr>
        <p:blipFill>
          <a:blip r:embed="rId3" cstate="print">
            <a:lum bright="24000"/>
            <a:extLst>
              <a:ext uri="{28A0092B-C50C-407E-A947-70E740481C1C}">
                <a14:useLocalDpi xmlns:a14="http://schemas.microsoft.com/office/drawing/2010/main" xmlns="" val="0"/>
              </a:ext>
            </a:extLst>
          </a:blip>
          <a:srcRect t="50449" r="-420"/>
          <a:stretch>
            <a:fillRect/>
          </a:stretch>
        </p:blipFill>
        <p:spPr bwMode="auto">
          <a:xfrm>
            <a:off x="3990409" y="6359222"/>
            <a:ext cx="4116497" cy="202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 name="Picture 57"/>
          <p:cNvPicPr>
            <a:picLocks noChangeAspect="1" noChangeArrowheads="1"/>
          </p:cNvPicPr>
          <p:nvPr/>
        </p:nvPicPr>
        <p:blipFill>
          <a:blip r:embed="rId3" cstate="print">
            <a:lum bright="24000"/>
            <a:extLst>
              <a:ext uri="{28A0092B-C50C-407E-A947-70E740481C1C}">
                <a14:useLocalDpi xmlns:a14="http://schemas.microsoft.com/office/drawing/2010/main" xmlns="" val="0"/>
              </a:ext>
            </a:extLst>
          </a:blip>
          <a:srcRect t="50449" r="-420"/>
          <a:stretch>
            <a:fillRect/>
          </a:stretch>
        </p:blipFill>
        <p:spPr bwMode="auto">
          <a:xfrm>
            <a:off x="7436557" y="6359222"/>
            <a:ext cx="4116497" cy="202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椭圆 3"/>
          <p:cNvSpPr/>
          <p:nvPr/>
        </p:nvSpPr>
        <p:spPr bwMode="auto">
          <a:xfrm>
            <a:off x="1811838" y="1340768"/>
            <a:ext cx="1722731" cy="1723628"/>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Arial" panose="020B0604020202020204" pitchFamily="34" charset="0"/>
              <a:ea typeface="宋体" panose="02010600030101010101" pitchFamily="2" charset="-122"/>
            </a:endParaRPr>
          </a:p>
        </p:txBody>
      </p:sp>
      <p:sp>
        <p:nvSpPr>
          <p:cNvPr id="19" name="TextBox 18"/>
          <p:cNvSpPr txBox="1"/>
          <p:nvPr/>
        </p:nvSpPr>
        <p:spPr>
          <a:xfrm>
            <a:off x="2084784" y="1971751"/>
            <a:ext cx="1107996" cy="461665"/>
          </a:xfrm>
          <a:prstGeom prst="rect">
            <a:avLst/>
          </a:prstGeom>
          <a:noFill/>
        </p:spPr>
        <p:txBody>
          <a:bodyPr wrap="none" rtlCol="0">
            <a:spAutoFit/>
          </a:bodyPr>
          <a:lstStyle/>
          <a:p>
            <a:r>
              <a:rPr lang="zh-CN" altLang="en-US" sz="2400" dirty="0">
                <a:solidFill>
                  <a:srgbClr val="F8F8F8"/>
                </a:solidFill>
                <a:latin typeface="+mn-ea"/>
              </a:rPr>
              <a:t>标题一</a:t>
            </a:r>
          </a:p>
        </p:txBody>
      </p:sp>
      <p:sp>
        <p:nvSpPr>
          <p:cNvPr id="43" name="椭圆 42"/>
          <p:cNvSpPr/>
          <p:nvPr/>
        </p:nvSpPr>
        <p:spPr bwMode="auto">
          <a:xfrm>
            <a:off x="5222002" y="1340768"/>
            <a:ext cx="1722731" cy="1723628"/>
          </a:xfrm>
          <a:prstGeom prst="ellipse">
            <a:avLst/>
          </a:prstGeom>
          <a:solidFill>
            <a:schemeClr val="accent1"/>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p>
        </p:txBody>
      </p:sp>
      <p:sp>
        <p:nvSpPr>
          <p:cNvPr id="46" name="TextBox 45"/>
          <p:cNvSpPr txBox="1"/>
          <p:nvPr/>
        </p:nvSpPr>
        <p:spPr>
          <a:xfrm>
            <a:off x="5494947" y="1971751"/>
            <a:ext cx="1107996" cy="461665"/>
          </a:xfrm>
          <a:prstGeom prst="rect">
            <a:avLst/>
          </a:prstGeom>
          <a:noFill/>
        </p:spPr>
        <p:txBody>
          <a:bodyPr wrap="none" rtlCol="0">
            <a:spAutoFit/>
          </a:bodyPr>
          <a:lstStyle/>
          <a:p>
            <a:r>
              <a:rPr lang="zh-CN" altLang="en-US" sz="2400" dirty="0">
                <a:solidFill>
                  <a:srgbClr val="F8F8F8"/>
                </a:solidFill>
                <a:latin typeface="+mn-ea"/>
              </a:rPr>
              <a:t>标题二</a:t>
            </a:r>
          </a:p>
        </p:txBody>
      </p:sp>
      <p:sp>
        <p:nvSpPr>
          <p:cNvPr id="49" name="椭圆 48"/>
          <p:cNvSpPr/>
          <p:nvPr/>
        </p:nvSpPr>
        <p:spPr bwMode="auto">
          <a:xfrm>
            <a:off x="8632166" y="1340768"/>
            <a:ext cx="1722731" cy="1723628"/>
          </a:xfrm>
          <a:prstGeom prst="ellipse">
            <a:avLst/>
          </a:prstGeom>
          <a:solidFill>
            <a:schemeClr val="accent2"/>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p>
        </p:txBody>
      </p:sp>
      <p:sp>
        <p:nvSpPr>
          <p:cNvPr id="52" name="TextBox 51"/>
          <p:cNvSpPr txBox="1"/>
          <p:nvPr/>
        </p:nvSpPr>
        <p:spPr>
          <a:xfrm>
            <a:off x="8905111" y="1971751"/>
            <a:ext cx="1107996" cy="461665"/>
          </a:xfrm>
          <a:prstGeom prst="rect">
            <a:avLst/>
          </a:prstGeom>
          <a:noFill/>
        </p:spPr>
        <p:txBody>
          <a:bodyPr wrap="none" rtlCol="0">
            <a:spAutoFit/>
          </a:bodyPr>
          <a:lstStyle/>
          <a:p>
            <a:r>
              <a:rPr lang="zh-CN" altLang="en-US" sz="2400" dirty="0">
                <a:solidFill>
                  <a:srgbClr val="F8F8F8"/>
                </a:solidFill>
                <a:latin typeface="+mn-ea"/>
              </a:rPr>
              <a:t>标题三</a:t>
            </a:r>
          </a:p>
        </p:txBody>
      </p:sp>
      <p:grpSp>
        <p:nvGrpSpPr>
          <p:cNvPr id="15" name="组合 14"/>
          <p:cNvGrpSpPr/>
          <p:nvPr/>
        </p:nvGrpSpPr>
        <p:grpSpPr>
          <a:xfrm>
            <a:off x="1807336" y="1426951"/>
            <a:ext cx="516819" cy="517088"/>
            <a:chOff x="1807482" y="1521065"/>
            <a:chExt cx="517088" cy="517088"/>
          </a:xfrm>
        </p:grpSpPr>
        <p:sp>
          <p:nvSpPr>
            <p:cNvPr id="6" name="椭圆 5"/>
            <p:cNvSpPr/>
            <p:nvPr/>
          </p:nvSpPr>
          <p:spPr bwMode="auto">
            <a:xfrm>
              <a:off x="1807482" y="1521065"/>
              <a:ext cx="517088" cy="517088"/>
            </a:xfrm>
            <a:prstGeom prst="ellipse">
              <a:avLst/>
            </a:prstGeom>
            <a:solidFill>
              <a:schemeClr val="bg2"/>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dirty="0">
                <a:latin typeface="Arial" panose="020B0604020202020204" pitchFamily="34" charset="0"/>
                <a:ea typeface="宋体" panose="02010600030101010101" pitchFamily="2" charset="-122"/>
              </a:endParaRPr>
            </a:p>
          </p:txBody>
        </p:sp>
        <p:sp>
          <p:nvSpPr>
            <p:cNvPr id="9" name="TextBox 8"/>
            <p:cNvSpPr txBox="1"/>
            <p:nvPr/>
          </p:nvSpPr>
          <p:spPr>
            <a:xfrm>
              <a:off x="1883123" y="1548776"/>
              <a:ext cx="365806" cy="461665"/>
            </a:xfrm>
            <a:prstGeom prst="rect">
              <a:avLst/>
            </a:prstGeom>
            <a:noFill/>
          </p:spPr>
          <p:txBody>
            <a:bodyPr wrap="none" rtlCol="0">
              <a:spAutoFit/>
            </a:bodyPr>
            <a:lstStyle/>
            <a:p>
              <a:r>
                <a:rPr lang="en-US" altLang="zh-CN" sz="2400" dirty="0">
                  <a:solidFill>
                    <a:schemeClr val="tx2"/>
                  </a:solidFill>
                  <a:latin typeface="+mn-ea"/>
                </a:rPr>
                <a:t>1</a:t>
              </a:r>
              <a:endParaRPr lang="zh-CN" altLang="en-US" sz="2400" dirty="0">
                <a:solidFill>
                  <a:schemeClr val="tx2"/>
                </a:solidFill>
                <a:latin typeface="+mn-ea"/>
              </a:endParaRPr>
            </a:p>
          </p:txBody>
        </p:sp>
      </p:grpSp>
      <p:grpSp>
        <p:nvGrpSpPr>
          <p:cNvPr id="41" name="组合 40"/>
          <p:cNvGrpSpPr/>
          <p:nvPr/>
        </p:nvGrpSpPr>
        <p:grpSpPr>
          <a:xfrm>
            <a:off x="5195157" y="1426951"/>
            <a:ext cx="516819" cy="517088"/>
            <a:chOff x="1807482" y="1521065"/>
            <a:chExt cx="517088" cy="517088"/>
          </a:xfrm>
        </p:grpSpPr>
        <p:sp>
          <p:nvSpPr>
            <p:cNvPr id="55" name="椭圆 54"/>
            <p:cNvSpPr/>
            <p:nvPr/>
          </p:nvSpPr>
          <p:spPr bwMode="auto">
            <a:xfrm>
              <a:off x="1807482" y="1521065"/>
              <a:ext cx="517088" cy="517088"/>
            </a:xfrm>
            <a:prstGeom prst="ellipse">
              <a:avLst/>
            </a:prstGeom>
            <a:solidFill>
              <a:schemeClr val="bg2"/>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dirty="0">
                <a:latin typeface="Arial" panose="020B0604020202020204" pitchFamily="34" charset="0"/>
                <a:ea typeface="宋体" panose="02010600030101010101" pitchFamily="2" charset="-122"/>
              </a:endParaRPr>
            </a:p>
          </p:txBody>
        </p:sp>
        <p:sp>
          <p:nvSpPr>
            <p:cNvPr id="58" name="TextBox 57"/>
            <p:cNvSpPr txBox="1"/>
            <p:nvPr/>
          </p:nvSpPr>
          <p:spPr>
            <a:xfrm>
              <a:off x="1883123" y="1548776"/>
              <a:ext cx="365806" cy="461665"/>
            </a:xfrm>
            <a:prstGeom prst="rect">
              <a:avLst/>
            </a:prstGeom>
            <a:noFill/>
          </p:spPr>
          <p:txBody>
            <a:bodyPr wrap="none" rtlCol="0">
              <a:spAutoFit/>
            </a:bodyPr>
            <a:lstStyle/>
            <a:p>
              <a:r>
                <a:rPr lang="en-US" altLang="zh-CN" sz="2400" dirty="0">
                  <a:solidFill>
                    <a:schemeClr val="tx2"/>
                  </a:solidFill>
                  <a:latin typeface="+mn-ea"/>
                </a:rPr>
                <a:t>2</a:t>
              </a:r>
              <a:endParaRPr lang="zh-CN" altLang="en-US" sz="2400" dirty="0">
                <a:solidFill>
                  <a:schemeClr val="tx2"/>
                </a:solidFill>
                <a:latin typeface="+mn-ea"/>
              </a:endParaRPr>
            </a:p>
          </p:txBody>
        </p:sp>
      </p:grpSp>
      <p:grpSp>
        <p:nvGrpSpPr>
          <p:cNvPr id="59" name="组合 58"/>
          <p:cNvGrpSpPr/>
          <p:nvPr/>
        </p:nvGrpSpPr>
        <p:grpSpPr>
          <a:xfrm>
            <a:off x="8598736" y="1426951"/>
            <a:ext cx="516819" cy="517088"/>
            <a:chOff x="1807482" y="1521065"/>
            <a:chExt cx="517088" cy="517088"/>
          </a:xfrm>
        </p:grpSpPr>
        <p:sp>
          <p:nvSpPr>
            <p:cNvPr id="60" name="椭圆 59"/>
            <p:cNvSpPr/>
            <p:nvPr/>
          </p:nvSpPr>
          <p:spPr bwMode="auto">
            <a:xfrm>
              <a:off x="1807482" y="1521065"/>
              <a:ext cx="517088" cy="517088"/>
            </a:xfrm>
            <a:prstGeom prst="ellipse">
              <a:avLst/>
            </a:prstGeom>
            <a:solidFill>
              <a:schemeClr val="bg2"/>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dirty="0">
                <a:latin typeface="Arial" panose="020B0604020202020204" pitchFamily="34" charset="0"/>
                <a:ea typeface="宋体" panose="02010600030101010101" pitchFamily="2" charset="-122"/>
              </a:endParaRPr>
            </a:p>
          </p:txBody>
        </p:sp>
        <p:sp>
          <p:nvSpPr>
            <p:cNvPr id="61" name="TextBox 60"/>
            <p:cNvSpPr txBox="1"/>
            <p:nvPr/>
          </p:nvSpPr>
          <p:spPr>
            <a:xfrm>
              <a:off x="1883123" y="1548776"/>
              <a:ext cx="365806" cy="461665"/>
            </a:xfrm>
            <a:prstGeom prst="rect">
              <a:avLst/>
            </a:prstGeom>
            <a:noFill/>
          </p:spPr>
          <p:txBody>
            <a:bodyPr wrap="none" rtlCol="0">
              <a:spAutoFit/>
            </a:bodyPr>
            <a:lstStyle/>
            <a:p>
              <a:r>
                <a:rPr lang="en-US" altLang="zh-CN" sz="2400" dirty="0">
                  <a:solidFill>
                    <a:schemeClr val="tx2"/>
                  </a:solidFill>
                  <a:latin typeface="+mn-ea"/>
                </a:rPr>
                <a:t>3</a:t>
              </a:r>
              <a:endParaRPr lang="zh-CN" altLang="en-US" sz="2400" dirty="0">
                <a:solidFill>
                  <a:schemeClr val="tx2"/>
                </a:solidFill>
                <a:latin typeface="+mn-ea"/>
              </a:endParaRPr>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500" fill="hold"/>
                                            <p:tgtEl>
                                              <p:spTgt spid="57"/>
                                            </p:tgtEl>
                                            <p:attrNameLst>
                                              <p:attrName>ppt_x</p:attrName>
                                            </p:attrNameLst>
                                          </p:cBhvr>
                                          <p:tavLst>
                                            <p:tav tm="0">
                                              <p:val>
                                                <p:strVal val="#ppt_x"/>
                                              </p:val>
                                            </p:tav>
                                            <p:tav tm="100000">
                                              <p:val>
                                                <p:strVal val="#ppt_x"/>
                                              </p:val>
                                            </p:tav>
                                          </p:tavLst>
                                        </p:anim>
                                        <p:anim calcmode="lin" valueType="num">
                                          <p:cBhvr additive="base">
                                            <p:cTn id="24" dur="500" fill="hold"/>
                                            <p:tgtEl>
                                              <p:spTgt spid="5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fill="hold"/>
                                            <p:tgtEl>
                                              <p:spTgt spid="53"/>
                                            </p:tgtEl>
                                            <p:attrNameLst>
                                              <p:attrName>ppt_x</p:attrName>
                                            </p:attrNameLst>
                                          </p:cBhvr>
                                          <p:tavLst>
                                            <p:tav tm="0">
                                              <p:val>
                                                <p:strVal val="#ppt_x"/>
                                              </p:val>
                                            </p:tav>
                                            <p:tav tm="100000">
                                              <p:val>
                                                <p:strVal val="#ppt_x"/>
                                              </p:val>
                                            </p:tav>
                                          </p:tavLst>
                                        </p:anim>
                                        <p:anim calcmode="lin" valueType="num">
                                          <p:cBhvr additive="base">
                                            <p:cTn id="28" dur="500" fill="hold"/>
                                            <p:tgtEl>
                                              <p:spTgt spid="5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ppt_x"/>
                                              </p:val>
                                            </p:tav>
                                            <p:tav tm="100000">
                                              <p:val>
                                                <p:strVal val="#ppt_x"/>
                                              </p:val>
                                            </p:tav>
                                          </p:tavLst>
                                        </p:anim>
                                        <p:anim calcmode="lin" valueType="num">
                                          <p:cBhvr additive="base">
                                            <p:cTn id="36" dur="500" fill="hold"/>
                                            <p:tgtEl>
                                              <p:spTgt spid="42"/>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additive="base">
                                            <p:cTn id="43" dur="500" fill="hold"/>
                                            <p:tgtEl>
                                              <p:spTgt spid="56"/>
                                            </p:tgtEl>
                                            <p:attrNameLst>
                                              <p:attrName>ppt_x</p:attrName>
                                            </p:attrNameLst>
                                          </p:cBhvr>
                                          <p:tavLst>
                                            <p:tav tm="0">
                                              <p:val>
                                                <p:strVal val="#ppt_x"/>
                                              </p:val>
                                            </p:tav>
                                            <p:tav tm="100000">
                                              <p:val>
                                                <p:strVal val="#ppt_x"/>
                                              </p:val>
                                            </p:tav>
                                          </p:tavLst>
                                        </p:anim>
                                        <p:anim calcmode="lin" valueType="num">
                                          <p:cBhvr additive="base">
                                            <p:cTn id="44" dur="500" fill="hold"/>
                                            <p:tgtEl>
                                              <p:spTgt spid="56"/>
                                            </p:tgtEl>
                                            <p:attrNameLst>
                                              <p:attrName>ppt_y</p:attrName>
                                            </p:attrNameLst>
                                          </p:cBhvr>
                                          <p:tavLst>
                                            <p:tav tm="0">
                                              <p:val>
                                                <p:strVal val="0-#ppt_h/2"/>
                                              </p:val>
                                            </p:tav>
                                            <p:tav tm="100000">
                                              <p:val>
                                                <p:strVal val="#ppt_y"/>
                                              </p:val>
                                            </p:tav>
                                          </p:tavLst>
                                        </p:anim>
                                      </p:childTnLst>
                                    </p:cTn>
                                  </p:par>
                                </p:childTnLst>
                              </p:cTn>
                            </p:par>
                            <p:par>
                              <p:cTn id="45" fill="hold">
                                <p:stCondLst>
                                  <p:cond delay="1000"/>
                                </p:stCondLst>
                                <p:childTnLst>
                                  <p:par>
                                    <p:cTn id="46" presetID="52" presetClass="entr" presetSubtype="0"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Scale>
                                          <p:cBhvr>
                                            <p:cTn id="48"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9"/>
                                            </p:tgtEl>
                                            <p:attrNameLst>
                                              <p:attrName>ppt_x</p:attrName>
                                              <p:attrName>ppt_y</p:attrName>
                                            </p:attrNameLst>
                                          </p:cBhvr>
                                        </p:animMotion>
                                        <p:animEffect transition="in" filter="fade">
                                          <p:cBhvr>
                                            <p:cTn id="50" dur="1000"/>
                                            <p:tgtEl>
                                              <p:spTgt spid="19"/>
                                            </p:tgtEl>
                                          </p:cBhvr>
                                        </p:animEffect>
                                      </p:childTnLst>
                                    </p:cTn>
                                  </p:par>
                                  <p:par>
                                    <p:cTn id="51" presetID="52"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Scale>
                                          <p:cBhvr>
                                            <p:cTn id="5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4"/>
                                            </p:tgtEl>
                                            <p:attrNameLst>
                                              <p:attrName>ppt_x</p:attrName>
                                              <p:attrName>ppt_y</p:attrName>
                                            </p:attrNameLst>
                                          </p:cBhvr>
                                        </p:animMotion>
                                        <p:animEffect transition="in" filter="fade">
                                          <p:cBhvr>
                                            <p:cTn id="55" dur="1000"/>
                                            <p:tgtEl>
                                              <p:spTgt spid="4"/>
                                            </p:tgtEl>
                                          </p:cBhvr>
                                        </p:animEffect>
                                      </p:childTnLst>
                                    </p:cTn>
                                  </p:par>
                                  <p:par>
                                    <p:cTn id="56" presetID="52" presetClass="entr" presetSubtype="0" fill="hold" grpId="0" nodeType="withEffect">
                                      <p:stCondLst>
                                        <p:cond delay="300"/>
                                      </p:stCondLst>
                                      <p:childTnLst>
                                        <p:set>
                                          <p:cBhvr>
                                            <p:cTn id="57" dur="1" fill="hold">
                                              <p:stCondLst>
                                                <p:cond delay="0"/>
                                              </p:stCondLst>
                                            </p:cTn>
                                            <p:tgtEl>
                                              <p:spTgt spid="46"/>
                                            </p:tgtEl>
                                            <p:attrNameLst>
                                              <p:attrName>style.visibility</p:attrName>
                                            </p:attrNameLst>
                                          </p:cBhvr>
                                          <p:to>
                                            <p:strVal val="visible"/>
                                          </p:to>
                                        </p:set>
                                        <p:animScale>
                                          <p:cBhvr>
                                            <p:cTn id="58" dur="1000" decel="50000" fill="hold">
                                              <p:stCondLst>
                                                <p:cond delay="0"/>
                                              </p:stCondLst>
                                            </p:cTn>
                                            <p:tgtEl>
                                              <p:spTgt spid="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1000" decel="50000" fill="hold">
                                              <p:stCondLst>
                                                <p:cond delay="0"/>
                                              </p:stCondLst>
                                            </p:cTn>
                                            <p:tgtEl>
                                              <p:spTgt spid="46"/>
                                            </p:tgtEl>
                                            <p:attrNameLst>
                                              <p:attrName>ppt_x</p:attrName>
                                              <p:attrName>ppt_y</p:attrName>
                                            </p:attrNameLst>
                                          </p:cBhvr>
                                        </p:animMotion>
                                        <p:animEffect transition="in" filter="fade">
                                          <p:cBhvr>
                                            <p:cTn id="60" dur="1000"/>
                                            <p:tgtEl>
                                              <p:spTgt spid="46"/>
                                            </p:tgtEl>
                                          </p:cBhvr>
                                        </p:animEffect>
                                      </p:childTnLst>
                                    </p:cTn>
                                  </p:par>
                                  <p:par>
                                    <p:cTn id="61" presetID="52" presetClass="entr" presetSubtype="0" fill="hold" grpId="0" nodeType="withEffect">
                                      <p:stCondLst>
                                        <p:cond delay="300"/>
                                      </p:stCondLst>
                                      <p:childTnLst>
                                        <p:set>
                                          <p:cBhvr>
                                            <p:cTn id="62" dur="1" fill="hold">
                                              <p:stCondLst>
                                                <p:cond delay="0"/>
                                              </p:stCondLst>
                                            </p:cTn>
                                            <p:tgtEl>
                                              <p:spTgt spid="43"/>
                                            </p:tgtEl>
                                            <p:attrNameLst>
                                              <p:attrName>style.visibility</p:attrName>
                                            </p:attrNameLst>
                                          </p:cBhvr>
                                          <p:to>
                                            <p:strVal val="visible"/>
                                          </p:to>
                                        </p:set>
                                        <p:animScale>
                                          <p:cBhvr>
                                            <p:cTn id="63"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43"/>
                                            </p:tgtEl>
                                            <p:attrNameLst>
                                              <p:attrName>ppt_x</p:attrName>
                                              <p:attrName>ppt_y</p:attrName>
                                            </p:attrNameLst>
                                          </p:cBhvr>
                                        </p:animMotion>
                                        <p:animEffect transition="in" filter="fade">
                                          <p:cBhvr>
                                            <p:cTn id="65" dur="1000"/>
                                            <p:tgtEl>
                                              <p:spTgt spid="43"/>
                                            </p:tgtEl>
                                          </p:cBhvr>
                                        </p:animEffect>
                                      </p:childTnLst>
                                    </p:cTn>
                                  </p:par>
                                  <p:par>
                                    <p:cTn id="66" presetID="52" presetClass="entr" presetSubtype="0" fill="hold" grpId="0" nodeType="withEffect">
                                      <p:stCondLst>
                                        <p:cond delay="600"/>
                                      </p:stCondLst>
                                      <p:childTnLst>
                                        <p:set>
                                          <p:cBhvr>
                                            <p:cTn id="67" dur="1" fill="hold">
                                              <p:stCondLst>
                                                <p:cond delay="0"/>
                                              </p:stCondLst>
                                            </p:cTn>
                                            <p:tgtEl>
                                              <p:spTgt spid="52"/>
                                            </p:tgtEl>
                                            <p:attrNameLst>
                                              <p:attrName>style.visibility</p:attrName>
                                            </p:attrNameLst>
                                          </p:cBhvr>
                                          <p:to>
                                            <p:strVal val="visible"/>
                                          </p:to>
                                        </p:set>
                                        <p:animScale>
                                          <p:cBhvr>
                                            <p:cTn id="68" dur="1000" decel="50000" fill="hold">
                                              <p:stCondLst>
                                                <p:cond delay="0"/>
                                              </p:stCondLst>
                                            </p:cTn>
                                            <p:tgtEl>
                                              <p:spTgt spid="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1000" decel="50000" fill="hold">
                                              <p:stCondLst>
                                                <p:cond delay="0"/>
                                              </p:stCondLst>
                                            </p:cTn>
                                            <p:tgtEl>
                                              <p:spTgt spid="52"/>
                                            </p:tgtEl>
                                            <p:attrNameLst>
                                              <p:attrName>ppt_x</p:attrName>
                                              <p:attrName>ppt_y</p:attrName>
                                            </p:attrNameLst>
                                          </p:cBhvr>
                                        </p:animMotion>
                                        <p:animEffect transition="in" filter="fade">
                                          <p:cBhvr>
                                            <p:cTn id="70" dur="1000"/>
                                            <p:tgtEl>
                                              <p:spTgt spid="52"/>
                                            </p:tgtEl>
                                          </p:cBhvr>
                                        </p:animEffect>
                                      </p:childTnLst>
                                    </p:cTn>
                                  </p:par>
                                  <p:par>
                                    <p:cTn id="71" presetID="52" presetClass="entr" presetSubtype="0" fill="hold" grpId="0" nodeType="withEffect">
                                      <p:stCondLst>
                                        <p:cond delay="600"/>
                                      </p:stCondLst>
                                      <p:childTnLst>
                                        <p:set>
                                          <p:cBhvr>
                                            <p:cTn id="72" dur="1" fill="hold">
                                              <p:stCondLst>
                                                <p:cond delay="0"/>
                                              </p:stCondLst>
                                            </p:cTn>
                                            <p:tgtEl>
                                              <p:spTgt spid="49"/>
                                            </p:tgtEl>
                                            <p:attrNameLst>
                                              <p:attrName>style.visibility</p:attrName>
                                            </p:attrNameLst>
                                          </p:cBhvr>
                                          <p:to>
                                            <p:strVal val="visible"/>
                                          </p:to>
                                        </p:set>
                                        <p:animScale>
                                          <p:cBhvr>
                                            <p:cTn id="73" dur="1000" decel="50000" fill="hold">
                                              <p:stCondLst>
                                                <p:cond delay="0"/>
                                              </p:stCondLst>
                                            </p:cTn>
                                            <p:tgtEl>
                                              <p:spTgt spid="4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4" dur="1000" decel="50000" fill="hold">
                                              <p:stCondLst>
                                                <p:cond delay="0"/>
                                              </p:stCondLst>
                                            </p:cTn>
                                            <p:tgtEl>
                                              <p:spTgt spid="49"/>
                                            </p:tgtEl>
                                            <p:attrNameLst>
                                              <p:attrName>ppt_x</p:attrName>
                                              <p:attrName>ppt_y</p:attrName>
                                            </p:attrNameLst>
                                          </p:cBhvr>
                                        </p:animMotion>
                                        <p:animEffect transition="in" filter="fade">
                                          <p:cBhvr>
                                            <p:cTn id="75" dur="1000"/>
                                            <p:tgtEl>
                                              <p:spTgt spid="49"/>
                                            </p:tgtEl>
                                          </p:cBhvr>
                                        </p:animEffect>
                                      </p:childTnLst>
                                    </p:cTn>
                                  </p:par>
                                </p:childTnLst>
                              </p:cTn>
                            </p:par>
                            <p:par>
                              <p:cTn id="76" fill="hold">
                                <p:stCondLst>
                                  <p:cond delay="2000"/>
                                </p:stCondLst>
                                <p:childTnLst>
                                  <p:par>
                                    <p:cTn id="77" presetID="10" presetClass="entr" presetSubtype="0" fill="hold"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600"/>
                                            <p:tgtEl>
                                              <p:spTgt spid="15"/>
                                            </p:tgtEl>
                                          </p:cBhvr>
                                        </p:animEffect>
                                      </p:childTnLst>
                                    </p:cTn>
                                  </p:par>
                                  <p:par>
                                    <p:cTn id="80"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14:bounceEnd="10000">
                                          <p:cBhvr>
                                            <p:cTn id="81" dur="1000" fill="hold"/>
                                            <p:tgtEl>
                                              <p:spTgt spid="15"/>
                                            </p:tgtEl>
                                            <p:attrNameLst>
                                              <p:attrName>ppt_x</p:attrName>
                                              <p:attrName>ppt_y</p:attrName>
                                            </p:attrNameLst>
                                          </p:cBhvr>
                                          <p:rCtr x="4956" y="8889"/>
                                        </p:animMotion>
                                      </p:childTnLst>
                                    </p:cTn>
                                  </p:par>
                                </p:childTnLst>
                              </p:cTn>
                            </p:par>
                            <p:par>
                              <p:cTn id="82" fill="hold">
                                <p:stCondLst>
                                  <p:cond delay="3000"/>
                                </p:stCondLst>
                                <p:childTnLst>
                                  <p:par>
                                    <p:cTn id="83" presetID="1" presetClass="entr" presetSubtype="0" fill="hold" nodeType="after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14:bounceEnd="10000">
                                          <p:cBhvr>
                                            <p:cTn id="86" dur="1000" fill="hold"/>
                                            <p:tgtEl>
                                              <p:spTgt spid="41"/>
                                            </p:tgtEl>
                                            <p:attrNameLst>
                                              <p:attrName>ppt_x</p:attrName>
                                              <p:attrName>ppt_y</p:attrName>
                                            </p:attrNameLst>
                                          </p:cBhvr>
                                          <p:rCtr x="4956" y="8889"/>
                                        </p:animMotion>
                                      </p:childTnLst>
                                    </p:cTn>
                                  </p:par>
                                </p:childTnLst>
                              </p:cTn>
                            </p:par>
                            <p:par>
                              <p:cTn id="87" fill="hold">
                                <p:stCondLst>
                                  <p:cond delay="3000"/>
                                </p:stCondLst>
                                <p:childTnLst>
                                  <p:par>
                                    <p:cTn id="88" presetID="1" presetClass="entr" presetSubtype="0" fill="hold" nodeType="afterEffect">
                                      <p:stCondLst>
                                        <p:cond delay="0"/>
                                      </p:stCondLst>
                                      <p:childTnLst>
                                        <p:set>
                                          <p:cBhvr>
                                            <p:cTn id="89" dur="1" fill="hold">
                                              <p:stCondLst>
                                                <p:cond delay="0"/>
                                              </p:stCondLst>
                                            </p:cTn>
                                            <p:tgtEl>
                                              <p:spTgt spid="59"/>
                                            </p:tgtEl>
                                            <p:attrNameLst>
                                              <p:attrName>style.visibility</p:attrName>
                                            </p:attrNameLst>
                                          </p:cBhvr>
                                          <p:to>
                                            <p:strVal val="visible"/>
                                          </p:to>
                                        </p:set>
                                      </p:childTnLst>
                                    </p:cTn>
                                  </p:par>
                                  <p:par>
                                    <p:cTn id="90"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14:bounceEnd="10000">
                                          <p:cBhvr>
                                            <p:cTn id="91" dur="1000" fill="hold"/>
                                            <p:tgtEl>
                                              <p:spTgt spid="59"/>
                                            </p:tgtEl>
                                            <p:attrNameLst>
                                              <p:attrName>ppt_x</p:attrName>
                                              <p:attrName>ppt_y</p:attrName>
                                            </p:attrNameLst>
                                          </p:cBhvr>
                                          <p:rCtr x="4956" y="88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7" grpId="0"/>
          <p:bldP spid="42" grpId="0" animBg="1"/>
          <p:bldP spid="47" grpId="0"/>
          <p:bldP spid="48" grpId="0" animBg="1"/>
          <p:bldP spid="53" grpId="0"/>
          <p:bldP spid="4" grpId="0" animBg="1"/>
          <p:bldP spid="19" grpId="0"/>
          <p:bldP spid="43" grpId="0" animBg="1"/>
          <p:bldP spid="46" grpId="0"/>
          <p:bldP spid="49" grpId="0" animBg="1"/>
          <p:bldP spid="5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500" fill="hold"/>
                                            <p:tgtEl>
                                              <p:spTgt spid="57"/>
                                            </p:tgtEl>
                                            <p:attrNameLst>
                                              <p:attrName>ppt_x</p:attrName>
                                            </p:attrNameLst>
                                          </p:cBhvr>
                                          <p:tavLst>
                                            <p:tav tm="0">
                                              <p:val>
                                                <p:strVal val="#ppt_x"/>
                                              </p:val>
                                            </p:tav>
                                            <p:tav tm="100000">
                                              <p:val>
                                                <p:strVal val="#ppt_x"/>
                                              </p:val>
                                            </p:tav>
                                          </p:tavLst>
                                        </p:anim>
                                        <p:anim calcmode="lin" valueType="num">
                                          <p:cBhvr additive="base">
                                            <p:cTn id="24" dur="500" fill="hold"/>
                                            <p:tgtEl>
                                              <p:spTgt spid="5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fill="hold"/>
                                            <p:tgtEl>
                                              <p:spTgt spid="53"/>
                                            </p:tgtEl>
                                            <p:attrNameLst>
                                              <p:attrName>ppt_x</p:attrName>
                                            </p:attrNameLst>
                                          </p:cBhvr>
                                          <p:tavLst>
                                            <p:tav tm="0">
                                              <p:val>
                                                <p:strVal val="#ppt_x"/>
                                              </p:val>
                                            </p:tav>
                                            <p:tav tm="100000">
                                              <p:val>
                                                <p:strVal val="#ppt_x"/>
                                              </p:val>
                                            </p:tav>
                                          </p:tavLst>
                                        </p:anim>
                                        <p:anim calcmode="lin" valueType="num">
                                          <p:cBhvr additive="base">
                                            <p:cTn id="28" dur="500" fill="hold"/>
                                            <p:tgtEl>
                                              <p:spTgt spid="5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ppt_x"/>
                                              </p:val>
                                            </p:tav>
                                            <p:tav tm="100000">
                                              <p:val>
                                                <p:strVal val="#ppt_x"/>
                                              </p:val>
                                            </p:tav>
                                          </p:tavLst>
                                        </p:anim>
                                        <p:anim calcmode="lin" valueType="num">
                                          <p:cBhvr additive="base">
                                            <p:cTn id="36" dur="500" fill="hold"/>
                                            <p:tgtEl>
                                              <p:spTgt spid="42"/>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additive="base">
                                            <p:cTn id="43" dur="500" fill="hold"/>
                                            <p:tgtEl>
                                              <p:spTgt spid="56"/>
                                            </p:tgtEl>
                                            <p:attrNameLst>
                                              <p:attrName>ppt_x</p:attrName>
                                            </p:attrNameLst>
                                          </p:cBhvr>
                                          <p:tavLst>
                                            <p:tav tm="0">
                                              <p:val>
                                                <p:strVal val="#ppt_x"/>
                                              </p:val>
                                            </p:tav>
                                            <p:tav tm="100000">
                                              <p:val>
                                                <p:strVal val="#ppt_x"/>
                                              </p:val>
                                            </p:tav>
                                          </p:tavLst>
                                        </p:anim>
                                        <p:anim calcmode="lin" valueType="num">
                                          <p:cBhvr additive="base">
                                            <p:cTn id="44" dur="500" fill="hold"/>
                                            <p:tgtEl>
                                              <p:spTgt spid="56"/>
                                            </p:tgtEl>
                                            <p:attrNameLst>
                                              <p:attrName>ppt_y</p:attrName>
                                            </p:attrNameLst>
                                          </p:cBhvr>
                                          <p:tavLst>
                                            <p:tav tm="0">
                                              <p:val>
                                                <p:strVal val="0-#ppt_h/2"/>
                                              </p:val>
                                            </p:tav>
                                            <p:tav tm="100000">
                                              <p:val>
                                                <p:strVal val="#ppt_y"/>
                                              </p:val>
                                            </p:tav>
                                          </p:tavLst>
                                        </p:anim>
                                      </p:childTnLst>
                                    </p:cTn>
                                  </p:par>
                                </p:childTnLst>
                              </p:cTn>
                            </p:par>
                            <p:par>
                              <p:cTn id="45" fill="hold">
                                <p:stCondLst>
                                  <p:cond delay="1000"/>
                                </p:stCondLst>
                                <p:childTnLst>
                                  <p:par>
                                    <p:cTn id="46" presetID="52" presetClass="entr" presetSubtype="0"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Scale>
                                          <p:cBhvr>
                                            <p:cTn id="48"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9"/>
                                            </p:tgtEl>
                                            <p:attrNameLst>
                                              <p:attrName>ppt_x</p:attrName>
                                              <p:attrName>ppt_y</p:attrName>
                                            </p:attrNameLst>
                                          </p:cBhvr>
                                        </p:animMotion>
                                        <p:animEffect transition="in" filter="fade">
                                          <p:cBhvr>
                                            <p:cTn id="50" dur="1000"/>
                                            <p:tgtEl>
                                              <p:spTgt spid="19"/>
                                            </p:tgtEl>
                                          </p:cBhvr>
                                        </p:animEffect>
                                      </p:childTnLst>
                                    </p:cTn>
                                  </p:par>
                                  <p:par>
                                    <p:cTn id="51" presetID="52"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Scale>
                                          <p:cBhvr>
                                            <p:cTn id="5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4"/>
                                            </p:tgtEl>
                                            <p:attrNameLst>
                                              <p:attrName>ppt_x</p:attrName>
                                              <p:attrName>ppt_y</p:attrName>
                                            </p:attrNameLst>
                                          </p:cBhvr>
                                        </p:animMotion>
                                        <p:animEffect transition="in" filter="fade">
                                          <p:cBhvr>
                                            <p:cTn id="55" dur="1000"/>
                                            <p:tgtEl>
                                              <p:spTgt spid="4"/>
                                            </p:tgtEl>
                                          </p:cBhvr>
                                        </p:animEffect>
                                      </p:childTnLst>
                                    </p:cTn>
                                  </p:par>
                                  <p:par>
                                    <p:cTn id="56" presetID="52" presetClass="entr" presetSubtype="0" fill="hold" grpId="0" nodeType="withEffect">
                                      <p:stCondLst>
                                        <p:cond delay="300"/>
                                      </p:stCondLst>
                                      <p:childTnLst>
                                        <p:set>
                                          <p:cBhvr>
                                            <p:cTn id="57" dur="1" fill="hold">
                                              <p:stCondLst>
                                                <p:cond delay="0"/>
                                              </p:stCondLst>
                                            </p:cTn>
                                            <p:tgtEl>
                                              <p:spTgt spid="46"/>
                                            </p:tgtEl>
                                            <p:attrNameLst>
                                              <p:attrName>style.visibility</p:attrName>
                                            </p:attrNameLst>
                                          </p:cBhvr>
                                          <p:to>
                                            <p:strVal val="visible"/>
                                          </p:to>
                                        </p:set>
                                        <p:animScale>
                                          <p:cBhvr>
                                            <p:cTn id="58" dur="1000" decel="50000" fill="hold">
                                              <p:stCondLst>
                                                <p:cond delay="0"/>
                                              </p:stCondLst>
                                            </p:cTn>
                                            <p:tgtEl>
                                              <p:spTgt spid="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1000" decel="50000" fill="hold">
                                              <p:stCondLst>
                                                <p:cond delay="0"/>
                                              </p:stCondLst>
                                            </p:cTn>
                                            <p:tgtEl>
                                              <p:spTgt spid="46"/>
                                            </p:tgtEl>
                                            <p:attrNameLst>
                                              <p:attrName>ppt_x</p:attrName>
                                              <p:attrName>ppt_y</p:attrName>
                                            </p:attrNameLst>
                                          </p:cBhvr>
                                        </p:animMotion>
                                        <p:animEffect transition="in" filter="fade">
                                          <p:cBhvr>
                                            <p:cTn id="60" dur="1000"/>
                                            <p:tgtEl>
                                              <p:spTgt spid="46"/>
                                            </p:tgtEl>
                                          </p:cBhvr>
                                        </p:animEffect>
                                      </p:childTnLst>
                                    </p:cTn>
                                  </p:par>
                                  <p:par>
                                    <p:cTn id="61" presetID="52" presetClass="entr" presetSubtype="0" fill="hold" grpId="0" nodeType="withEffect">
                                      <p:stCondLst>
                                        <p:cond delay="300"/>
                                      </p:stCondLst>
                                      <p:childTnLst>
                                        <p:set>
                                          <p:cBhvr>
                                            <p:cTn id="62" dur="1" fill="hold">
                                              <p:stCondLst>
                                                <p:cond delay="0"/>
                                              </p:stCondLst>
                                            </p:cTn>
                                            <p:tgtEl>
                                              <p:spTgt spid="43"/>
                                            </p:tgtEl>
                                            <p:attrNameLst>
                                              <p:attrName>style.visibility</p:attrName>
                                            </p:attrNameLst>
                                          </p:cBhvr>
                                          <p:to>
                                            <p:strVal val="visible"/>
                                          </p:to>
                                        </p:set>
                                        <p:animScale>
                                          <p:cBhvr>
                                            <p:cTn id="63"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43"/>
                                            </p:tgtEl>
                                            <p:attrNameLst>
                                              <p:attrName>ppt_x</p:attrName>
                                              <p:attrName>ppt_y</p:attrName>
                                            </p:attrNameLst>
                                          </p:cBhvr>
                                        </p:animMotion>
                                        <p:animEffect transition="in" filter="fade">
                                          <p:cBhvr>
                                            <p:cTn id="65" dur="1000"/>
                                            <p:tgtEl>
                                              <p:spTgt spid="43"/>
                                            </p:tgtEl>
                                          </p:cBhvr>
                                        </p:animEffect>
                                      </p:childTnLst>
                                    </p:cTn>
                                  </p:par>
                                  <p:par>
                                    <p:cTn id="66" presetID="52" presetClass="entr" presetSubtype="0" fill="hold" grpId="0" nodeType="withEffect">
                                      <p:stCondLst>
                                        <p:cond delay="600"/>
                                      </p:stCondLst>
                                      <p:childTnLst>
                                        <p:set>
                                          <p:cBhvr>
                                            <p:cTn id="67" dur="1" fill="hold">
                                              <p:stCondLst>
                                                <p:cond delay="0"/>
                                              </p:stCondLst>
                                            </p:cTn>
                                            <p:tgtEl>
                                              <p:spTgt spid="52"/>
                                            </p:tgtEl>
                                            <p:attrNameLst>
                                              <p:attrName>style.visibility</p:attrName>
                                            </p:attrNameLst>
                                          </p:cBhvr>
                                          <p:to>
                                            <p:strVal val="visible"/>
                                          </p:to>
                                        </p:set>
                                        <p:animScale>
                                          <p:cBhvr>
                                            <p:cTn id="68" dur="1000" decel="50000" fill="hold">
                                              <p:stCondLst>
                                                <p:cond delay="0"/>
                                              </p:stCondLst>
                                            </p:cTn>
                                            <p:tgtEl>
                                              <p:spTgt spid="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1000" decel="50000" fill="hold">
                                              <p:stCondLst>
                                                <p:cond delay="0"/>
                                              </p:stCondLst>
                                            </p:cTn>
                                            <p:tgtEl>
                                              <p:spTgt spid="52"/>
                                            </p:tgtEl>
                                            <p:attrNameLst>
                                              <p:attrName>ppt_x</p:attrName>
                                              <p:attrName>ppt_y</p:attrName>
                                            </p:attrNameLst>
                                          </p:cBhvr>
                                        </p:animMotion>
                                        <p:animEffect transition="in" filter="fade">
                                          <p:cBhvr>
                                            <p:cTn id="70" dur="1000"/>
                                            <p:tgtEl>
                                              <p:spTgt spid="52"/>
                                            </p:tgtEl>
                                          </p:cBhvr>
                                        </p:animEffect>
                                      </p:childTnLst>
                                    </p:cTn>
                                  </p:par>
                                  <p:par>
                                    <p:cTn id="71" presetID="52" presetClass="entr" presetSubtype="0" fill="hold" grpId="0" nodeType="withEffect">
                                      <p:stCondLst>
                                        <p:cond delay="600"/>
                                      </p:stCondLst>
                                      <p:childTnLst>
                                        <p:set>
                                          <p:cBhvr>
                                            <p:cTn id="72" dur="1" fill="hold">
                                              <p:stCondLst>
                                                <p:cond delay="0"/>
                                              </p:stCondLst>
                                            </p:cTn>
                                            <p:tgtEl>
                                              <p:spTgt spid="49"/>
                                            </p:tgtEl>
                                            <p:attrNameLst>
                                              <p:attrName>style.visibility</p:attrName>
                                            </p:attrNameLst>
                                          </p:cBhvr>
                                          <p:to>
                                            <p:strVal val="visible"/>
                                          </p:to>
                                        </p:set>
                                        <p:animScale>
                                          <p:cBhvr>
                                            <p:cTn id="73" dur="1000" decel="50000" fill="hold">
                                              <p:stCondLst>
                                                <p:cond delay="0"/>
                                              </p:stCondLst>
                                            </p:cTn>
                                            <p:tgtEl>
                                              <p:spTgt spid="4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4" dur="1000" decel="50000" fill="hold">
                                              <p:stCondLst>
                                                <p:cond delay="0"/>
                                              </p:stCondLst>
                                            </p:cTn>
                                            <p:tgtEl>
                                              <p:spTgt spid="49"/>
                                            </p:tgtEl>
                                            <p:attrNameLst>
                                              <p:attrName>ppt_x</p:attrName>
                                              <p:attrName>ppt_y</p:attrName>
                                            </p:attrNameLst>
                                          </p:cBhvr>
                                        </p:animMotion>
                                        <p:animEffect transition="in" filter="fade">
                                          <p:cBhvr>
                                            <p:cTn id="75" dur="1000"/>
                                            <p:tgtEl>
                                              <p:spTgt spid="49"/>
                                            </p:tgtEl>
                                          </p:cBhvr>
                                        </p:animEffect>
                                      </p:childTnLst>
                                    </p:cTn>
                                  </p:par>
                                </p:childTnLst>
                              </p:cTn>
                            </p:par>
                            <p:par>
                              <p:cTn id="76" fill="hold">
                                <p:stCondLst>
                                  <p:cond delay="2000"/>
                                </p:stCondLst>
                                <p:childTnLst>
                                  <p:par>
                                    <p:cTn id="77" presetID="10" presetClass="entr" presetSubtype="0" fill="hold"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600"/>
                                            <p:tgtEl>
                                              <p:spTgt spid="15"/>
                                            </p:tgtEl>
                                          </p:cBhvr>
                                        </p:animEffect>
                                      </p:childTnLst>
                                    </p:cTn>
                                  </p:par>
                                  <p:par>
                                    <p:cTn id="80"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cBhvr>
                                            <p:cTn id="81" dur="1000" fill="hold"/>
                                            <p:tgtEl>
                                              <p:spTgt spid="15"/>
                                            </p:tgtEl>
                                            <p:attrNameLst>
                                              <p:attrName>ppt_x</p:attrName>
                                              <p:attrName>ppt_y</p:attrName>
                                            </p:attrNameLst>
                                          </p:cBhvr>
                                          <p:rCtr x="4956" y="8889"/>
                                        </p:animMotion>
                                      </p:childTnLst>
                                    </p:cTn>
                                  </p:par>
                                </p:childTnLst>
                              </p:cTn>
                            </p:par>
                            <p:par>
                              <p:cTn id="82" fill="hold">
                                <p:stCondLst>
                                  <p:cond delay="3000"/>
                                </p:stCondLst>
                                <p:childTnLst>
                                  <p:par>
                                    <p:cTn id="83" presetID="1" presetClass="entr" presetSubtype="0" fill="hold" nodeType="after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cBhvr>
                                            <p:cTn id="86" dur="1000" fill="hold"/>
                                            <p:tgtEl>
                                              <p:spTgt spid="41"/>
                                            </p:tgtEl>
                                            <p:attrNameLst>
                                              <p:attrName>ppt_x</p:attrName>
                                              <p:attrName>ppt_y</p:attrName>
                                            </p:attrNameLst>
                                          </p:cBhvr>
                                          <p:rCtr x="4956" y="8889"/>
                                        </p:animMotion>
                                      </p:childTnLst>
                                    </p:cTn>
                                  </p:par>
                                </p:childTnLst>
                              </p:cTn>
                            </p:par>
                            <p:par>
                              <p:cTn id="87" fill="hold">
                                <p:stCondLst>
                                  <p:cond delay="3000"/>
                                </p:stCondLst>
                                <p:childTnLst>
                                  <p:par>
                                    <p:cTn id="88" presetID="1" presetClass="entr" presetSubtype="0" fill="hold" nodeType="afterEffect">
                                      <p:stCondLst>
                                        <p:cond delay="0"/>
                                      </p:stCondLst>
                                      <p:childTnLst>
                                        <p:set>
                                          <p:cBhvr>
                                            <p:cTn id="89" dur="1" fill="hold">
                                              <p:stCondLst>
                                                <p:cond delay="0"/>
                                              </p:stCondLst>
                                            </p:cTn>
                                            <p:tgtEl>
                                              <p:spTgt spid="59"/>
                                            </p:tgtEl>
                                            <p:attrNameLst>
                                              <p:attrName>style.visibility</p:attrName>
                                            </p:attrNameLst>
                                          </p:cBhvr>
                                          <p:to>
                                            <p:strVal val="visible"/>
                                          </p:to>
                                        </p:set>
                                      </p:childTnLst>
                                    </p:cTn>
                                  </p:par>
                                  <p:par>
                                    <p:cTn id="90"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cBhvr>
                                            <p:cTn id="91" dur="1000" fill="hold"/>
                                            <p:tgtEl>
                                              <p:spTgt spid="59"/>
                                            </p:tgtEl>
                                            <p:attrNameLst>
                                              <p:attrName>ppt_x</p:attrName>
                                              <p:attrName>ppt_y</p:attrName>
                                            </p:attrNameLst>
                                          </p:cBhvr>
                                          <p:rCtr x="4956" y="88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7" grpId="0"/>
          <p:bldP spid="42" grpId="0" animBg="1"/>
          <p:bldP spid="47" grpId="0"/>
          <p:bldP spid="48" grpId="0" animBg="1"/>
          <p:bldP spid="53" grpId="0"/>
          <p:bldP spid="4" grpId="0" animBg="1"/>
          <p:bldP spid="19" grpId="0"/>
          <p:bldP spid="43" grpId="0" animBg="1"/>
          <p:bldP spid="46" grpId="0"/>
          <p:bldP spid="49" grpId="0" animBg="1"/>
          <p:bldP spid="52"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156318" y="4470399"/>
            <a:ext cx="1604754" cy="1370013"/>
            <a:chOff x="6155524" y="4470398"/>
            <a:chExt cx="1604754" cy="1370013"/>
          </a:xfrm>
        </p:grpSpPr>
        <p:sp>
          <p:nvSpPr>
            <p:cNvPr id="314" name="AutoShape 4"/>
            <p:cNvSpPr/>
            <p:nvPr/>
          </p:nvSpPr>
          <p:spPr bwMode="auto">
            <a:xfrm>
              <a:off x="6155524" y="4470398"/>
              <a:ext cx="1604754" cy="1370013"/>
            </a:xfrm>
            <a:custGeom>
              <a:avLst/>
              <a:gdLst>
                <a:gd name="T0" fmla="*/ 264410771 w 21600"/>
                <a:gd name="T1" fmla="*/ 0 h 21600"/>
                <a:gd name="T2" fmla="*/ 477491173 w 21600"/>
                <a:gd name="T3" fmla="*/ 111564062 h 21600"/>
                <a:gd name="T4" fmla="*/ 15562749 w 21600"/>
                <a:gd name="T5" fmla="*/ 347983165 h 21600"/>
                <a:gd name="T6" fmla="*/ 0 w 21600"/>
                <a:gd name="T7" fmla="*/ 136808977 h 21600"/>
                <a:gd name="T8" fmla="*/ 264410771 w 21600"/>
                <a:gd name="T9" fmla="*/ 0 h 21600"/>
                <a:gd name="T10" fmla="*/ 264410771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11961" y="0"/>
                  </a:moveTo>
                  <a:cubicBezTo>
                    <a:pt x="21600" y="6925"/>
                    <a:pt x="21600" y="6925"/>
                    <a:pt x="21600" y="6925"/>
                  </a:cubicBezTo>
                  <a:cubicBezTo>
                    <a:pt x="17097" y="15499"/>
                    <a:pt x="9287" y="21023"/>
                    <a:pt x="704" y="21600"/>
                  </a:cubicBezTo>
                  <a:cubicBezTo>
                    <a:pt x="0" y="8492"/>
                    <a:pt x="0" y="8492"/>
                    <a:pt x="0" y="8492"/>
                  </a:cubicBezTo>
                  <a:cubicBezTo>
                    <a:pt x="5066" y="8079"/>
                    <a:pt x="9498" y="4782"/>
                    <a:pt x="11961" y="0"/>
                  </a:cubicBezTo>
                  <a:close/>
                  <a:moveTo>
                    <a:pt x="11961" y="0"/>
                  </a:moveTo>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5" name="AutoShape 5"/>
            <p:cNvSpPr/>
            <p:nvPr/>
          </p:nvSpPr>
          <p:spPr bwMode="auto">
            <a:xfrm>
              <a:off x="6649172" y="4932360"/>
              <a:ext cx="474600" cy="501650"/>
            </a:xfrm>
            <a:custGeom>
              <a:avLst/>
              <a:gdLst>
                <a:gd name="T0" fmla="*/ 27662239 w 21104"/>
                <a:gd name="T1" fmla="*/ 32097254 h 21600"/>
                <a:gd name="T2" fmla="*/ 42842497 w 21104"/>
                <a:gd name="T3" fmla="*/ 9070780 h 21600"/>
                <a:gd name="T4" fmla="*/ 42842497 w 21104"/>
                <a:gd name="T5" fmla="*/ 7326324 h 21600"/>
                <a:gd name="T6" fmla="*/ 39468210 w 21104"/>
                <a:gd name="T7" fmla="*/ 3488912 h 21600"/>
                <a:gd name="T8" fmla="*/ 37444052 w 21104"/>
                <a:gd name="T9" fmla="*/ 3488912 h 21600"/>
                <a:gd name="T10" fmla="*/ 35756887 w 21104"/>
                <a:gd name="T11" fmla="*/ 5233414 h 21600"/>
                <a:gd name="T12" fmla="*/ 33734757 w 21104"/>
                <a:gd name="T13" fmla="*/ 5581868 h 21600"/>
                <a:gd name="T14" fmla="*/ 34071793 w 21104"/>
                <a:gd name="T15" fmla="*/ 0 h 21600"/>
                <a:gd name="T16" fmla="*/ 9107740 w 21104"/>
                <a:gd name="T17" fmla="*/ 0 h 21600"/>
                <a:gd name="T18" fmla="*/ 9107740 w 21104"/>
                <a:gd name="T19" fmla="*/ 5581868 h 21600"/>
                <a:gd name="T20" fmla="*/ 7422602 w 21104"/>
                <a:gd name="T21" fmla="*/ 5233414 h 21600"/>
                <a:gd name="T22" fmla="*/ 5735481 w 21104"/>
                <a:gd name="T23" fmla="*/ 3488912 h 21600"/>
                <a:gd name="T24" fmla="*/ 3711323 w 21104"/>
                <a:gd name="T25" fmla="*/ 3488912 h 21600"/>
                <a:gd name="T26" fmla="*/ 0 w 21104"/>
                <a:gd name="T27" fmla="*/ 7326324 h 21600"/>
                <a:gd name="T28" fmla="*/ 0 w 21104"/>
                <a:gd name="T29" fmla="*/ 9070780 h 21600"/>
                <a:gd name="T30" fmla="*/ 15517249 w 21104"/>
                <a:gd name="T31" fmla="*/ 32097254 h 21600"/>
                <a:gd name="T32" fmla="*/ 19565609 w 21104"/>
                <a:gd name="T33" fmla="*/ 33841756 h 21600"/>
                <a:gd name="T34" fmla="*/ 19565609 w 21104"/>
                <a:gd name="T35" fmla="*/ 35934666 h 21600"/>
                <a:gd name="T36" fmla="*/ 17878443 w 21104"/>
                <a:gd name="T37" fmla="*/ 36631574 h 21600"/>
                <a:gd name="T38" fmla="*/ 19565609 w 21104"/>
                <a:gd name="T39" fmla="*/ 37679122 h 21600"/>
                <a:gd name="T40" fmla="*/ 19565609 w 21104"/>
                <a:gd name="T41" fmla="*/ 39772032 h 21600"/>
                <a:gd name="T42" fmla="*/ 18215480 w 21104"/>
                <a:gd name="T43" fmla="*/ 41516488 h 21600"/>
                <a:gd name="T44" fmla="*/ 16193350 w 21104"/>
                <a:gd name="T45" fmla="*/ 43260990 h 21600"/>
                <a:gd name="T46" fmla="*/ 14506184 w 21104"/>
                <a:gd name="T47" fmla="*/ 45005446 h 21600"/>
                <a:gd name="T48" fmla="*/ 16193350 w 21104"/>
                <a:gd name="T49" fmla="*/ 46749902 h 21600"/>
                <a:gd name="T50" fmla="*/ 26649147 w 21104"/>
                <a:gd name="T51" fmla="*/ 46749902 h 21600"/>
                <a:gd name="T52" fmla="*/ 28673304 w 21104"/>
                <a:gd name="T53" fmla="*/ 45005446 h 21600"/>
                <a:gd name="T54" fmla="*/ 26649147 w 21104"/>
                <a:gd name="T55" fmla="*/ 43260990 h 21600"/>
                <a:gd name="T56" fmla="*/ 24964053 w 21104"/>
                <a:gd name="T57" fmla="*/ 41168034 h 21600"/>
                <a:gd name="T58" fmla="*/ 23276887 w 21104"/>
                <a:gd name="T59" fmla="*/ 39772032 h 21600"/>
                <a:gd name="T60" fmla="*/ 23276887 w 21104"/>
                <a:gd name="T61" fmla="*/ 37679122 h 21600"/>
                <a:gd name="T62" fmla="*/ 24964053 w 21104"/>
                <a:gd name="T63" fmla="*/ 36631574 h 21600"/>
                <a:gd name="T64" fmla="*/ 23276887 w 21104"/>
                <a:gd name="T65" fmla="*/ 35934666 h 21600"/>
                <a:gd name="T66" fmla="*/ 23276887 w 21104"/>
                <a:gd name="T67" fmla="*/ 33841756 h 21600"/>
                <a:gd name="T68" fmla="*/ 27662239 w 21104"/>
                <a:gd name="T69" fmla="*/ 32097254 h 21600"/>
                <a:gd name="T70" fmla="*/ 34071793 w 21104"/>
                <a:gd name="T71" fmla="*/ 7326324 h 21600"/>
                <a:gd name="T72" fmla="*/ 35756887 w 21104"/>
                <a:gd name="T73" fmla="*/ 7326324 h 21600"/>
                <a:gd name="T74" fmla="*/ 37781044 w 21104"/>
                <a:gd name="T75" fmla="*/ 5581868 h 21600"/>
                <a:gd name="T76" fmla="*/ 39468210 w 21104"/>
                <a:gd name="T77" fmla="*/ 7326324 h 21600"/>
                <a:gd name="T78" fmla="*/ 39468210 w 21104"/>
                <a:gd name="T79" fmla="*/ 9070780 h 21600"/>
                <a:gd name="T80" fmla="*/ 30360470 w 21104"/>
                <a:gd name="T81" fmla="*/ 24770976 h 21600"/>
                <a:gd name="T82" fmla="*/ 34071793 w 21104"/>
                <a:gd name="T83" fmla="*/ 7326324 h 21600"/>
                <a:gd name="T84" fmla="*/ 12144990 w 21104"/>
                <a:gd name="T85" fmla="*/ 25119430 h 21600"/>
                <a:gd name="T86" fmla="*/ 3037250 w 21104"/>
                <a:gd name="T87" fmla="*/ 9419234 h 21600"/>
                <a:gd name="T88" fmla="*/ 3037250 w 21104"/>
                <a:gd name="T89" fmla="*/ 7674778 h 21600"/>
                <a:gd name="T90" fmla="*/ 4722388 w 21104"/>
                <a:gd name="T91" fmla="*/ 5581868 h 21600"/>
                <a:gd name="T92" fmla="*/ 6746546 w 21104"/>
                <a:gd name="T93" fmla="*/ 7674778 h 21600"/>
                <a:gd name="T94" fmla="*/ 8433712 w 21104"/>
                <a:gd name="T95" fmla="*/ 7674778 h 21600"/>
                <a:gd name="T96" fmla="*/ 12144990 w 21104"/>
                <a:gd name="T97" fmla="*/ 25119430 h 21600"/>
                <a:gd name="T98" fmla="*/ 12144990 w 21104"/>
                <a:gd name="T99" fmla="*/ 25119430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104" h="21600">
                  <a:moveTo>
                    <a:pt x="13625" y="14830"/>
                  </a:moveTo>
                  <a:cubicBezTo>
                    <a:pt x="21434" y="10155"/>
                    <a:pt x="21102" y="4191"/>
                    <a:pt x="21102" y="4191"/>
                  </a:cubicBezTo>
                  <a:cubicBezTo>
                    <a:pt x="21102" y="3385"/>
                    <a:pt x="21102" y="3385"/>
                    <a:pt x="21102" y="3385"/>
                  </a:cubicBezTo>
                  <a:cubicBezTo>
                    <a:pt x="21102" y="3385"/>
                    <a:pt x="21102" y="1612"/>
                    <a:pt x="19440" y="1612"/>
                  </a:cubicBezTo>
                  <a:cubicBezTo>
                    <a:pt x="18942" y="1612"/>
                    <a:pt x="18443" y="1612"/>
                    <a:pt x="18443" y="1612"/>
                  </a:cubicBezTo>
                  <a:cubicBezTo>
                    <a:pt x="17612" y="1612"/>
                    <a:pt x="17612" y="2418"/>
                    <a:pt x="17612" y="2418"/>
                  </a:cubicBezTo>
                  <a:cubicBezTo>
                    <a:pt x="17612" y="2418"/>
                    <a:pt x="17280" y="2579"/>
                    <a:pt x="16616" y="2579"/>
                  </a:cubicBezTo>
                  <a:cubicBezTo>
                    <a:pt x="16616" y="1934"/>
                    <a:pt x="16782" y="0"/>
                    <a:pt x="16782" y="0"/>
                  </a:cubicBezTo>
                  <a:cubicBezTo>
                    <a:pt x="9139" y="967"/>
                    <a:pt x="4486" y="0"/>
                    <a:pt x="4486" y="0"/>
                  </a:cubicBezTo>
                  <a:cubicBezTo>
                    <a:pt x="4486" y="2579"/>
                    <a:pt x="4486" y="2579"/>
                    <a:pt x="4486" y="2579"/>
                  </a:cubicBezTo>
                  <a:cubicBezTo>
                    <a:pt x="3822" y="2579"/>
                    <a:pt x="3656" y="2418"/>
                    <a:pt x="3656" y="2418"/>
                  </a:cubicBezTo>
                  <a:cubicBezTo>
                    <a:pt x="3656" y="2418"/>
                    <a:pt x="3489" y="1612"/>
                    <a:pt x="2825" y="1612"/>
                  </a:cubicBezTo>
                  <a:cubicBezTo>
                    <a:pt x="2825" y="1612"/>
                    <a:pt x="2326" y="1612"/>
                    <a:pt x="1828" y="1612"/>
                  </a:cubicBezTo>
                  <a:cubicBezTo>
                    <a:pt x="166" y="1612"/>
                    <a:pt x="0" y="3385"/>
                    <a:pt x="0" y="3385"/>
                  </a:cubicBezTo>
                  <a:cubicBezTo>
                    <a:pt x="0" y="4191"/>
                    <a:pt x="0" y="4191"/>
                    <a:pt x="0" y="4191"/>
                  </a:cubicBezTo>
                  <a:cubicBezTo>
                    <a:pt x="0" y="4191"/>
                    <a:pt x="-166" y="10155"/>
                    <a:pt x="7643" y="14830"/>
                  </a:cubicBezTo>
                  <a:cubicBezTo>
                    <a:pt x="7643" y="14830"/>
                    <a:pt x="8474" y="15636"/>
                    <a:pt x="9637" y="15636"/>
                  </a:cubicBezTo>
                  <a:cubicBezTo>
                    <a:pt x="9637" y="16603"/>
                    <a:pt x="9637" y="16603"/>
                    <a:pt x="9637" y="16603"/>
                  </a:cubicBezTo>
                  <a:cubicBezTo>
                    <a:pt x="9637" y="16603"/>
                    <a:pt x="8806" y="16442"/>
                    <a:pt x="8806" y="16925"/>
                  </a:cubicBezTo>
                  <a:cubicBezTo>
                    <a:pt x="8806" y="17570"/>
                    <a:pt x="9637" y="17409"/>
                    <a:pt x="9637" y="17409"/>
                  </a:cubicBezTo>
                  <a:cubicBezTo>
                    <a:pt x="9637" y="18376"/>
                    <a:pt x="9637" y="18376"/>
                    <a:pt x="9637" y="18376"/>
                  </a:cubicBezTo>
                  <a:cubicBezTo>
                    <a:pt x="9637" y="18376"/>
                    <a:pt x="9471" y="19182"/>
                    <a:pt x="8972" y="19182"/>
                  </a:cubicBezTo>
                  <a:cubicBezTo>
                    <a:pt x="8972" y="19988"/>
                    <a:pt x="7976" y="19988"/>
                    <a:pt x="7976" y="19988"/>
                  </a:cubicBezTo>
                  <a:cubicBezTo>
                    <a:pt x="7976" y="19988"/>
                    <a:pt x="7145" y="20149"/>
                    <a:pt x="7145" y="20794"/>
                  </a:cubicBezTo>
                  <a:cubicBezTo>
                    <a:pt x="7145" y="20794"/>
                    <a:pt x="6979" y="21600"/>
                    <a:pt x="7976" y="21600"/>
                  </a:cubicBezTo>
                  <a:cubicBezTo>
                    <a:pt x="9305" y="21600"/>
                    <a:pt x="13126" y="21600"/>
                    <a:pt x="13126" y="21600"/>
                  </a:cubicBezTo>
                  <a:cubicBezTo>
                    <a:pt x="13957" y="21600"/>
                    <a:pt x="14123" y="20794"/>
                    <a:pt x="14123" y="20794"/>
                  </a:cubicBezTo>
                  <a:cubicBezTo>
                    <a:pt x="14123" y="20794"/>
                    <a:pt x="14123" y="19988"/>
                    <a:pt x="13126" y="19988"/>
                  </a:cubicBezTo>
                  <a:cubicBezTo>
                    <a:pt x="12296" y="19988"/>
                    <a:pt x="12296" y="19021"/>
                    <a:pt x="12296" y="19021"/>
                  </a:cubicBezTo>
                  <a:cubicBezTo>
                    <a:pt x="12296" y="19021"/>
                    <a:pt x="11465" y="19182"/>
                    <a:pt x="11465" y="18376"/>
                  </a:cubicBezTo>
                  <a:cubicBezTo>
                    <a:pt x="11465" y="17409"/>
                    <a:pt x="11465" y="17409"/>
                    <a:pt x="11465" y="17409"/>
                  </a:cubicBezTo>
                  <a:cubicBezTo>
                    <a:pt x="11465" y="17409"/>
                    <a:pt x="12296" y="17570"/>
                    <a:pt x="12296" y="16925"/>
                  </a:cubicBezTo>
                  <a:cubicBezTo>
                    <a:pt x="12296" y="16442"/>
                    <a:pt x="11465" y="16603"/>
                    <a:pt x="11465" y="16603"/>
                  </a:cubicBezTo>
                  <a:cubicBezTo>
                    <a:pt x="11465" y="15636"/>
                    <a:pt x="11465" y="15636"/>
                    <a:pt x="11465" y="15636"/>
                  </a:cubicBezTo>
                  <a:cubicBezTo>
                    <a:pt x="12296" y="15636"/>
                    <a:pt x="12960" y="15313"/>
                    <a:pt x="13625" y="14830"/>
                  </a:cubicBezTo>
                  <a:close/>
                  <a:moveTo>
                    <a:pt x="16782" y="3385"/>
                  </a:moveTo>
                  <a:cubicBezTo>
                    <a:pt x="16948" y="3385"/>
                    <a:pt x="17612" y="3385"/>
                    <a:pt x="17612" y="3385"/>
                  </a:cubicBezTo>
                  <a:cubicBezTo>
                    <a:pt x="18443" y="3385"/>
                    <a:pt x="18609" y="2579"/>
                    <a:pt x="18609" y="2579"/>
                  </a:cubicBezTo>
                  <a:cubicBezTo>
                    <a:pt x="19440" y="2579"/>
                    <a:pt x="19440" y="3385"/>
                    <a:pt x="19440" y="3385"/>
                  </a:cubicBezTo>
                  <a:cubicBezTo>
                    <a:pt x="19440" y="4191"/>
                    <a:pt x="19440" y="4191"/>
                    <a:pt x="19440" y="4191"/>
                  </a:cubicBezTo>
                  <a:cubicBezTo>
                    <a:pt x="19440" y="4191"/>
                    <a:pt x="19108" y="7576"/>
                    <a:pt x="14954" y="11445"/>
                  </a:cubicBezTo>
                  <a:cubicBezTo>
                    <a:pt x="15951" y="9833"/>
                    <a:pt x="16782" y="6125"/>
                    <a:pt x="16782" y="3385"/>
                  </a:cubicBezTo>
                  <a:close/>
                  <a:moveTo>
                    <a:pt x="5982" y="11606"/>
                  </a:moveTo>
                  <a:cubicBezTo>
                    <a:pt x="1662" y="7737"/>
                    <a:pt x="1496" y="4352"/>
                    <a:pt x="1496" y="4352"/>
                  </a:cubicBezTo>
                  <a:cubicBezTo>
                    <a:pt x="1496" y="3546"/>
                    <a:pt x="1496" y="3546"/>
                    <a:pt x="1496" y="3546"/>
                  </a:cubicBezTo>
                  <a:cubicBezTo>
                    <a:pt x="1496" y="3546"/>
                    <a:pt x="1496" y="2579"/>
                    <a:pt x="2326" y="2579"/>
                  </a:cubicBezTo>
                  <a:cubicBezTo>
                    <a:pt x="2326" y="2579"/>
                    <a:pt x="2326" y="3546"/>
                    <a:pt x="3323" y="3546"/>
                  </a:cubicBezTo>
                  <a:cubicBezTo>
                    <a:pt x="3323" y="3546"/>
                    <a:pt x="3988" y="3546"/>
                    <a:pt x="4154" y="3546"/>
                  </a:cubicBezTo>
                  <a:cubicBezTo>
                    <a:pt x="4154" y="6287"/>
                    <a:pt x="4985" y="9994"/>
                    <a:pt x="5982" y="11606"/>
                  </a:cubicBezTo>
                  <a:close/>
                  <a:moveTo>
                    <a:pt x="5982" y="11606"/>
                  </a:moveTo>
                </a:path>
              </a:pathLst>
            </a:custGeom>
            <a:solidFill>
              <a:srgbClr val="FFFEFE"/>
            </a:solidFill>
            <a:ln>
              <a:noFill/>
            </a:ln>
            <a:extLs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lstStyle/>
            <a:p>
              <a:pPr algn="ctr">
                <a:defRPr/>
              </a:pPr>
              <a:endParaRPr lang="zh-CN" altLang="en-US" sz="145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 name="组合 1"/>
          <p:cNvGrpSpPr/>
          <p:nvPr/>
        </p:nvGrpSpPr>
        <p:grpSpPr>
          <a:xfrm>
            <a:off x="4413471" y="1928812"/>
            <a:ext cx="1601579" cy="1368425"/>
            <a:chOff x="4412676" y="1928811"/>
            <a:chExt cx="1601579" cy="1368425"/>
          </a:xfrm>
        </p:grpSpPr>
        <p:sp>
          <p:nvSpPr>
            <p:cNvPr id="312" name="AutoShape 2"/>
            <p:cNvSpPr/>
            <p:nvPr/>
          </p:nvSpPr>
          <p:spPr bwMode="auto">
            <a:xfrm>
              <a:off x="4412676" y="1928811"/>
              <a:ext cx="1601579" cy="1368425"/>
            </a:xfrm>
            <a:custGeom>
              <a:avLst/>
              <a:gdLst>
                <a:gd name="T0" fmla="*/ 211170617 w 21600"/>
                <a:gd name="T1" fmla="*/ 346775367 h 21600"/>
                <a:gd name="T2" fmla="*/ 0 w 21600"/>
                <a:gd name="T3" fmla="*/ 235598565 h 21600"/>
                <a:gd name="T4" fmla="*/ 459604150 w 21600"/>
                <a:gd name="T5" fmla="*/ 0 h 21600"/>
                <a:gd name="T6" fmla="*/ 475133925 w 21600"/>
                <a:gd name="T7" fmla="*/ 211773779 h 21600"/>
                <a:gd name="T8" fmla="*/ 211170617 w 21600"/>
                <a:gd name="T9" fmla="*/ 346775367 h 21600"/>
                <a:gd name="T10" fmla="*/ 211170617 w 21600"/>
                <a:gd name="T11" fmla="*/ 346775367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9600" y="21600"/>
                  </a:moveTo>
                  <a:cubicBezTo>
                    <a:pt x="0" y="14675"/>
                    <a:pt x="0" y="14675"/>
                    <a:pt x="0" y="14675"/>
                  </a:cubicBezTo>
                  <a:cubicBezTo>
                    <a:pt x="4518" y="6101"/>
                    <a:pt x="12282" y="577"/>
                    <a:pt x="20894" y="0"/>
                  </a:cubicBezTo>
                  <a:cubicBezTo>
                    <a:pt x="21600" y="13191"/>
                    <a:pt x="21600" y="13191"/>
                    <a:pt x="21600" y="13191"/>
                  </a:cubicBezTo>
                  <a:cubicBezTo>
                    <a:pt x="16518" y="13521"/>
                    <a:pt x="12141" y="16818"/>
                    <a:pt x="9600" y="21600"/>
                  </a:cubicBezTo>
                  <a:close/>
                  <a:moveTo>
                    <a:pt x="9600" y="21600"/>
                  </a:moveTo>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8" name="AutoShape 8"/>
            <p:cNvSpPr/>
            <p:nvPr/>
          </p:nvSpPr>
          <p:spPr bwMode="auto">
            <a:xfrm>
              <a:off x="5065054" y="2351085"/>
              <a:ext cx="434918" cy="431800"/>
            </a:xfrm>
            <a:custGeom>
              <a:avLst/>
              <a:gdLst>
                <a:gd name="T0" fmla="*/ 0 w 21600"/>
                <a:gd name="T1" fmla="*/ 17264004 h 21600"/>
                <a:gd name="T2" fmla="*/ 35037639 w 21600"/>
                <a:gd name="T3" fmla="*/ 17264004 h 21600"/>
                <a:gd name="T4" fmla="*/ 24234350 w 21600"/>
                <a:gd name="T5" fmla="*/ 6905601 h 21600"/>
                <a:gd name="T6" fmla="*/ 25110301 w 21600"/>
                <a:gd name="T7" fmla="*/ 4028254 h 21600"/>
                <a:gd name="T8" fmla="*/ 25110301 w 21600"/>
                <a:gd name="T9" fmla="*/ 8056548 h 21600"/>
                <a:gd name="T10" fmla="*/ 13723058 w 21600"/>
                <a:gd name="T11" fmla="*/ 22155458 h 21600"/>
                <a:gd name="T12" fmla="*/ 11971197 w 21600"/>
                <a:gd name="T13" fmla="*/ 25320552 h 21600"/>
                <a:gd name="T14" fmla="*/ 11095246 w 21600"/>
                <a:gd name="T15" fmla="*/ 27334659 h 21600"/>
                <a:gd name="T16" fmla="*/ 10803289 w 21600"/>
                <a:gd name="T17" fmla="*/ 31650660 h 21600"/>
                <a:gd name="T18" fmla="*/ 9051387 w 21600"/>
                <a:gd name="T19" fmla="*/ 28485606 h 21600"/>
                <a:gd name="T20" fmla="*/ 7591482 w 21600"/>
                <a:gd name="T21" fmla="*/ 25608259 h 21600"/>
                <a:gd name="T22" fmla="*/ 4963669 w 21600"/>
                <a:gd name="T23" fmla="*/ 23594152 h 21600"/>
                <a:gd name="T24" fmla="*/ 4671672 w 21600"/>
                <a:gd name="T25" fmla="*/ 19565858 h 21600"/>
                <a:gd name="T26" fmla="*/ 4379715 w 21600"/>
                <a:gd name="T27" fmla="*/ 17264004 h 21600"/>
                <a:gd name="T28" fmla="*/ 2919810 w 21600"/>
                <a:gd name="T29" fmla="*/ 15537603 h 21600"/>
                <a:gd name="T30" fmla="*/ 2919810 w 21600"/>
                <a:gd name="T31" fmla="*/ 12948003 h 21600"/>
                <a:gd name="T32" fmla="*/ 11095246 w 21600"/>
                <a:gd name="T33" fmla="*/ 5754655 h 21600"/>
                <a:gd name="T34" fmla="*/ 9051387 w 21600"/>
                <a:gd name="T35" fmla="*/ 5754655 h 21600"/>
                <a:gd name="T36" fmla="*/ 8175436 w 21600"/>
                <a:gd name="T37" fmla="*/ 7481055 h 21600"/>
                <a:gd name="T38" fmla="*/ 9343384 w 21600"/>
                <a:gd name="T39" fmla="*/ 8056548 h 21600"/>
                <a:gd name="T40" fmla="*/ 9051387 w 21600"/>
                <a:gd name="T41" fmla="*/ 6905601 h 21600"/>
                <a:gd name="T42" fmla="*/ 13723058 w 21600"/>
                <a:gd name="T43" fmla="*/ 8632002 h 21600"/>
                <a:gd name="T44" fmla="*/ 11971197 w 21600"/>
                <a:gd name="T45" fmla="*/ 9782949 h 21600"/>
                <a:gd name="T46" fmla="*/ 10803289 w 21600"/>
                <a:gd name="T47" fmla="*/ 10358402 h 21600"/>
                <a:gd name="T48" fmla="*/ 11095246 w 21600"/>
                <a:gd name="T49" fmla="*/ 12372549 h 21600"/>
                <a:gd name="T50" fmla="*/ 9635341 w 21600"/>
                <a:gd name="T51" fmla="*/ 14098950 h 21600"/>
                <a:gd name="T52" fmla="*/ 8467433 w 21600"/>
                <a:gd name="T53" fmla="*/ 14674403 h 21600"/>
                <a:gd name="T54" fmla="*/ 6131577 w 21600"/>
                <a:gd name="T55" fmla="*/ 14098950 h 21600"/>
                <a:gd name="T56" fmla="*/ 4379715 w 21600"/>
                <a:gd name="T57" fmla="*/ 15537603 h 21600"/>
                <a:gd name="T58" fmla="*/ 4671672 w 21600"/>
                <a:gd name="T59" fmla="*/ 16688550 h 21600"/>
                <a:gd name="T60" fmla="*/ 7883479 w 21600"/>
                <a:gd name="T61" fmla="*/ 17839457 h 21600"/>
                <a:gd name="T62" fmla="*/ 11971197 w 21600"/>
                <a:gd name="T63" fmla="*/ 18990404 h 21600"/>
                <a:gd name="T64" fmla="*/ 13723058 w 21600"/>
                <a:gd name="T65" fmla="*/ 22155458 h 21600"/>
                <a:gd name="T66" fmla="*/ 16058915 w 21600"/>
                <a:gd name="T67" fmla="*/ 6042401 h 21600"/>
                <a:gd name="T68" fmla="*/ 12847148 w 21600"/>
                <a:gd name="T69" fmla="*/ 4316001 h 21600"/>
                <a:gd name="T70" fmla="*/ 18394771 w 21600"/>
                <a:gd name="T71" fmla="*/ 2877347 h 21600"/>
                <a:gd name="T72" fmla="*/ 31241878 w 21600"/>
                <a:gd name="T73" fmla="*/ 17839457 h 21600"/>
                <a:gd name="T74" fmla="*/ 26862203 w 21600"/>
                <a:gd name="T75" fmla="*/ 29348806 h 21600"/>
                <a:gd name="T76" fmla="*/ 26570206 w 21600"/>
                <a:gd name="T77" fmla="*/ 26471459 h 21600"/>
                <a:gd name="T78" fmla="*/ 24526347 w 21600"/>
                <a:gd name="T79" fmla="*/ 23306405 h 21600"/>
                <a:gd name="T80" fmla="*/ 19270722 w 21600"/>
                <a:gd name="T81" fmla="*/ 19278151 h 21600"/>
                <a:gd name="T82" fmla="*/ 28322108 w 21600"/>
                <a:gd name="T83" fmla="*/ 16113057 h 21600"/>
                <a:gd name="T84" fmla="*/ 30657924 w 21600"/>
                <a:gd name="T85" fmla="*/ 14098950 h 21600"/>
                <a:gd name="T86" fmla="*/ 27154160 w 21600"/>
                <a:gd name="T87" fmla="*/ 11221602 h 21600"/>
                <a:gd name="T88" fmla="*/ 26570206 w 21600"/>
                <a:gd name="T89" fmla="*/ 14962150 h 21600"/>
                <a:gd name="T90" fmla="*/ 23066442 w 21600"/>
                <a:gd name="T91" fmla="*/ 14098950 h 21600"/>
                <a:gd name="T92" fmla="*/ 21314581 w 21600"/>
                <a:gd name="T93" fmla="*/ 12660256 h 21600"/>
                <a:gd name="T94" fmla="*/ 22190491 w 21600"/>
                <a:gd name="T95" fmla="*/ 10070656 h 21600"/>
                <a:gd name="T96" fmla="*/ 26278249 w 21600"/>
                <a:gd name="T97" fmla="*/ 10358402 h 21600"/>
                <a:gd name="T98" fmla="*/ 29198019 w 21600"/>
                <a:gd name="T99" fmla="*/ 10358402 h 21600"/>
                <a:gd name="T100" fmla="*/ 30657924 w 21600"/>
                <a:gd name="T101" fmla="*/ 9207455 h 21600"/>
                <a:gd name="T102" fmla="*/ 32117829 w 21600"/>
                <a:gd name="T103" fmla="*/ 16400804 h 21600"/>
                <a:gd name="T104" fmla="*/ 31241878 w 21600"/>
                <a:gd name="T105" fmla="*/ 17839457 h 216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600" h="21600">
                  <a:moveTo>
                    <a:pt x="10800" y="0"/>
                  </a:moveTo>
                  <a:cubicBezTo>
                    <a:pt x="4860" y="0"/>
                    <a:pt x="0" y="4860"/>
                    <a:pt x="0" y="10800"/>
                  </a:cubicBezTo>
                  <a:cubicBezTo>
                    <a:pt x="0" y="16740"/>
                    <a:pt x="4860" y="21600"/>
                    <a:pt x="10800" y="21600"/>
                  </a:cubicBezTo>
                  <a:cubicBezTo>
                    <a:pt x="16740" y="21600"/>
                    <a:pt x="21600" y="16740"/>
                    <a:pt x="21600" y="10800"/>
                  </a:cubicBezTo>
                  <a:cubicBezTo>
                    <a:pt x="21600" y="4860"/>
                    <a:pt x="16740" y="0"/>
                    <a:pt x="10800" y="0"/>
                  </a:cubicBezTo>
                  <a:close/>
                  <a:moveTo>
                    <a:pt x="14940" y="4320"/>
                  </a:moveTo>
                  <a:cubicBezTo>
                    <a:pt x="15660" y="3780"/>
                    <a:pt x="15660" y="3780"/>
                    <a:pt x="15660" y="3780"/>
                  </a:cubicBezTo>
                  <a:cubicBezTo>
                    <a:pt x="15660" y="3780"/>
                    <a:pt x="15300" y="3060"/>
                    <a:pt x="15480" y="2520"/>
                  </a:cubicBezTo>
                  <a:cubicBezTo>
                    <a:pt x="15660" y="2520"/>
                    <a:pt x="16380" y="2880"/>
                    <a:pt x="16920" y="3600"/>
                  </a:cubicBezTo>
                  <a:cubicBezTo>
                    <a:pt x="16560" y="5220"/>
                    <a:pt x="15480" y="5040"/>
                    <a:pt x="15480" y="5040"/>
                  </a:cubicBezTo>
                  <a:cubicBezTo>
                    <a:pt x="15480" y="5040"/>
                    <a:pt x="14760" y="5040"/>
                    <a:pt x="14940" y="4320"/>
                  </a:cubicBezTo>
                  <a:close/>
                  <a:moveTo>
                    <a:pt x="8460" y="13860"/>
                  </a:moveTo>
                  <a:cubicBezTo>
                    <a:pt x="8280" y="14040"/>
                    <a:pt x="8100" y="14580"/>
                    <a:pt x="7920" y="15120"/>
                  </a:cubicBezTo>
                  <a:cubicBezTo>
                    <a:pt x="7740" y="15480"/>
                    <a:pt x="7560" y="15660"/>
                    <a:pt x="7380" y="15840"/>
                  </a:cubicBezTo>
                  <a:cubicBezTo>
                    <a:pt x="7020" y="16020"/>
                    <a:pt x="7020" y="16380"/>
                    <a:pt x="7020" y="16380"/>
                  </a:cubicBezTo>
                  <a:cubicBezTo>
                    <a:pt x="6840" y="17100"/>
                    <a:pt x="6840" y="17100"/>
                    <a:pt x="6840" y="17100"/>
                  </a:cubicBezTo>
                  <a:cubicBezTo>
                    <a:pt x="6840" y="17100"/>
                    <a:pt x="7020" y="17820"/>
                    <a:pt x="7200" y="18000"/>
                  </a:cubicBezTo>
                  <a:cubicBezTo>
                    <a:pt x="7200" y="18360"/>
                    <a:pt x="6660" y="19800"/>
                    <a:pt x="6660" y="19800"/>
                  </a:cubicBezTo>
                  <a:cubicBezTo>
                    <a:pt x="6120" y="19620"/>
                    <a:pt x="5940" y="19080"/>
                    <a:pt x="5760" y="18720"/>
                  </a:cubicBezTo>
                  <a:cubicBezTo>
                    <a:pt x="5760" y="18360"/>
                    <a:pt x="5400" y="18180"/>
                    <a:pt x="5580" y="17820"/>
                  </a:cubicBezTo>
                  <a:cubicBezTo>
                    <a:pt x="5580" y="17280"/>
                    <a:pt x="5220" y="17100"/>
                    <a:pt x="5040" y="16920"/>
                  </a:cubicBezTo>
                  <a:cubicBezTo>
                    <a:pt x="4860" y="16560"/>
                    <a:pt x="4680" y="16200"/>
                    <a:pt x="4680" y="16020"/>
                  </a:cubicBezTo>
                  <a:cubicBezTo>
                    <a:pt x="4680" y="15840"/>
                    <a:pt x="4140" y="15480"/>
                    <a:pt x="4140" y="15480"/>
                  </a:cubicBezTo>
                  <a:cubicBezTo>
                    <a:pt x="4140" y="15480"/>
                    <a:pt x="3240" y="14940"/>
                    <a:pt x="3060" y="14760"/>
                  </a:cubicBezTo>
                  <a:cubicBezTo>
                    <a:pt x="2880" y="14580"/>
                    <a:pt x="2700" y="13860"/>
                    <a:pt x="2700" y="13500"/>
                  </a:cubicBezTo>
                  <a:cubicBezTo>
                    <a:pt x="2700" y="13140"/>
                    <a:pt x="2880" y="12240"/>
                    <a:pt x="2880" y="12240"/>
                  </a:cubicBezTo>
                  <a:cubicBezTo>
                    <a:pt x="2880" y="12240"/>
                    <a:pt x="3240" y="11880"/>
                    <a:pt x="3060" y="11700"/>
                  </a:cubicBezTo>
                  <a:cubicBezTo>
                    <a:pt x="2700" y="11520"/>
                    <a:pt x="2700" y="10800"/>
                    <a:pt x="2700" y="10800"/>
                  </a:cubicBezTo>
                  <a:cubicBezTo>
                    <a:pt x="2340" y="10440"/>
                    <a:pt x="2340" y="10440"/>
                    <a:pt x="2340" y="10440"/>
                  </a:cubicBezTo>
                  <a:cubicBezTo>
                    <a:pt x="2340" y="10440"/>
                    <a:pt x="1980" y="9900"/>
                    <a:pt x="1800" y="9720"/>
                  </a:cubicBezTo>
                  <a:cubicBezTo>
                    <a:pt x="1800" y="9360"/>
                    <a:pt x="1800" y="9180"/>
                    <a:pt x="1980" y="9000"/>
                  </a:cubicBezTo>
                  <a:cubicBezTo>
                    <a:pt x="1980" y="8820"/>
                    <a:pt x="1800" y="8280"/>
                    <a:pt x="1800" y="8100"/>
                  </a:cubicBezTo>
                  <a:cubicBezTo>
                    <a:pt x="3600" y="3600"/>
                    <a:pt x="6660" y="2700"/>
                    <a:pt x="6660" y="2700"/>
                  </a:cubicBezTo>
                  <a:cubicBezTo>
                    <a:pt x="6840" y="3600"/>
                    <a:pt x="6840" y="3600"/>
                    <a:pt x="6840" y="3600"/>
                  </a:cubicBezTo>
                  <a:cubicBezTo>
                    <a:pt x="6840" y="3600"/>
                    <a:pt x="6300" y="3780"/>
                    <a:pt x="6120" y="3780"/>
                  </a:cubicBezTo>
                  <a:cubicBezTo>
                    <a:pt x="5760" y="3600"/>
                    <a:pt x="5580" y="3600"/>
                    <a:pt x="5580" y="3600"/>
                  </a:cubicBezTo>
                  <a:cubicBezTo>
                    <a:pt x="5220" y="4140"/>
                    <a:pt x="5220" y="4140"/>
                    <a:pt x="5220" y="4140"/>
                  </a:cubicBezTo>
                  <a:cubicBezTo>
                    <a:pt x="5220" y="4140"/>
                    <a:pt x="5040" y="4500"/>
                    <a:pt x="5040" y="4680"/>
                  </a:cubicBezTo>
                  <a:cubicBezTo>
                    <a:pt x="5040" y="4860"/>
                    <a:pt x="5220" y="5220"/>
                    <a:pt x="5220" y="5220"/>
                  </a:cubicBezTo>
                  <a:cubicBezTo>
                    <a:pt x="5220" y="5220"/>
                    <a:pt x="5760" y="5220"/>
                    <a:pt x="5760" y="5040"/>
                  </a:cubicBezTo>
                  <a:cubicBezTo>
                    <a:pt x="5760" y="4860"/>
                    <a:pt x="5760" y="4680"/>
                    <a:pt x="5760" y="4680"/>
                  </a:cubicBezTo>
                  <a:cubicBezTo>
                    <a:pt x="5580" y="4320"/>
                    <a:pt x="5580" y="4320"/>
                    <a:pt x="5580" y="4320"/>
                  </a:cubicBezTo>
                  <a:cubicBezTo>
                    <a:pt x="5580" y="4320"/>
                    <a:pt x="6120" y="4140"/>
                    <a:pt x="7200" y="4320"/>
                  </a:cubicBezTo>
                  <a:cubicBezTo>
                    <a:pt x="8460" y="4320"/>
                    <a:pt x="7920" y="5220"/>
                    <a:pt x="8460" y="5400"/>
                  </a:cubicBezTo>
                  <a:cubicBezTo>
                    <a:pt x="9000" y="5580"/>
                    <a:pt x="8100" y="6300"/>
                    <a:pt x="7920" y="6660"/>
                  </a:cubicBezTo>
                  <a:cubicBezTo>
                    <a:pt x="7740" y="7020"/>
                    <a:pt x="7380" y="6120"/>
                    <a:pt x="7380" y="6120"/>
                  </a:cubicBezTo>
                  <a:cubicBezTo>
                    <a:pt x="7380" y="6120"/>
                    <a:pt x="7740" y="5760"/>
                    <a:pt x="7200" y="5760"/>
                  </a:cubicBezTo>
                  <a:cubicBezTo>
                    <a:pt x="6660" y="5580"/>
                    <a:pt x="6300" y="6480"/>
                    <a:pt x="6660" y="6480"/>
                  </a:cubicBezTo>
                  <a:cubicBezTo>
                    <a:pt x="6840" y="6480"/>
                    <a:pt x="7200" y="6840"/>
                    <a:pt x="7020" y="7020"/>
                  </a:cubicBezTo>
                  <a:cubicBezTo>
                    <a:pt x="7020" y="7200"/>
                    <a:pt x="7020" y="7200"/>
                    <a:pt x="6840" y="7740"/>
                  </a:cubicBezTo>
                  <a:cubicBezTo>
                    <a:pt x="6480" y="8280"/>
                    <a:pt x="6120" y="8640"/>
                    <a:pt x="6120" y="8640"/>
                  </a:cubicBezTo>
                  <a:cubicBezTo>
                    <a:pt x="6120" y="8640"/>
                    <a:pt x="5760" y="8460"/>
                    <a:pt x="5940" y="8820"/>
                  </a:cubicBezTo>
                  <a:cubicBezTo>
                    <a:pt x="6120" y="9180"/>
                    <a:pt x="5940" y="9720"/>
                    <a:pt x="5940" y="9900"/>
                  </a:cubicBezTo>
                  <a:cubicBezTo>
                    <a:pt x="5940" y="10260"/>
                    <a:pt x="5220" y="9720"/>
                    <a:pt x="5220" y="9180"/>
                  </a:cubicBezTo>
                  <a:cubicBezTo>
                    <a:pt x="5040" y="8640"/>
                    <a:pt x="4500" y="9180"/>
                    <a:pt x="4320" y="9180"/>
                  </a:cubicBezTo>
                  <a:cubicBezTo>
                    <a:pt x="4140" y="9180"/>
                    <a:pt x="3780" y="9000"/>
                    <a:pt x="3780" y="8820"/>
                  </a:cubicBezTo>
                  <a:cubicBezTo>
                    <a:pt x="3600" y="8640"/>
                    <a:pt x="2700" y="9360"/>
                    <a:pt x="2520" y="9360"/>
                  </a:cubicBezTo>
                  <a:cubicBezTo>
                    <a:pt x="2340" y="9540"/>
                    <a:pt x="2340" y="9900"/>
                    <a:pt x="2700" y="9720"/>
                  </a:cubicBezTo>
                  <a:cubicBezTo>
                    <a:pt x="3060" y="9540"/>
                    <a:pt x="3420" y="9720"/>
                    <a:pt x="3420" y="10080"/>
                  </a:cubicBezTo>
                  <a:cubicBezTo>
                    <a:pt x="3240" y="10440"/>
                    <a:pt x="2880" y="10260"/>
                    <a:pt x="2880" y="10440"/>
                  </a:cubicBezTo>
                  <a:cubicBezTo>
                    <a:pt x="3060" y="10800"/>
                    <a:pt x="3420" y="10980"/>
                    <a:pt x="3420" y="11340"/>
                  </a:cubicBezTo>
                  <a:cubicBezTo>
                    <a:pt x="3600" y="11700"/>
                    <a:pt x="4500" y="11340"/>
                    <a:pt x="4860" y="11160"/>
                  </a:cubicBezTo>
                  <a:cubicBezTo>
                    <a:pt x="5040" y="11160"/>
                    <a:pt x="5940" y="10980"/>
                    <a:pt x="5940" y="11340"/>
                  </a:cubicBezTo>
                  <a:cubicBezTo>
                    <a:pt x="6120" y="11700"/>
                    <a:pt x="7020" y="11880"/>
                    <a:pt x="7380" y="11880"/>
                  </a:cubicBezTo>
                  <a:cubicBezTo>
                    <a:pt x="7740" y="12060"/>
                    <a:pt x="8280" y="12060"/>
                    <a:pt x="8820" y="12420"/>
                  </a:cubicBezTo>
                  <a:cubicBezTo>
                    <a:pt x="9180" y="12960"/>
                    <a:pt x="8460" y="13680"/>
                    <a:pt x="8460" y="13860"/>
                  </a:cubicBezTo>
                  <a:close/>
                  <a:moveTo>
                    <a:pt x="10620" y="2520"/>
                  </a:moveTo>
                  <a:cubicBezTo>
                    <a:pt x="10440" y="3060"/>
                    <a:pt x="9720" y="3600"/>
                    <a:pt x="9900" y="3780"/>
                  </a:cubicBezTo>
                  <a:cubicBezTo>
                    <a:pt x="9900" y="3960"/>
                    <a:pt x="9900" y="4860"/>
                    <a:pt x="9180" y="4140"/>
                  </a:cubicBezTo>
                  <a:cubicBezTo>
                    <a:pt x="8460" y="3420"/>
                    <a:pt x="7740" y="3240"/>
                    <a:pt x="7920" y="2700"/>
                  </a:cubicBezTo>
                  <a:cubicBezTo>
                    <a:pt x="7920" y="2520"/>
                    <a:pt x="8640" y="2520"/>
                    <a:pt x="8640" y="2340"/>
                  </a:cubicBezTo>
                  <a:cubicBezTo>
                    <a:pt x="9540" y="1260"/>
                    <a:pt x="11160" y="1440"/>
                    <a:pt x="11340" y="1800"/>
                  </a:cubicBezTo>
                  <a:cubicBezTo>
                    <a:pt x="10980" y="2160"/>
                    <a:pt x="10620" y="1980"/>
                    <a:pt x="10620" y="2520"/>
                  </a:cubicBezTo>
                  <a:close/>
                  <a:moveTo>
                    <a:pt x="19260" y="11160"/>
                  </a:moveTo>
                  <a:cubicBezTo>
                    <a:pt x="19260" y="11160"/>
                    <a:pt x="19620" y="11700"/>
                    <a:pt x="20160" y="11700"/>
                  </a:cubicBezTo>
                  <a:cubicBezTo>
                    <a:pt x="19800" y="15660"/>
                    <a:pt x="16560" y="18360"/>
                    <a:pt x="16560" y="18360"/>
                  </a:cubicBezTo>
                  <a:cubicBezTo>
                    <a:pt x="16020" y="17820"/>
                    <a:pt x="16200" y="17280"/>
                    <a:pt x="16200" y="17280"/>
                  </a:cubicBezTo>
                  <a:cubicBezTo>
                    <a:pt x="16380" y="16560"/>
                    <a:pt x="16380" y="16560"/>
                    <a:pt x="16380" y="16560"/>
                  </a:cubicBezTo>
                  <a:cubicBezTo>
                    <a:pt x="16380" y="15300"/>
                    <a:pt x="16380" y="15300"/>
                    <a:pt x="16380" y="15300"/>
                  </a:cubicBezTo>
                  <a:cubicBezTo>
                    <a:pt x="16380" y="15300"/>
                    <a:pt x="16380" y="13860"/>
                    <a:pt x="15120" y="14580"/>
                  </a:cubicBezTo>
                  <a:cubicBezTo>
                    <a:pt x="13860" y="14940"/>
                    <a:pt x="14400" y="14940"/>
                    <a:pt x="12960" y="14940"/>
                  </a:cubicBezTo>
                  <a:cubicBezTo>
                    <a:pt x="11520" y="15120"/>
                    <a:pt x="11880" y="12060"/>
                    <a:pt x="11880" y="12060"/>
                  </a:cubicBezTo>
                  <a:cubicBezTo>
                    <a:pt x="11880" y="7740"/>
                    <a:pt x="15120" y="10980"/>
                    <a:pt x="15120" y="10980"/>
                  </a:cubicBezTo>
                  <a:cubicBezTo>
                    <a:pt x="17100" y="12420"/>
                    <a:pt x="17460" y="10080"/>
                    <a:pt x="17460" y="10080"/>
                  </a:cubicBezTo>
                  <a:cubicBezTo>
                    <a:pt x="18720" y="9540"/>
                    <a:pt x="18720" y="9540"/>
                    <a:pt x="18720" y="9540"/>
                  </a:cubicBezTo>
                  <a:cubicBezTo>
                    <a:pt x="18900" y="8820"/>
                    <a:pt x="18900" y="8820"/>
                    <a:pt x="18900" y="8820"/>
                  </a:cubicBezTo>
                  <a:cubicBezTo>
                    <a:pt x="18720" y="7920"/>
                    <a:pt x="18720" y="7920"/>
                    <a:pt x="18720" y="7920"/>
                  </a:cubicBezTo>
                  <a:cubicBezTo>
                    <a:pt x="16740" y="7020"/>
                    <a:pt x="16740" y="7020"/>
                    <a:pt x="16740" y="7020"/>
                  </a:cubicBezTo>
                  <a:cubicBezTo>
                    <a:pt x="16740" y="7020"/>
                    <a:pt x="16380" y="7740"/>
                    <a:pt x="16920" y="8640"/>
                  </a:cubicBezTo>
                  <a:cubicBezTo>
                    <a:pt x="16920" y="8640"/>
                    <a:pt x="16740" y="9540"/>
                    <a:pt x="16380" y="9360"/>
                  </a:cubicBezTo>
                  <a:cubicBezTo>
                    <a:pt x="15120" y="8640"/>
                    <a:pt x="15120" y="8640"/>
                    <a:pt x="15120" y="8640"/>
                  </a:cubicBezTo>
                  <a:cubicBezTo>
                    <a:pt x="15120" y="8640"/>
                    <a:pt x="14760" y="8460"/>
                    <a:pt x="14220" y="8820"/>
                  </a:cubicBezTo>
                  <a:cubicBezTo>
                    <a:pt x="13500" y="9360"/>
                    <a:pt x="12420" y="8820"/>
                    <a:pt x="12420" y="8820"/>
                  </a:cubicBezTo>
                  <a:cubicBezTo>
                    <a:pt x="12420" y="8820"/>
                    <a:pt x="12420" y="8280"/>
                    <a:pt x="13140" y="7920"/>
                  </a:cubicBezTo>
                  <a:cubicBezTo>
                    <a:pt x="13680" y="7560"/>
                    <a:pt x="13680" y="7560"/>
                    <a:pt x="13680" y="7560"/>
                  </a:cubicBezTo>
                  <a:cubicBezTo>
                    <a:pt x="13680" y="7560"/>
                    <a:pt x="13500" y="6840"/>
                    <a:pt x="13680" y="6300"/>
                  </a:cubicBezTo>
                  <a:cubicBezTo>
                    <a:pt x="13860" y="5760"/>
                    <a:pt x="14040" y="6300"/>
                    <a:pt x="14580" y="5940"/>
                  </a:cubicBezTo>
                  <a:cubicBezTo>
                    <a:pt x="15120" y="5580"/>
                    <a:pt x="15480" y="6660"/>
                    <a:pt x="16200" y="6480"/>
                  </a:cubicBezTo>
                  <a:cubicBezTo>
                    <a:pt x="16920" y="6480"/>
                    <a:pt x="16560" y="6300"/>
                    <a:pt x="17100" y="5940"/>
                  </a:cubicBezTo>
                  <a:cubicBezTo>
                    <a:pt x="17640" y="5760"/>
                    <a:pt x="18000" y="6480"/>
                    <a:pt x="18000" y="6480"/>
                  </a:cubicBezTo>
                  <a:cubicBezTo>
                    <a:pt x="19080" y="6660"/>
                    <a:pt x="19080" y="6660"/>
                    <a:pt x="19080" y="6660"/>
                  </a:cubicBezTo>
                  <a:cubicBezTo>
                    <a:pt x="19080" y="6660"/>
                    <a:pt x="18900" y="5400"/>
                    <a:pt x="18900" y="5760"/>
                  </a:cubicBezTo>
                  <a:cubicBezTo>
                    <a:pt x="19620" y="6840"/>
                    <a:pt x="20520" y="9900"/>
                    <a:pt x="20160" y="10440"/>
                  </a:cubicBezTo>
                  <a:cubicBezTo>
                    <a:pt x="19980" y="10260"/>
                    <a:pt x="19800" y="10260"/>
                    <a:pt x="19800" y="10260"/>
                  </a:cubicBezTo>
                  <a:cubicBezTo>
                    <a:pt x="18540" y="10260"/>
                    <a:pt x="18540" y="10260"/>
                    <a:pt x="18540" y="10260"/>
                  </a:cubicBezTo>
                  <a:lnTo>
                    <a:pt x="19260" y="11160"/>
                  </a:lnTo>
                  <a:close/>
                  <a:moveTo>
                    <a:pt x="19260" y="11160"/>
                  </a:moveTo>
                </a:path>
              </a:pathLst>
            </a:custGeom>
            <a:solidFill>
              <a:srgbClr val="FFFEFE"/>
            </a:solidFill>
            <a:ln>
              <a:noFill/>
            </a:ln>
            <a:extLs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lstStyle/>
            <a:p>
              <a:pPr algn="ctr">
                <a:defRPr/>
              </a:pPr>
              <a:endParaRPr lang="zh-CN" altLang="en-US" sz="145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7" name="组合 6"/>
          <p:cNvGrpSpPr/>
          <p:nvPr/>
        </p:nvGrpSpPr>
        <p:grpSpPr>
          <a:xfrm>
            <a:off x="4122995" y="3001960"/>
            <a:ext cx="969836" cy="1808162"/>
            <a:chOff x="4122201" y="3001960"/>
            <a:chExt cx="969836" cy="1808162"/>
          </a:xfrm>
        </p:grpSpPr>
        <p:sp>
          <p:nvSpPr>
            <p:cNvPr id="319" name="AutoShape 9"/>
            <p:cNvSpPr/>
            <p:nvPr/>
          </p:nvSpPr>
          <p:spPr bwMode="auto">
            <a:xfrm>
              <a:off x="4122201" y="3001960"/>
              <a:ext cx="969836" cy="1808162"/>
            </a:xfrm>
            <a:custGeom>
              <a:avLst/>
              <a:gdLst>
                <a:gd name="T0" fmla="*/ 187949309 w 20023"/>
                <a:gd name="T1" fmla="*/ 472450259 h 21600"/>
                <a:gd name="T2" fmla="*/ 45009108 w 20023"/>
                <a:gd name="T3" fmla="*/ 605454005 h 21600"/>
                <a:gd name="T4" fmla="*/ 40954091 w 20023"/>
                <a:gd name="T5" fmla="*/ 0 h 21600"/>
                <a:gd name="T6" fmla="*/ 185921800 w 20023"/>
                <a:gd name="T7" fmla="*/ 125996111 h 21600"/>
                <a:gd name="T8" fmla="*/ 162605302 w 20023"/>
                <a:gd name="T9" fmla="*/ 295719452 h 21600"/>
                <a:gd name="T10" fmla="*/ 187949309 w 20023"/>
                <a:gd name="T11" fmla="*/ 472450259 h 21600"/>
                <a:gd name="T12" fmla="*/ 187949309 w 20023"/>
                <a:gd name="T13" fmla="*/ 472450259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023" h="21600">
                  <a:moveTo>
                    <a:pt x="20023" y="16855"/>
                  </a:moveTo>
                  <a:cubicBezTo>
                    <a:pt x="4795" y="21600"/>
                    <a:pt x="4795" y="21600"/>
                    <a:pt x="4795" y="21600"/>
                  </a:cubicBezTo>
                  <a:cubicBezTo>
                    <a:pt x="-1469" y="14858"/>
                    <a:pt x="-1577" y="6805"/>
                    <a:pt x="4363" y="0"/>
                  </a:cubicBezTo>
                  <a:cubicBezTo>
                    <a:pt x="19807" y="4495"/>
                    <a:pt x="19807" y="4495"/>
                    <a:pt x="19807" y="4495"/>
                  </a:cubicBezTo>
                  <a:cubicBezTo>
                    <a:pt x="18187" y="6305"/>
                    <a:pt x="17323" y="8365"/>
                    <a:pt x="17323" y="10550"/>
                  </a:cubicBezTo>
                  <a:cubicBezTo>
                    <a:pt x="17323" y="12860"/>
                    <a:pt x="18295" y="14983"/>
                    <a:pt x="20023" y="16855"/>
                  </a:cubicBezTo>
                  <a:close/>
                  <a:moveTo>
                    <a:pt x="20023" y="16855"/>
                  </a:moveTo>
                </a:path>
              </a:pathLst>
            </a:custGeom>
            <a:solidFill>
              <a:schemeClr val="accent2"/>
            </a:solidFill>
            <a:ln>
              <a:noFill/>
            </a:ln>
          </p:spPr>
          <p:txBody>
            <a:bodyPr lIns="0" tIns="0" rIns="0" bIns="0"/>
            <a:lstStyle/>
            <a:p>
              <a:pPr algn="ctr">
                <a:defRPr/>
              </a:pPr>
              <a:endParaRPr lang="zh-CN" altLang="en-US" sz="145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1" name="AutoShape 11"/>
            <p:cNvSpPr/>
            <p:nvPr/>
          </p:nvSpPr>
          <p:spPr bwMode="auto">
            <a:xfrm>
              <a:off x="4361882" y="3771897"/>
              <a:ext cx="357142" cy="298450"/>
            </a:xfrm>
            <a:custGeom>
              <a:avLst/>
              <a:gdLst>
                <a:gd name="T0" fmla="*/ 22164047 w 21600"/>
                <a:gd name="T1" fmla="*/ 2448170 h 21600"/>
                <a:gd name="T2" fmla="*/ 23197674 w 21600"/>
                <a:gd name="T3" fmla="*/ 2821150 h 21600"/>
                <a:gd name="T4" fmla="*/ 23626465 w 21600"/>
                <a:gd name="T5" fmla="*/ 3695433 h 21600"/>
                <a:gd name="T6" fmla="*/ 23626465 w 21600"/>
                <a:gd name="T7" fmla="*/ 15179792 h 21600"/>
                <a:gd name="T8" fmla="*/ 23197674 w 21600"/>
                <a:gd name="T9" fmla="*/ 16043437 h 21600"/>
                <a:gd name="T10" fmla="*/ 22164047 w 21600"/>
                <a:gd name="T11" fmla="*/ 16407295 h 21600"/>
                <a:gd name="T12" fmla="*/ 1475548 w 21600"/>
                <a:gd name="T13" fmla="*/ 16407295 h 21600"/>
                <a:gd name="T14" fmla="*/ 436430 w 21600"/>
                <a:gd name="T15" fmla="*/ 16043437 h 21600"/>
                <a:gd name="T16" fmla="*/ 0 w 21600"/>
                <a:gd name="T17" fmla="*/ 15179792 h 21600"/>
                <a:gd name="T18" fmla="*/ 0 w 21600"/>
                <a:gd name="T19" fmla="*/ 3695433 h 21600"/>
                <a:gd name="T20" fmla="*/ 436430 w 21600"/>
                <a:gd name="T21" fmla="*/ 2821150 h 21600"/>
                <a:gd name="T22" fmla="*/ 1475548 w 21600"/>
                <a:gd name="T23" fmla="*/ 2448170 h 21600"/>
                <a:gd name="T24" fmla="*/ 6166941 w 21600"/>
                <a:gd name="T25" fmla="*/ 2448170 h 21600"/>
                <a:gd name="T26" fmla="*/ 6911843 w 21600"/>
                <a:gd name="T27" fmla="*/ 1109019 h 21600"/>
                <a:gd name="T28" fmla="*/ 7755169 w 21600"/>
                <a:gd name="T29" fmla="*/ 323591 h 21600"/>
                <a:gd name="T30" fmla="*/ 8973674 w 21600"/>
                <a:gd name="T31" fmla="*/ 0 h 21600"/>
                <a:gd name="T32" fmla="*/ 14652790 w 21600"/>
                <a:gd name="T33" fmla="*/ 0 h 21600"/>
                <a:gd name="T34" fmla="*/ 15871296 w 21600"/>
                <a:gd name="T35" fmla="*/ 323591 h 21600"/>
                <a:gd name="T36" fmla="*/ 16728843 w 21600"/>
                <a:gd name="T37" fmla="*/ 1109019 h 21600"/>
                <a:gd name="T38" fmla="*/ 17459523 w 21600"/>
                <a:gd name="T39" fmla="*/ 2448170 h 21600"/>
                <a:gd name="T40" fmla="*/ 22164047 w 21600"/>
                <a:gd name="T41" fmla="*/ 2448170 h 21600"/>
                <a:gd name="T42" fmla="*/ 11819797 w 21600"/>
                <a:gd name="T43" fmla="*/ 14572876 h 21600"/>
                <a:gd name="T44" fmla="*/ 14205413 w 21600"/>
                <a:gd name="T45" fmla="*/ 14166493 h 21600"/>
                <a:gd name="T46" fmla="*/ 16161147 w 21600"/>
                <a:gd name="T47" fmla="*/ 13062022 h 21600"/>
                <a:gd name="T48" fmla="*/ 17472653 w 21600"/>
                <a:gd name="T49" fmla="*/ 11430423 h 21600"/>
                <a:gd name="T50" fmla="*/ 17960479 w 21600"/>
                <a:gd name="T51" fmla="*/ 9435711 h 21600"/>
                <a:gd name="T52" fmla="*/ 17472653 w 21600"/>
                <a:gd name="T53" fmla="*/ 7440255 h 21600"/>
                <a:gd name="T54" fmla="*/ 16161147 w 21600"/>
                <a:gd name="T55" fmla="*/ 5807113 h 21600"/>
                <a:gd name="T56" fmla="*/ 14205413 w 21600"/>
                <a:gd name="T57" fmla="*/ 4708733 h 21600"/>
                <a:gd name="T58" fmla="*/ 11819797 w 21600"/>
                <a:gd name="T59" fmla="*/ 4304637 h 21600"/>
                <a:gd name="T60" fmla="*/ 9428725 w 21600"/>
                <a:gd name="T61" fmla="*/ 4708733 h 21600"/>
                <a:gd name="T62" fmla="*/ 7468592 w 21600"/>
                <a:gd name="T63" fmla="*/ 5807113 h 21600"/>
                <a:gd name="T64" fmla="*/ 6153811 w 21600"/>
                <a:gd name="T65" fmla="*/ 7435707 h 21600"/>
                <a:gd name="T66" fmla="*/ 5665986 w 21600"/>
                <a:gd name="T67" fmla="*/ 9435711 h 21600"/>
                <a:gd name="T68" fmla="*/ 6153811 w 21600"/>
                <a:gd name="T69" fmla="*/ 11430423 h 21600"/>
                <a:gd name="T70" fmla="*/ 7468592 w 21600"/>
                <a:gd name="T71" fmla="*/ 13062022 h 21600"/>
                <a:gd name="T72" fmla="*/ 9428725 w 21600"/>
                <a:gd name="T73" fmla="*/ 14166493 h 21600"/>
                <a:gd name="T74" fmla="*/ 11819797 w 21600"/>
                <a:gd name="T75" fmla="*/ 14572876 h 21600"/>
                <a:gd name="T76" fmla="*/ 11819797 w 21600"/>
                <a:gd name="T77" fmla="*/ 5949933 h 21600"/>
                <a:gd name="T78" fmla="*/ 13448506 w 21600"/>
                <a:gd name="T79" fmla="*/ 6221848 h 21600"/>
                <a:gd name="T80" fmla="*/ 14768744 w 21600"/>
                <a:gd name="T81" fmla="*/ 6964749 h 21600"/>
                <a:gd name="T82" fmla="*/ 15660191 w 21600"/>
                <a:gd name="T83" fmla="*/ 8069964 h 21600"/>
                <a:gd name="T84" fmla="*/ 15986158 w 21600"/>
                <a:gd name="T85" fmla="*/ 9435711 h 21600"/>
                <a:gd name="T86" fmla="*/ 15660191 w 21600"/>
                <a:gd name="T87" fmla="*/ 10790076 h 21600"/>
                <a:gd name="T88" fmla="*/ 14768744 w 21600"/>
                <a:gd name="T89" fmla="*/ 11901354 h 21600"/>
                <a:gd name="T90" fmla="*/ 13443016 w 21600"/>
                <a:gd name="T91" fmla="*/ 12655638 h 21600"/>
                <a:gd name="T92" fmla="*/ 11819797 w 21600"/>
                <a:gd name="T93" fmla="*/ 12926064 h 21600"/>
                <a:gd name="T94" fmla="*/ 10186723 w 21600"/>
                <a:gd name="T95" fmla="*/ 12655638 h 21600"/>
                <a:gd name="T96" fmla="*/ 8861028 w 21600"/>
                <a:gd name="T97" fmla="*/ 11901354 h 21600"/>
                <a:gd name="T98" fmla="*/ 7969548 w 21600"/>
                <a:gd name="T99" fmla="*/ 10785528 h 21600"/>
                <a:gd name="T100" fmla="*/ 7640307 w 21600"/>
                <a:gd name="T101" fmla="*/ 9435711 h 21600"/>
                <a:gd name="T102" fmla="*/ 7969548 w 21600"/>
                <a:gd name="T103" fmla="*/ 8069964 h 21600"/>
                <a:gd name="T104" fmla="*/ 8861028 w 21600"/>
                <a:gd name="T105" fmla="*/ 6964749 h 21600"/>
                <a:gd name="T106" fmla="*/ 10186723 w 21600"/>
                <a:gd name="T107" fmla="*/ 6221848 h 21600"/>
                <a:gd name="T108" fmla="*/ 11819797 w 21600"/>
                <a:gd name="T109" fmla="*/ 5949933 h 216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600" h="21600">
                  <a:moveTo>
                    <a:pt x="20263" y="3223"/>
                  </a:moveTo>
                  <a:cubicBezTo>
                    <a:pt x="20633" y="3223"/>
                    <a:pt x="20946" y="3385"/>
                    <a:pt x="21208" y="3714"/>
                  </a:cubicBezTo>
                  <a:cubicBezTo>
                    <a:pt x="21470" y="4043"/>
                    <a:pt x="21600" y="4428"/>
                    <a:pt x="21600" y="4865"/>
                  </a:cubicBezTo>
                  <a:lnTo>
                    <a:pt x="21600" y="19984"/>
                  </a:lnTo>
                  <a:cubicBezTo>
                    <a:pt x="21600" y="20422"/>
                    <a:pt x="21470" y="20804"/>
                    <a:pt x="21208" y="21121"/>
                  </a:cubicBezTo>
                  <a:cubicBezTo>
                    <a:pt x="20946" y="21441"/>
                    <a:pt x="20633" y="21600"/>
                    <a:pt x="20263" y="21600"/>
                  </a:cubicBezTo>
                  <a:lnTo>
                    <a:pt x="1349" y="21600"/>
                  </a:lnTo>
                  <a:cubicBezTo>
                    <a:pt x="982" y="21600"/>
                    <a:pt x="663" y="21441"/>
                    <a:pt x="399" y="21121"/>
                  </a:cubicBezTo>
                  <a:cubicBezTo>
                    <a:pt x="135" y="20804"/>
                    <a:pt x="0" y="20422"/>
                    <a:pt x="0" y="19984"/>
                  </a:cubicBezTo>
                  <a:lnTo>
                    <a:pt x="0" y="4865"/>
                  </a:lnTo>
                  <a:cubicBezTo>
                    <a:pt x="0" y="4428"/>
                    <a:pt x="135" y="4043"/>
                    <a:pt x="399" y="3714"/>
                  </a:cubicBezTo>
                  <a:cubicBezTo>
                    <a:pt x="663" y="3385"/>
                    <a:pt x="982" y="3223"/>
                    <a:pt x="1349" y="3223"/>
                  </a:cubicBezTo>
                  <a:lnTo>
                    <a:pt x="5638" y="3223"/>
                  </a:lnTo>
                  <a:lnTo>
                    <a:pt x="6319" y="1460"/>
                  </a:lnTo>
                  <a:cubicBezTo>
                    <a:pt x="6458" y="1058"/>
                    <a:pt x="6718" y="714"/>
                    <a:pt x="7090" y="426"/>
                  </a:cubicBezTo>
                  <a:cubicBezTo>
                    <a:pt x="7467" y="144"/>
                    <a:pt x="7839" y="0"/>
                    <a:pt x="8204" y="0"/>
                  </a:cubicBezTo>
                  <a:lnTo>
                    <a:pt x="13396" y="0"/>
                  </a:lnTo>
                  <a:cubicBezTo>
                    <a:pt x="13763" y="0"/>
                    <a:pt x="14136" y="144"/>
                    <a:pt x="14510" y="426"/>
                  </a:cubicBezTo>
                  <a:cubicBezTo>
                    <a:pt x="14885" y="714"/>
                    <a:pt x="15147" y="1058"/>
                    <a:pt x="15294" y="1460"/>
                  </a:cubicBezTo>
                  <a:lnTo>
                    <a:pt x="15962" y="3223"/>
                  </a:lnTo>
                  <a:lnTo>
                    <a:pt x="20263" y="3223"/>
                  </a:lnTo>
                  <a:close/>
                  <a:moveTo>
                    <a:pt x="10806" y="19185"/>
                  </a:moveTo>
                  <a:cubicBezTo>
                    <a:pt x="11572" y="19185"/>
                    <a:pt x="12299" y="19003"/>
                    <a:pt x="12987" y="18650"/>
                  </a:cubicBezTo>
                  <a:cubicBezTo>
                    <a:pt x="13673" y="18295"/>
                    <a:pt x="14270" y="17810"/>
                    <a:pt x="14775" y="17196"/>
                  </a:cubicBezTo>
                  <a:cubicBezTo>
                    <a:pt x="15279" y="16582"/>
                    <a:pt x="15678" y="15862"/>
                    <a:pt x="15974" y="15048"/>
                  </a:cubicBezTo>
                  <a:cubicBezTo>
                    <a:pt x="16270" y="14235"/>
                    <a:pt x="16420" y="13356"/>
                    <a:pt x="16420" y="12422"/>
                  </a:cubicBezTo>
                  <a:cubicBezTo>
                    <a:pt x="16420" y="11499"/>
                    <a:pt x="16270" y="10624"/>
                    <a:pt x="15974" y="9795"/>
                  </a:cubicBezTo>
                  <a:cubicBezTo>
                    <a:pt x="15678" y="8967"/>
                    <a:pt x="15279" y="8250"/>
                    <a:pt x="14775" y="7645"/>
                  </a:cubicBezTo>
                  <a:cubicBezTo>
                    <a:pt x="14270" y="7036"/>
                    <a:pt x="13673" y="6558"/>
                    <a:pt x="12987" y="6199"/>
                  </a:cubicBezTo>
                  <a:cubicBezTo>
                    <a:pt x="12299" y="5844"/>
                    <a:pt x="11572" y="5667"/>
                    <a:pt x="10806" y="5667"/>
                  </a:cubicBezTo>
                  <a:cubicBezTo>
                    <a:pt x="10040" y="5667"/>
                    <a:pt x="9313" y="5847"/>
                    <a:pt x="8620" y="6199"/>
                  </a:cubicBezTo>
                  <a:cubicBezTo>
                    <a:pt x="7930" y="6558"/>
                    <a:pt x="7332" y="7036"/>
                    <a:pt x="6828" y="7645"/>
                  </a:cubicBezTo>
                  <a:cubicBezTo>
                    <a:pt x="6324" y="8250"/>
                    <a:pt x="5922" y="8964"/>
                    <a:pt x="5626" y="9789"/>
                  </a:cubicBezTo>
                  <a:cubicBezTo>
                    <a:pt x="5330" y="10612"/>
                    <a:pt x="5180" y="11491"/>
                    <a:pt x="5180" y="12422"/>
                  </a:cubicBezTo>
                  <a:cubicBezTo>
                    <a:pt x="5180" y="13356"/>
                    <a:pt x="5330" y="14235"/>
                    <a:pt x="5626" y="15048"/>
                  </a:cubicBezTo>
                  <a:cubicBezTo>
                    <a:pt x="5922" y="15862"/>
                    <a:pt x="6324" y="16582"/>
                    <a:pt x="6828" y="17196"/>
                  </a:cubicBezTo>
                  <a:cubicBezTo>
                    <a:pt x="7332" y="17810"/>
                    <a:pt x="7930" y="18295"/>
                    <a:pt x="8620" y="18650"/>
                  </a:cubicBezTo>
                  <a:cubicBezTo>
                    <a:pt x="9313" y="19006"/>
                    <a:pt x="10040" y="19185"/>
                    <a:pt x="10806" y="19185"/>
                  </a:cubicBezTo>
                  <a:moveTo>
                    <a:pt x="10806" y="7833"/>
                  </a:moveTo>
                  <a:cubicBezTo>
                    <a:pt x="11337" y="7833"/>
                    <a:pt x="11834" y="7953"/>
                    <a:pt x="12295" y="8191"/>
                  </a:cubicBezTo>
                  <a:cubicBezTo>
                    <a:pt x="12755" y="8432"/>
                    <a:pt x="13159" y="8755"/>
                    <a:pt x="13502" y="9169"/>
                  </a:cubicBezTo>
                  <a:cubicBezTo>
                    <a:pt x="13847" y="9584"/>
                    <a:pt x="14118" y="10069"/>
                    <a:pt x="14317" y="10624"/>
                  </a:cubicBezTo>
                  <a:cubicBezTo>
                    <a:pt x="14515" y="11185"/>
                    <a:pt x="14615" y="11781"/>
                    <a:pt x="14615" y="12422"/>
                  </a:cubicBezTo>
                  <a:cubicBezTo>
                    <a:pt x="14615" y="13056"/>
                    <a:pt x="14515" y="13650"/>
                    <a:pt x="14317" y="14205"/>
                  </a:cubicBezTo>
                  <a:cubicBezTo>
                    <a:pt x="14118" y="14757"/>
                    <a:pt x="13847" y="15245"/>
                    <a:pt x="13502" y="15668"/>
                  </a:cubicBezTo>
                  <a:cubicBezTo>
                    <a:pt x="13159" y="16091"/>
                    <a:pt x="12752" y="16420"/>
                    <a:pt x="12290" y="16661"/>
                  </a:cubicBezTo>
                  <a:cubicBezTo>
                    <a:pt x="11825" y="16899"/>
                    <a:pt x="11330" y="17017"/>
                    <a:pt x="10806" y="17017"/>
                  </a:cubicBezTo>
                  <a:cubicBezTo>
                    <a:pt x="10275" y="17017"/>
                    <a:pt x="9778" y="16899"/>
                    <a:pt x="9313" y="16661"/>
                  </a:cubicBezTo>
                  <a:cubicBezTo>
                    <a:pt x="8848" y="16420"/>
                    <a:pt x="8444" y="16091"/>
                    <a:pt x="8101" y="15668"/>
                  </a:cubicBezTo>
                  <a:cubicBezTo>
                    <a:pt x="7756" y="15245"/>
                    <a:pt x="7484" y="14755"/>
                    <a:pt x="7286" y="14199"/>
                  </a:cubicBezTo>
                  <a:cubicBezTo>
                    <a:pt x="7085" y="13641"/>
                    <a:pt x="6985" y="13045"/>
                    <a:pt x="6985" y="12422"/>
                  </a:cubicBezTo>
                  <a:cubicBezTo>
                    <a:pt x="6985" y="11781"/>
                    <a:pt x="7085" y="11185"/>
                    <a:pt x="7286" y="10624"/>
                  </a:cubicBezTo>
                  <a:cubicBezTo>
                    <a:pt x="7484" y="10068"/>
                    <a:pt x="7756" y="9584"/>
                    <a:pt x="8101" y="9169"/>
                  </a:cubicBezTo>
                  <a:cubicBezTo>
                    <a:pt x="8444" y="8755"/>
                    <a:pt x="8848" y="8432"/>
                    <a:pt x="9313" y="8191"/>
                  </a:cubicBezTo>
                  <a:cubicBezTo>
                    <a:pt x="9778" y="7953"/>
                    <a:pt x="10275" y="7833"/>
                    <a:pt x="10806" y="7833"/>
                  </a:cubicBezTo>
                </a:path>
              </a:pathLst>
            </a:custGeom>
            <a:solidFill>
              <a:srgbClr val="FFFFFF"/>
            </a:solidFill>
            <a:ln>
              <a:noFill/>
            </a:ln>
            <a:extLs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lstStyle/>
            <a:p>
              <a:pPr algn="ctr">
                <a:defRPr/>
              </a:pPr>
              <a:endParaRPr lang="zh-CN" altLang="en-US" sz="145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 name="组合 2"/>
          <p:cNvGrpSpPr/>
          <p:nvPr/>
        </p:nvGrpSpPr>
        <p:grpSpPr>
          <a:xfrm>
            <a:off x="6145208" y="1928812"/>
            <a:ext cx="1604753" cy="1360487"/>
            <a:chOff x="6144413" y="1928811"/>
            <a:chExt cx="1604753" cy="1360487"/>
          </a:xfrm>
        </p:grpSpPr>
        <p:sp>
          <p:nvSpPr>
            <p:cNvPr id="316" name="AutoShape 6"/>
            <p:cNvSpPr/>
            <p:nvPr/>
          </p:nvSpPr>
          <p:spPr bwMode="auto">
            <a:xfrm>
              <a:off x="6144413" y="1928811"/>
              <a:ext cx="1604753" cy="1360487"/>
            </a:xfrm>
            <a:custGeom>
              <a:avLst/>
              <a:gdLst>
                <a:gd name="T0" fmla="*/ 0 w 21600"/>
                <a:gd name="T1" fmla="*/ 210680934 h 21600"/>
                <a:gd name="T2" fmla="*/ 12445650 w 21600"/>
                <a:gd name="T3" fmla="*/ 0 h 21600"/>
                <a:gd name="T4" fmla="*/ 477491173 w 21600"/>
                <a:gd name="T5" fmla="*/ 230430238 h 21600"/>
                <a:gd name="T6" fmla="*/ 265958095 w 21600"/>
                <a:gd name="T7" fmla="*/ 342364403 h 21600"/>
                <a:gd name="T8" fmla="*/ 0 w 21600"/>
                <a:gd name="T9" fmla="*/ 210680934 h 21600"/>
                <a:gd name="T10" fmla="*/ 0 w 21600"/>
                <a:gd name="T11" fmla="*/ 210680934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13292"/>
                  </a:moveTo>
                  <a:cubicBezTo>
                    <a:pt x="563" y="0"/>
                    <a:pt x="563" y="0"/>
                    <a:pt x="563" y="0"/>
                  </a:cubicBezTo>
                  <a:cubicBezTo>
                    <a:pt x="9217" y="498"/>
                    <a:pt x="17027" y="5982"/>
                    <a:pt x="21600" y="14538"/>
                  </a:cubicBezTo>
                  <a:cubicBezTo>
                    <a:pt x="12031" y="21600"/>
                    <a:pt x="12031" y="21600"/>
                    <a:pt x="12031" y="21600"/>
                  </a:cubicBezTo>
                  <a:cubicBezTo>
                    <a:pt x="9498" y="16865"/>
                    <a:pt x="5066" y="13625"/>
                    <a:pt x="0" y="13292"/>
                  </a:cubicBezTo>
                  <a:close/>
                  <a:moveTo>
                    <a:pt x="0" y="13292"/>
                  </a:moveTo>
                </a:path>
              </a:pathLst>
            </a:custGeom>
            <a:solidFill>
              <a:schemeClr val="accent1"/>
            </a:solidFill>
            <a:ln>
              <a:noFill/>
            </a:ln>
          </p:spPr>
          <p:txBody>
            <a:bodyPr lIns="0" tIns="0" rIns="0" bIns="0"/>
            <a:lstStyle/>
            <a:p>
              <a:pPr algn="ctr">
                <a:defRPr/>
              </a:pPr>
              <a:endParaRPr lang="zh-CN" altLang="en-US" sz="145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2" name="AutoShape 12"/>
            <p:cNvSpPr/>
            <p:nvPr/>
          </p:nvSpPr>
          <p:spPr bwMode="auto">
            <a:xfrm>
              <a:off x="6725363" y="2451098"/>
              <a:ext cx="357141" cy="296863"/>
            </a:xfrm>
            <a:custGeom>
              <a:avLst/>
              <a:gdLst>
                <a:gd name="T0" fmla="*/ 23626465 w 21600"/>
                <a:gd name="T1" fmla="*/ 7147248 h 21579"/>
                <a:gd name="T2" fmla="*/ 23208622 w 21600"/>
                <a:gd name="T3" fmla="*/ 8141200 h 21579"/>
                <a:gd name="T4" fmla="*/ 22164047 w 21600"/>
                <a:gd name="T5" fmla="*/ 8697558 h 21579"/>
                <a:gd name="T6" fmla="*/ 22164047 w 21600"/>
                <a:gd name="T7" fmla="*/ 12642193 h 21579"/>
                <a:gd name="T8" fmla="*/ 21581037 w 21600"/>
                <a:gd name="T9" fmla="*/ 13796733 h 21579"/>
                <a:gd name="T10" fmla="*/ 20190784 w 21600"/>
                <a:gd name="T11" fmla="*/ 14276977 h 21579"/>
                <a:gd name="T12" fmla="*/ 18088471 w 21600"/>
                <a:gd name="T13" fmla="*/ 12865184 h 21579"/>
                <a:gd name="T14" fmla="*/ 15440323 w 21600"/>
                <a:gd name="T15" fmla="*/ 11610170 h 21579"/>
                <a:gd name="T16" fmla="*/ 12524217 w 21600"/>
                <a:gd name="T17" fmla="*/ 10631446 h 21579"/>
                <a:gd name="T18" fmla="*/ 9613569 w 21600"/>
                <a:gd name="T19" fmla="*/ 10097930 h 21579"/>
                <a:gd name="T20" fmla="*/ 8716632 w 21600"/>
                <a:gd name="T21" fmla="*/ 10524876 h 21579"/>
                <a:gd name="T22" fmla="*/ 8241903 w 21600"/>
                <a:gd name="T23" fmla="*/ 11192357 h 21579"/>
                <a:gd name="T24" fmla="*/ 8215676 w 21600"/>
                <a:gd name="T25" fmla="*/ 11947345 h 21579"/>
                <a:gd name="T26" fmla="*/ 8692555 w 21600"/>
                <a:gd name="T27" fmla="*/ 12642193 h 21579"/>
                <a:gd name="T28" fmla="*/ 8397247 w 21600"/>
                <a:gd name="T29" fmla="*/ 13450454 h 21579"/>
                <a:gd name="T30" fmla="*/ 8659746 w 21600"/>
                <a:gd name="T31" fmla="*/ 14160530 h 21579"/>
                <a:gd name="T32" fmla="*/ 9295276 w 21600"/>
                <a:gd name="T33" fmla="*/ 14817335 h 21579"/>
                <a:gd name="T34" fmla="*/ 10140785 w 21600"/>
                <a:gd name="T35" fmla="*/ 15442938 h 21579"/>
                <a:gd name="T36" fmla="*/ 9249337 w 21600"/>
                <a:gd name="T37" fmla="*/ 16144655 h 21579"/>
                <a:gd name="T38" fmla="*/ 7888618 w 21600"/>
                <a:gd name="T39" fmla="*/ 16417110 h 21579"/>
                <a:gd name="T40" fmla="*/ 6472105 w 21600"/>
                <a:gd name="T41" fmla="*/ 16305242 h 21579"/>
                <a:gd name="T42" fmla="*/ 5384866 w 21600"/>
                <a:gd name="T43" fmla="*/ 15838709 h 21579"/>
                <a:gd name="T44" fmla="*/ 4870781 w 21600"/>
                <a:gd name="T45" fmla="*/ 14503030 h 21579"/>
                <a:gd name="T46" fmla="*/ 4410273 w 21600"/>
                <a:gd name="T47" fmla="*/ 13108727 h 21579"/>
                <a:gd name="T48" fmla="*/ 4230886 w 21600"/>
                <a:gd name="T49" fmla="*/ 11629978 h 21579"/>
                <a:gd name="T50" fmla="*/ 4539357 w 21600"/>
                <a:gd name="T51" fmla="*/ 10011168 h 21579"/>
                <a:gd name="T52" fmla="*/ 1973262 w 21600"/>
                <a:gd name="T53" fmla="*/ 10011168 h 21579"/>
                <a:gd name="T54" fmla="*/ 584101 w 21600"/>
                <a:gd name="T55" fmla="*/ 9530923 h 21579"/>
                <a:gd name="T56" fmla="*/ 0 w 21600"/>
                <a:gd name="T57" fmla="*/ 8364963 h 21579"/>
                <a:gd name="T58" fmla="*/ 0 w 21600"/>
                <a:gd name="T59" fmla="*/ 5916594 h 21579"/>
                <a:gd name="T60" fmla="*/ 575336 w 21600"/>
                <a:gd name="T61" fmla="*/ 4752896 h 21579"/>
                <a:gd name="T62" fmla="*/ 1973262 w 21600"/>
                <a:gd name="T63" fmla="*/ 4265810 h 21579"/>
                <a:gd name="T64" fmla="*/ 8370987 w 21600"/>
                <a:gd name="T65" fmla="*/ 4265810 h 21579"/>
                <a:gd name="T66" fmla="*/ 11512418 w 21600"/>
                <a:gd name="T67" fmla="*/ 3908882 h 21579"/>
                <a:gd name="T68" fmla="*/ 14778567 w 21600"/>
                <a:gd name="T69" fmla="*/ 2948393 h 21579"/>
                <a:gd name="T70" fmla="*/ 17799711 w 21600"/>
                <a:gd name="T71" fmla="*/ 1576933 h 21579"/>
                <a:gd name="T72" fmla="*/ 20190784 w 21600"/>
                <a:gd name="T73" fmla="*/ 0 h 21579"/>
                <a:gd name="T74" fmla="*/ 21581037 w 21600"/>
                <a:gd name="T75" fmla="*/ 482534 h 21579"/>
                <a:gd name="T76" fmla="*/ 22164047 w 21600"/>
                <a:gd name="T77" fmla="*/ 1648495 h 21579"/>
                <a:gd name="T78" fmla="*/ 22164047 w 21600"/>
                <a:gd name="T79" fmla="*/ 5581709 h 21579"/>
                <a:gd name="T80" fmla="*/ 23208622 w 21600"/>
                <a:gd name="T81" fmla="*/ 6142619 h 21579"/>
                <a:gd name="T82" fmla="*/ 23626465 w 21600"/>
                <a:gd name="T83" fmla="*/ 7147248 h 21579"/>
                <a:gd name="T84" fmla="*/ 20190784 w 21600"/>
                <a:gd name="T85" fmla="*/ 2172852 h 21579"/>
                <a:gd name="T86" fmla="*/ 18062211 w 21600"/>
                <a:gd name="T87" fmla="*/ 3388304 h 21579"/>
                <a:gd name="T88" fmla="*/ 15619710 w 21600"/>
                <a:gd name="T89" fmla="*/ 4440108 h 21579"/>
                <a:gd name="T90" fmla="*/ 12992365 w 21600"/>
                <a:gd name="T91" fmla="*/ 5268921 h 21579"/>
                <a:gd name="T92" fmla="*/ 10344249 w 21600"/>
                <a:gd name="T93" fmla="*/ 5787208 h 21579"/>
                <a:gd name="T94" fmla="*/ 10344249 w 21600"/>
                <a:gd name="T95" fmla="*/ 8503480 h 21579"/>
                <a:gd name="T96" fmla="*/ 12992365 w 21600"/>
                <a:gd name="T97" fmla="*/ 9027864 h 21579"/>
                <a:gd name="T98" fmla="*/ 15619710 w 21600"/>
                <a:gd name="T99" fmla="*/ 9861229 h 21579"/>
                <a:gd name="T100" fmla="*/ 18075341 w 21600"/>
                <a:gd name="T101" fmla="*/ 10919874 h 21579"/>
                <a:gd name="T102" fmla="*/ 20190784 w 21600"/>
                <a:gd name="T103" fmla="*/ 12117064 h 21579"/>
                <a:gd name="T104" fmla="*/ 20190784 w 21600"/>
                <a:gd name="T105" fmla="*/ 2172852 h 21579"/>
                <a:gd name="T106" fmla="*/ 20190784 w 21600"/>
                <a:gd name="T107" fmla="*/ 2172852 h 2157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579">
                  <a:moveTo>
                    <a:pt x="21600" y="9391"/>
                  </a:moveTo>
                  <a:cubicBezTo>
                    <a:pt x="21600" y="9887"/>
                    <a:pt x="21473" y="10321"/>
                    <a:pt x="21218" y="10697"/>
                  </a:cubicBezTo>
                  <a:cubicBezTo>
                    <a:pt x="20963" y="11073"/>
                    <a:pt x="20648" y="11313"/>
                    <a:pt x="20263" y="11428"/>
                  </a:cubicBezTo>
                  <a:lnTo>
                    <a:pt x="20263" y="16611"/>
                  </a:lnTo>
                  <a:cubicBezTo>
                    <a:pt x="20263" y="17201"/>
                    <a:pt x="20087" y="17708"/>
                    <a:pt x="19730" y="18128"/>
                  </a:cubicBezTo>
                  <a:cubicBezTo>
                    <a:pt x="19375" y="18551"/>
                    <a:pt x="18951" y="18759"/>
                    <a:pt x="18459" y="18759"/>
                  </a:cubicBezTo>
                  <a:cubicBezTo>
                    <a:pt x="17928" y="18122"/>
                    <a:pt x="17286" y="17506"/>
                    <a:pt x="16537" y="16904"/>
                  </a:cubicBezTo>
                  <a:cubicBezTo>
                    <a:pt x="15786" y="16306"/>
                    <a:pt x="14980" y="15757"/>
                    <a:pt x="14116" y="15255"/>
                  </a:cubicBezTo>
                  <a:cubicBezTo>
                    <a:pt x="13254" y="14756"/>
                    <a:pt x="12363" y="14325"/>
                    <a:pt x="11450" y="13969"/>
                  </a:cubicBezTo>
                  <a:cubicBezTo>
                    <a:pt x="10537" y="13614"/>
                    <a:pt x="9648" y="13380"/>
                    <a:pt x="8789" y="13268"/>
                  </a:cubicBezTo>
                  <a:cubicBezTo>
                    <a:pt x="8453" y="13379"/>
                    <a:pt x="8179" y="13564"/>
                    <a:pt x="7969" y="13829"/>
                  </a:cubicBezTo>
                  <a:cubicBezTo>
                    <a:pt x="7758" y="14093"/>
                    <a:pt x="7614" y="14386"/>
                    <a:pt x="7535" y="14706"/>
                  </a:cubicBezTo>
                  <a:cubicBezTo>
                    <a:pt x="7457" y="15029"/>
                    <a:pt x="7450" y="15361"/>
                    <a:pt x="7511" y="15698"/>
                  </a:cubicBezTo>
                  <a:cubicBezTo>
                    <a:pt x="7575" y="16036"/>
                    <a:pt x="7719" y="16341"/>
                    <a:pt x="7947" y="16611"/>
                  </a:cubicBezTo>
                  <a:cubicBezTo>
                    <a:pt x="7751" y="16992"/>
                    <a:pt x="7660" y="17347"/>
                    <a:pt x="7677" y="17673"/>
                  </a:cubicBezTo>
                  <a:cubicBezTo>
                    <a:pt x="7692" y="17993"/>
                    <a:pt x="7773" y="18307"/>
                    <a:pt x="7917" y="18606"/>
                  </a:cubicBezTo>
                  <a:cubicBezTo>
                    <a:pt x="8059" y="18909"/>
                    <a:pt x="8255" y="19193"/>
                    <a:pt x="8498" y="19469"/>
                  </a:cubicBezTo>
                  <a:cubicBezTo>
                    <a:pt x="8737" y="19745"/>
                    <a:pt x="8997" y="20021"/>
                    <a:pt x="9271" y="20291"/>
                  </a:cubicBezTo>
                  <a:cubicBezTo>
                    <a:pt x="9114" y="20696"/>
                    <a:pt x="8843" y="21001"/>
                    <a:pt x="8456" y="21213"/>
                  </a:cubicBezTo>
                  <a:cubicBezTo>
                    <a:pt x="8069" y="21424"/>
                    <a:pt x="7655" y="21541"/>
                    <a:pt x="7212" y="21571"/>
                  </a:cubicBezTo>
                  <a:cubicBezTo>
                    <a:pt x="6772" y="21600"/>
                    <a:pt x="6341" y="21550"/>
                    <a:pt x="5917" y="21424"/>
                  </a:cubicBezTo>
                  <a:cubicBezTo>
                    <a:pt x="5496" y="21295"/>
                    <a:pt x="5163" y="21092"/>
                    <a:pt x="4923" y="20811"/>
                  </a:cubicBezTo>
                  <a:cubicBezTo>
                    <a:pt x="4781" y="20241"/>
                    <a:pt x="4625" y="19657"/>
                    <a:pt x="4453" y="19056"/>
                  </a:cubicBezTo>
                  <a:cubicBezTo>
                    <a:pt x="4282" y="18454"/>
                    <a:pt x="4140" y="17843"/>
                    <a:pt x="4032" y="17224"/>
                  </a:cubicBezTo>
                  <a:cubicBezTo>
                    <a:pt x="3922" y="16599"/>
                    <a:pt x="3868" y="15953"/>
                    <a:pt x="3868" y="15281"/>
                  </a:cubicBezTo>
                  <a:cubicBezTo>
                    <a:pt x="3868" y="14615"/>
                    <a:pt x="3961" y="13905"/>
                    <a:pt x="4150" y="13154"/>
                  </a:cubicBezTo>
                  <a:lnTo>
                    <a:pt x="1804" y="13154"/>
                  </a:lnTo>
                  <a:cubicBezTo>
                    <a:pt x="1312" y="13154"/>
                    <a:pt x="889" y="12945"/>
                    <a:pt x="534" y="12523"/>
                  </a:cubicBezTo>
                  <a:cubicBezTo>
                    <a:pt x="176" y="12100"/>
                    <a:pt x="0" y="11592"/>
                    <a:pt x="0" y="10991"/>
                  </a:cubicBezTo>
                  <a:lnTo>
                    <a:pt x="0" y="7774"/>
                  </a:lnTo>
                  <a:cubicBezTo>
                    <a:pt x="0" y="7184"/>
                    <a:pt x="176" y="6677"/>
                    <a:pt x="526" y="6245"/>
                  </a:cubicBezTo>
                  <a:cubicBezTo>
                    <a:pt x="879" y="5820"/>
                    <a:pt x="1305" y="5605"/>
                    <a:pt x="1804" y="5605"/>
                  </a:cubicBezTo>
                  <a:lnTo>
                    <a:pt x="7653" y="5605"/>
                  </a:lnTo>
                  <a:cubicBezTo>
                    <a:pt x="8551" y="5605"/>
                    <a:pt x="9509" y="5450"/>
                    <a:pt x="10525" y="5136"/>
                  </a:cubicBezTo>
                  <a:cubicBezTo>
                    <a:pt x="11541" y="4822"/>
                    <a:pt x="12537" y="4399"/>
                    <a:pt x="13511" y="3874"/>
                  </a:cubicBezTo>
                  <a:cubicBezTo>
                    <a:pt x="14488" y="3343"/>
                    <a:pt x="15409" y="2744"/>
                    <a:pt x="16273" y="2072"/>
                  </a:cubicBezTo>
                  <a:cubicBezTo>
                    <a:pt x="17135" y="1406"/>
                    <a:pt x="17864" y="713"/>
                    <a:pt x="18459" y="0"/>
                  </a:cubicBezTo>
                  <a:cubicBezTo>
                    <a:pt x="18951" y="0"/>
                    <a:pt x="19375" y="214"/>
                    <a:pt x="19730" y="634"/>
                  </a:cubicBezTo>
                  <a:cubicBezTo>
                    <a:pt x="20087" y="1057"/>
                    <a:pt x="20263" y="1567"/>
                    <a:pt x="20263" y="2166"/>
                  </a:cubicBezTo>
                  <a:lnTo>
                    <a:pt x="20263" y="7334"/>
                  </a:lnTo>
                  <a:cubicBezTo>
                    <a:pt x="20648" y="7446"/>
                    <a:pt x="20963" y="7692"/>
                    <a:pt x="21218" y="8071"/>
                  </a:cubicBezTo>
                  <a:cubicBezTo>
                    <a:pt x="21473" y="8455"/>
                    <a:pt x="21600" y="8895"/>
                    <a:pt x="21600" y="9391"/>
                  </a:cubicBezTo>
                  <a:moveTo>
                    <a:pt x="18459" y="2855"/>
                  </a:moveTo>
                  <a:cubicBezTo>
                    <a:pt x="17864" y="3407"/>
                    <a:pt x="17215" y="3941"/>
                    <a:pt x="16513" y="4452"/>
                  </a:cubicBezTo>
                  <a:cubicBezTo>
                    <a:pt x="15810" y="4963"/>
                    <a:pt x="15066" y="5423"/>
                    <a:pt x="14280" y="5834"/>
                  </a:cubicBezTo>
                  <a:cubicBezTo>
                    <a:pt x="13494" y="6245"/>
                    <a:pt x="12694" y="6609"/>
                    <a:pt x="11878" y="6923"/>
                  </a:cubicBezTo>
                  <a:cubicBezTo>
                    <a:pt x="11061" y="7237"/>
                    <a:pt x="10255" y="7463"/>
                    <a:pt x="9457" y="7604"/>
                  </a:cubicBezTo>
                  <a:lnTo>
                    <a:pt x="9457" y="11173"/>
                  </a:lnTo>
                  <a:cubicBezTo>
                    <a:pt x="10255" y="11325"/>
                    <a:pt x="11061" y="11554"/>
                    <a:pt x="11878" y="11862"/>
                  </a:cubicBezTo>
                  <a:cubicBezTo>
                    <a:pt x="12694" y="12170"/>
                    <a:pt x="13494" y="12537"/>
                    <a:pt x="14280" y="12957"/>
                  </a:cubicBezTo>
                  <a:cubicBezTo>
                    <a:pt x="15066" y="13379"/>
                    <a:pt x="15813" y="13843"/>
                    <a:pt x="16525" y="14348"/>
                  </a:cubicBezTo>
                  <a:cubicBezTo>
                    <a:pt x="17235" y="14856"/>
                    <a:pt x="17881" y="15381"/>
                    <a:pt x="18459" y="15921"/>
                  </a:cubicBezTo>
                  <a:lnTo>
                    <a:pt x="18459" y="2855"/>
                  </a:lnTo>
                  <a:close/>
                  <a:moveTo>
                    <a:pt x="18459" y="2855"/>
                  </a:moveTo>
                </a:path>
              </a:pathLst>
            </a:custGeom>
            <a:solidFill>
              <a:srgbClr val="FFFFFF"/>
            </a:solidFill>
            <a:ln>
              <a:noFill/>
            </a:ln>
            <a:extLs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lstStyle/>
            <a:p>
              <a:pPr algn="ctr">
                <a:defRPr/>
              </a:pPr>
              <a:endParaRPr lang="zh-CN" altLang="en-US" sz="145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 name="组合 3"/>
          <p:cNvGrpSpPr/>
          <p:nvPr/>
        </p:nvGrpSpPr>
        <p:grpSpPr>
          <a:xfrm>
            <a:off x="7081710" y="2981324"/>
            <a:ext cx="965074" cy="1808163"/>
            <a:chOff x="7080916" y="2981323"/>
            <a:chExt cx="965074" cy="1808163"/>
          </a:xfrm>
        </p:grpSpPr>
        <p:sp>
          <p:nvSpPr>
            <p:cNvPr id="313" name="AutoShape 3"/>
            <p:cNvSpPr/>
            <p:nvPr/>
          </p:nvSpPr>
          <p:spPr bwMode="auto">
            <a:xfrm>
              <a:off x="7080916" y="2981323"/>
              <a:ext cx="965074" cy="1808163"/>
            </a:xfrm>
            <a:custGeom>
              <a:avLst/>
              <a:gdLst>
                <a:gd name="T0" fmla="*/ 0 w 20053"/>
                <a:gd name="T1" fmla="*/ 129499929 h 21600"/>
                <a:gd name="T2" fmla="*/ 143066176 w 20053"/>
                <a:gd name="T3" fmla="*/ 0 h 21600"/>
                <a:gd name="T4" fmla="*/ 143066176 w 20053"/>
                <a:gd name="T5" fmla="*/ 605454005 h 21600"/>
                <a:gd name="T6" fmla="*/ 0 w 20053"/>
                <a:gd name="T7" fmla="*/ 475954076 h 21600"/>
                <a:gd name="T8" fmla="*/ 24180041 w 20053"/>
                <a:gd name="T9" fmla="*/ 302727086 h 21600"/>
                <a:gd name="T10" fmla="*/ 0 w 20053"/>
                <a:gd name="T11" fmla="*/ 129499929 h 21600"/>
                <a:gd name="T12" fmla="*/ 0 w 20053"/>
                <a:gd name="T13" fmla="*/ 129499929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053" h="21600">
                  <a:moveTo>
                    <a:pt x="0" y="4620"/>
                  </a:moveTo>
                  <a:cubicBezTo>
                    <a:pt x="15413" y="0"/>
                    <a:pt x="15413" y="0"/>
                    <a:pt x="15413" y="0"/>
                  </a:cubicBezTo>
                  <a:cubicBezTo>
                    <a:pt x="21600" y="6742"/>
                    <a:pt x="21600" y="14858"/>
                    <a:pt x="15413" y="21600"/>
                  </a:cubicBezTo>
                  <a:cubicBezTo>
                    <a:pt x="0" y="16980"/>
                    <a:pt x="0" y="16980"/>
                    <a:pt x="0" y="16980"/>
                  </a:cubicBezTo>
                  <a:cubicBezTo>
                    <a:pt x="1737" y="15170"/>
                    <a:pt x="2605" y="13047"/>
                    <a:pt x="2605" y="10800"/>
                  </a:cubicBezTo>
                  <a:cubicBezTo>
                    <a:pt x="2605" y="8553"/>
                    <a:pt x="1737" y="6492"/>
                    <a:pt x="0" y="4620"/>
                  </a:cubicBezTo>
                  <a:close/>
                  <a:moveTo>
                    <a:pt x="0" y="4620"/>
                  </a:moveTo>
                </a:path>
              </a:pathLst>
            </a:custGeom>
            <a:solidFill>
              <a:schemeClr val="accent2"/>
            </a:solidFill>
            <a:ln>
              <a:noFill/>
            </a:ln>
          </p:spPr>
          <p:txBody>
            <a:bodyPr lIns="0" tIns="0" rIns="0" bIns="0"/>
            <a:lstStyle/>
            <a:p>
              <a:pPr algn="ctr">
                <a:defRPr/>
              </a:pPr>
              <a:endParaRPr lang="zh-CN" altLang="en-US" sz="145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3" name="AutoShape 13"/>
            <p:cNvSpPr/>
            <p:nvPr/>
          </p:nvSpPr>
          <p:spPr bwMode="auto">
            <a:xfrm>
              <a:off x="7455518" y="3716336"/>
              <a:ext cx="357141" cy="358775"/>
            </a:xfrm>
            <a:custGeom>
              <a:avLst/>
              <a:gdLst>
                <a:gd name="T0" fmla="*/ 23360658 w 21600"/>
                <a:gd name="T1" fmla="*/ 20657488 h 21600"/>
                <a:gd name="T2" fmla="*/ 23626465 w 21600"/>
                <a:gd name="T3" fmla="*/ 21355154 h 21600"/>
                <a:gd name="T4" fmla="*/ 23360658 w 21600"/>
                <a:gd name="T5" fmla="*/ 21994582 h 21600"/>
                <a:gd name="T6" fmla="*/ 22693445 w 21600"/>
                <a:gd name="T7" fmla="*/ 22787843 h 21600"/>
                <a:gd name="T8" fmla="*/ 21901514 w 21600"/>
                <a:gd name="T9" fmla="*/ 23455843 h 21600"/>
                <a:gd name="T10" fmla="*/ 21271475 w 21600"/>
                <a:gd name="T11" fmla="*/ 23731621 h 21600"/>
                <a:gd name="T12" fmla="*/ 20575819 w 21600"/>
                <a:gd name="T13" fmla="*/ 23449247 h 21600"/>
                <a:gd name="T14" fmla="*/ 15266425 w 21600"/>
                <a:gd name="T15" fmla="*/ 18131630 h 21600"/>
                <a:gd name="T16" fmla="*/ 12677345 w 21600"/>
                <a:gd name="T17" fmla="*/ 19341276 h 21600"/>
                <a:gd name="T18" fmla="*/ 9852025 w 21600"/>
                <a:gd name="T19" fmla="*/ 19766479 h 21600"/>
                <a:gd name="T20" fmla="*/ 6035675 w 21600"/>
                <a:gd name="T21" fmla="*/ 18997382 h 21600"/>
                <a:gd name="T22" fmla="*/ 2893153 w 21600"/>
                <a:gd name="T23" fmla="*/ 16869215 h 21600"/>
                <a:gd name="T24" fmla="*/ 766763 w 21600"/>
                <a:gd name="T25" fmla="*/ 13719310 h 21600"/>
                <a:gd name="T26" fmla="*/ 0 w 21600"/>
                <a:gd name="T27" fmla="*/ 9888178 h 21600"/>
                <a:gd name="T28" fmla="*/ 766763 w 21600"/>
                <a:gd name="T29" fmla="*/ 6059268 h 21600"/>
                <a:gd name="T30" fmla="*/ 2893153 w 21600"/>
                <a:gd name="T31" fmla="*/ 2907108 h 21600"/>
                <a:gd name="T32" fmla="*/ 6029127 w 21600"/>
                <a:gd name="T33" fmla="*/ 778974 h 21600"/>
                <a:gd name="T34" fmla="*/ 9852025 w 21600"/>
                <a:gd name="T35" fmla="*/ 0 h 21600"/>
                <a:gd name="T36" fmla="*/ 13659611 w 21600"/>
                <a:gd name="T37" fmla="*/ 778974 h 21600"/>
                <a:gd name="T38" fmla="*/ 16799950 w 21600"/>
                <a:gd name="T39" fmla="*/ 2907108 h 21600"/>
                <a:gd name="T40" fmla="*/ 18923033 w 21600"/>
                <a:gd name="T41" fmla="*/ 6059268 h 21600"/>
                <a:gd name="T42" fmla="*/ 19692011 w 21600"/>
                <a:gd name="T43" fmla="*/ 9888178 h 21600"/>
                <a:gd name="T44" fmla="*/ 19268711 w 21600"/>
                <a:gd name="T45" fmla="*/ 12732673 h 21600"/>
                <a:gd name="T46" fmla="*/ 18063303 w 21600"/>
                <a:gd name="T47" fmla="*/ 15323365 h 21600"/>
                <a:gd name="T48" fmla="*/ 23360658 w 21600"/>
                <a:gd name="T49" fmla="*/ 20657488 h 21600"/>
                <a:gd name="T50" fmla="*/ 3934453 w 21600"/>
                <a:gd name="T51" fmla="*/ 9888178 h 21600"/>
                <a:gd name="T52" fmla="*/ 4406999 w 21600"/>
                <a:gd name="T53" fmla="*/ 12215191 h 21600"/>
                <a:gd name="T54" fmla="*/ 5680207 w 21600"/>
                <a:gd name="T55" fmla="*/ 14086241 h 21600"/>
                <a:gd name="T56" fmla="*/ 7556103 w 21600"/>
                <a:gd name="T57" fmla="*/ 15348656 h 21600"/>
                <a:gd name="T58" fmla="*/ 9848751 w 21600"/>
                <a:gd name="T59" fmla="*/ 15814496 h 21600"/>
                <a:gd name="T60" fmla="*/ 12132634 w 21600"/>
                <a:gd name="T61" fmla="*/ 15348656 h 21600"/>
                <a:gd name="T62" fmla="*/ 14003040 w 21600"/>
                <a:gd name="T63" fmla="*/ 14086241 h 21600"/>
                <a:gd name="T64" fmla="*/ 15276248 w 21600"/>
                <a:gd name="T65" fmla="*/ 12215191 h 21600"/>
                <a:gd name="T66" fmla="*/ 15748794 w 21600"/>
                <a:gd name="T67" fmla="*/ 9888178 h 21600"/>
                <a:gd name="T68" fmla="*/ 15276248 w 21600"/>
                <a:gd name="T69" fmla="*/ 7595207 h 21600"/>
                <a:gd name="T70" fmla="*/ 14003040 w 21600"/>
                <a:gd name="T71" fmla="*/ 5705463 h 21600"/>
                <a:gd name="T72" fmla="*/ 12132634 w 21600"/>
                <a:gd name="T73" fmla="*/ 4429888 h 21600"/>
                <a:gd name="T74" fmla="*/ 9848751 w 21600"/>
                <a:gd name="T75" fmla="*/ 3961861 h 21600"/>
                <a:gd name="T76" fmla="*/ 7556103 w 21600"/>
                <a:gd name="T77" fmla="*/ 4429888 h 21600"/>
                <a:gd name="T78" fmla="*/ 5680207 w 21600"/>
                <a:gd name="T79" fmla="*/ 5705463 h 21600"/>
                <a:gd name="T80" fmla="*/ 4406999 w 21600"/>
                <a:gd name="T81" fmla="*/ 7595207 h 21600"/>
                <a:gd name="T82" fmla="*/ 3934453 w 21600"/>
                <a:gd name="T83" fmla="*/ 9888178 h 21600"/>
                <a:gd name="T84" fmla="*/ 9852025 w 21600"/>
                <a:gd name="T85" fmla="*/ 6142764 h 21600"/>
                <a:gd name="T86" fmla="*/ 10361745 w 21600"/>
                <a:gd name="T87" fmla="*/ 6356989 h 21600"/>
                <a:gd name="T88" fmla="*/ 10575032 w 21600"/>
                <a:gd name="T89" fmla="*/ 6899762 h 21600"/>
                <a:gd name="T90" fmla="*/ 10361745 w 21600"/>
                <a:gd name="T91" fmla="*/ 7411742 h 21600"/>
                <a:gd name="T92" fmla="*/ 9852025 w 21600"/>
                <a:gd name="T93" fmla="*/ 7629282 h 21600"/>
                <a:gd name="T94" fmla="*/ 8260523 w 21600"/>
                <a:gd name="T95" fmla="*/ 8280808 h 21600"/>
                <a:gd name="T96" fmla="*/ 7602041 w 21600"/>
                <a:gd name="T97" fmla="*/ 9884864 h 21600"/>
                <a:gd name="T98" fmla="*/ 7388754 w 21600"/>
                <a:gd name="T99" fmla="*/ 10400158 h 21600"/>
                <a:gd name="T100" fmla="*/ 6879034 w 21600"/>
                <a:gd name="T101" fmla="*/ 10611102 h 21600"/>
                <a:gd name="T102" fmla="*/ 6328833 w 21600"/>
                <a:gd name="T103" fmla="*/ 10400158 h 21600"/>
                <a:gd name="T104" fmla="*/ 6125369 w 21600"/>
                <a:gd name="T105" fmla="*/ 9884864 h 21600"/>
                <a:gd name="T106" fmla="*/ 6413070 w 21600"/>
                <a:gd name="T107" fmla="*/ 8444518 h 21600"/>
                <a:gd name="T108" fmla="*/ 7215915 w 21600"/>
                <a:gd name="T109" fmla="*/ 7241435 h 21600"/>
                <a:gd name="T110" fmla="*/ 8397247 w 21600"/>
                <a:gd name="T111" fmla="*/ 6435016 h 21600"/>
                <a:gd name="T112" fmla="*/ 9852025 w 21600"/>
                <a:gd name="T113" fmla="*/ 6142764 h 216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600" h="21600">
                  <a:moveTo>
                    <a:pt x="21357" y="18802"/>
                  </a:moveTo>
                  <a:cubicBezTo>
                    <a:pt x="21518" y="18965"/>
                    <a:pt x="21600" y="19177"/>
                    <a:pt x="21600" y="19437"/>
                  </a:cubicBezTo>
                  <a:cubicBezTo>
                    <a:pt x="21600" y="19581"/>
                    <a:pt x="21518" y="19776"/>
                    <a:pt x="21357" y="20019"/>
                  </a:cubicBezTo>
                  <a:cubicBezTo>
                    <a:pt x="21193" y="20261"/>
                    <a:pt x="20990" y="20504"/>
                    <a:pt x="20747" y="20741"/>
                  </a:cubicBezTo>
                  <a:cubicBezTo>
                    <a:pt x="20504" y="20979"/>
                    <a:pt x="20261" y="21185"/>
                    <a:pt x="20023" y="21349"/>
                  </a:cubicBezTo>
                  <a:cubicBezTo>
                    <a:pt x="19783" y="21518"/>
                    <a:pt x="19594" y="21600"/>
                    <a:pt x="19447" y="21600"/>
                  </a:cubicBezTo>
                  <a:cubicBezTo>
                    <a:pt x="19190" y="21600"/>
                    <a:pt x="18975" y="21515"/>
                    <a:pt x="18811" y="21343"/>
                  </a:cubicBezTo>
                  <a:lnTo>
                    <a:pt x="13957" y="16503"/>
                  </a:lnTo>
                  <a:cubicBezTo>
                    <a:pt x="13217" y="16980"/>
                    <a:pt x="12429" y="17350"/>
                    <a:pt x="11590" y="17604"/>
                  </a:cubicBezTo>
                  <a:cubicBezTo>
                    <a:pt x="10751" y="17864"/>
                    <a:pt x="9892" y="17991"/>
                    <a:pt x="9007" y="17991"/>
                  </a:cubicBezTo>
                  <a:cubicBezTo>
                    <a:pt x="7770" y="17991"/>
                    <a:pt x="6609" y="17760"/>
                    <a:pt x="5518" y="17291"/>
                  </a:cubicBezTo>
                  <a:cubicBezTo>
                    <a:pt x="4427" y="16822"/>
                    <a:pt x="3470" y="16175"/>
                    <a:pt x="2645" y="15354"/>
                  </a:cubicBezTo>
                  <a:cubicBezTo>
                    <a:pt x="1817" y="14535"/>
                    <a:pt x="1173" y="13580"/>
                    <a:pt x="701" y="12487"/>
                  </a:cubicBezTo>
                  <a:cubicBezTo>
                    <a:pt x="232" y="11400"/>
                    <a:pt x="0" y="10237"/>
                    <a:pt x="0" y="9000"/>
                  </a:cubicBezTo>
                  <a:cubicBezTo>
                    <a:pt x="0" y="7769"/>
                    <a:pt x="232" y="6602"/>
                    <a:pt x="701" y="5515"/>
                  </a:cubicBezTo>
                  <a:cubicBezTo>
                    <a:pt x="1170" y="4422"/>
                    <a:pt x="1817" y="3468"/>
                    <a:pt x="2645" y="2646"/>
                  </a:cubicBezTo>
                  <a:cubicBezTo>
                    <a:pt x="3470" y="1827"/>
                    <a:pt x="4425" y="1180"/>
                    <a:pt x="5512" y="709"/>
                  </a:cubicBezTo>
                  <a:cubicBezTo>
                    <a:pt x="6600" y="237"/>
                    <a:pt x="7764" y="0"/>
                    <a:pt x="9007" y="0"/>
                  </a:cubicBezTo>
                  <a:cubicBezTo>
                    <a:pt x="10245" y="0"/>
                    <a:pt x="11403" y="237"/>
                    <a:pt x="12488" y="709"/>
                  </a:cubicBezTo>
                  <a:cubicBezTo>
                    <a:pt x="13573" y="1180"/>
                    <a:pt x="14531" y="1827"/>
                    <a:pt x="15359" y="2646"/>
                  </a:cubicBezTo>
                  <a:cubicBezTo>
                    <a:pt x="16184" y="3468"/>
                    <a:pt x="16831" y="4422"/>
                    <a:pt x="17300" y="5515"/>
                  </a:cubicBezTo>
                  <a:cubicBezTo>
                    <a:pt x="17769" y="6602"/>
                    <a:pt x="18003" y="7769"/>
                    <a:pt x="18003" y="9000"/>
                  </a:cubicBezTo>
                  <a:cubicBezTo>
                    <a:pt x="18003" y="9887"/>
                    <a:pt x="17873" y="10748"/>
                    <a:pt x="17616" y="11589"/>
                  </a:cubicBezTo>
                  <a:cubicBezTo>
                    <a:pt x="17359" y="12434"/>
                    <a:pt x="16992" y="13219"/>
                    <a:pt x="16514" y="13947"/>
                  </a:cubicBezTo>
                  <a:lnTo>
                    <a:pt x="21357" y="18802"/>
                  </a:lnTo>
                  <a:close/>
                  <a:moveTo>
                    <a:pt x="3597" y="9000"/>
                  </a:moveTo>
                  <a:cubicBezTo>
                    <a:pt x="3597" y="9759"/>
                    <a:pt x="3741" y="10465"/>
                    <a:pt x="4029" y="11118"/>
                  </a:cubicBezTo>
                  <a:cubicBezTo>
                    <a:pt x="4317" y="11770"/>
                    <a:pt x="4707" y="12338"/>
                    <a:pt x="5193" y="12821"/>
                  </a:cubicBezTo>
                  <a:cubicBezTo>
                    <a:pt x="5679" y="13301"/>
                    <a:pt x="6253" y="13685"/>
                    <a:pt x="6908" y="13970"/>
                  </a:cubicBezTo>
                  <a:cubicBezTo>
                    <a:pt x="7566" y="14252"/>
                    <a:pt x="8264" y="14394"/>
                    <a:pt x="9004" y="14394"/>
                  </a:cubicBezTo>
                  <a:cubicBezTo>
                    <a:pt x="9745" y="14394"/>
                    <a:pt x="10440" y="14252"/>
                    <a:pt x="11092" y="13970"/>
                  </a:cubicBezTo>
                  <a:cubicBezTo>
                    <a:pt x="11745" y="13685"/>
                    <a:pt x="12319" y="13301"/>
                    <a:pt x="12802" y="12821"/>
                  </a:cubicBezTo>
                  <a:cubicBezTo>
                    <a:pt x="13291" y="12338"/>
                    <a:pt x="13678" y="11770"/>
                    <a:pt x="13966" y="11118"/>
                  </a:cubicBezTo>
                  <a:cubicBezTo>
                    <a:pt x="14254" y="10465"/>
                    <a:pt x="14398" y="9759"/>
                    <a:pt x="14398" y="9000"/>
                  </a:cubicBezTo>
                  <a:cubicBezTo>
                    <a:pt x="14398" y="8260"/>
                    <a:pt x="14254" y="7565"/>
                    <a:pt x="13966" y="6913"/>
                  </a:cubicBezTo>
                  <a:cubicBezTo>
                    <a:pt x="13675" y="6258"/>
                    <a:pt x="13291" y="5684"/>
                    <a:pt x="12802" y="5193"/>
                  </a:cubicBezTo>
                  <a:cubicBezTo>
                    <a:pt x="12316" y="4704"/>
                    <a:pt x="11745" y="4317"/>
                    <a:pt x="11092" y="4032"/>
                  </a:cubicBezTo>
                  <a:cubicBezTo>
                    <a:pt x="10440" y="3750"/>
                    <a:pt x="9742" y="3606"/>
                    <a:pt x="9004" y="3606"/>
                  </a:cubicBezTo>
                  <a:cubicBezTo>
                    <a:pt x="8267" y="3606"/>
                    <a:pt x="7566" y="3750"/>
                    <a:pt x="6908" y="4032"/>
                  </a:cubicBezTo>
                  <a:cubicBezTo>
                    <a:pt x="6253" y="4317"/>
                    <a:pt x="5676" y="4704"/>
                    <a:pt x="5193" y="5193"/>
                  </a:cubicBezTo>
                  <a:cubicBezTo>
                    <a:pt x="4707" y="5684"/>
                    <a:pt x="4317" y="6258"/>
                    <a:pt x="4029" y="6913"/>
                  </a:cubicBezTo>
                  <a:cubicBezTo>
                    <a:pt x="3741" y="7565"/>
                    <a:pt x="3597" y="8257"/>
                    <a:pt x="3597" y="9000"/>
                  </a:cubicBezTo>
                  <a:moveTo>
                    <a:pt x="9007" y="5591"/>
                  </a:moveTo>
                  <a:cubicBezTo>
                    <a:pt x="9185" y="5591"/>
                    <a:pt x="9344" y="5656"/>
                    <a:pt x="9473" y="5786"/>
                  </a:cubicBezTo>
                  <a:cubicBezTo>
                    <a:pt x="9603" y="5919"/>
                    <a:pt x="9668" y="6082"/>
                    <a:pt x="9668" y="6280"/>
                  </a:cubicBezTo>
                  <a:cubicBezTo>
                    <a:pt x="9668" y="6461"/>
                    <a:pt x="9603" y="6616"/>
                    <a:pt x="9473" y="6746"/>
                  </a:cubicBezTo>
                  <a:cubicBezTo>
                    <a:pt x="9344" y="6879"/>
                    <a:pt x="9185" y="6944"/>
                    <a:pt x="9007" y="6944"/>
                  </a:cubicBezTo>
                  <a:cubicBezTo>
                    <a:pt x="8439" y="6944"/>
                    <a:pt x="7953" y="7144"/>
                    <a:pt x="7552" y="7537"/>
                  </a:cubicBezTo>
                  <a:cubicBezTo>
                    <a:pt x="7151" y="7935"/>
                    <a:pt x="6950" y="8423"/>
                    <a:pt x="6950" y="8997"/>
                  </a:cubicBezTo>
                  <a:cubicBezTo>
                    <a:pt x="6950" y="9180"/>
                    <a:pt x="6885" y="9333"/>
                    <a:pt x="6755" y="9466"/>
                  </a:cubicBezTo>
                  <a:cubicBezTo>
                    <a:pt x="6623" y="9596"/>
                    <a:pt x="6467" y="9658"/>
                    <a:pt x="6289" y="9658"/>
                  </a:cubicBezTo>
                  <a:cubicBezTo>
                    <a:pt x="6080" y="9658"/>
                    <a:pt x="5914" y="9596"/>
                    <a:pt x="5786" y="9466"/>
                  </a:cubicBezTo>
                  <a:cubicBezTo>
                    <a:pt x="5659" y="9333"/>
                    <a:pt x="5600" y="9180"/>
                    <a:pt x="5600" y="8997"/>
                  </a:cubicBezTo>
                  <a:cubicBezTo>
                    <a:pt x="5600" y="8539"/>
                    <a:pt x="5685" y="8104"/>
                    <a:pt x="5863" y="7686"/>
                  </a:cubicBezTo>
                  <a:cubicBezTo>
                    <a:pt x="6038" y="7271"/>
                    <a:pt x="6281" y="6907"/>
                    <a:pt x="6597" y="6591"/>
                  </a:cubicBezTo>
                  <a:cubicBezTo>
                    <a:pt x="6905" y="6277"/>
                    <a:pt x="7264" y="6029"/>
                    <a:pt x="7677" y="5857"/>
                  </a:cubicBezTo>
                  <a:cubicBezTo>
                    <a:pt x="8086" y="5681"/>
                    <a:pt x="8530" y="5591"/>
                    <a:pt x="9007" y="5591"/>
                  </a:cubicBezTo>
                </a:path>
              </a:pathLst>
            </a:custGeom>
            <a:solidFill>
              <a:srgbClr val="FFFFFF"/>
            </a:solidFill>
            <a:ln>
              <a:noFill/>
            </a:ln>
            <a:extLs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lstStyle/>
            <a:p>
              <a:pPr algn="ctr">
                <a:defRPr/>
              </a:pPr>
              <a:endParaRPr lang="zh-CN" altLang="en-US" sz="145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 name="组合 5"/>
          <p:cNvGrpSpPr/>
          <p:nvPr/>
        </p:nvGrpSpPr>
        <p:grpSpPr>
          <a:xfrm>
            <a:off x="4451565" y="4502149"/>
            <a:ext cx="1604754" cy="1344613"/>
            <a:chOff x="4450771" y="4502148"/>
            <a:chExt cx="1604754" cy="1344613"/>
          </a:xfrm>
        </p:grpSpPr>
        <p:sp>
          <p:nvSpPr>
            <p:cNvPr id="317" name="AutoShape 7"/>
            <p:cNvSpPr/>
            <p:nvPr/>
          </p:nvSpPr>
          <p:spPr bwMode="auto">
            <a:xfrm>
              <a:off x="4450771" y="4502148"/>
              <a:ext cx="1604754" cy="1344613"/>
            </a:xfrm>
            <a:custGeom>
              <a:avLst/>
              <a:gdLst>
                <a:gd name="T0" fmla="*/ 477491173 w 21600"/>
                <a:gd name="T1" fmla="*/ 126525095 h 21600"/>
                <a:gd name="T2" fmla="*/ 469709798 w 21600"/>
                <a:gd name="T3" fmla="*/ 335206908 h 21600"/>
                <a:gd name="T4" fmla="*/ 0 w 21600"/>
                <a:gd name="T5" fmla="*/ 116080882 h 21600"/>
                <a:gd name="T6" fmla="*/ 206868653 w 21600"/>
                <a:gd name="T7" fmla="*/ 0 h 21600"/>
                <a:gd name="T8" fmla="*/ 477491173 w 21600"/>
                <a:gd name="T9" fmla="*/ 126525095 h 21600"/>
                <a:gd name="T10" fmla="*/ 477491173 w 21600"/>
                <a:gd name="T11" fmla="*/ 126525095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8153"/>
                  </a:moveTo>
                  <a:cubicBezTo>
                    <a:pt x="21248" y="21600"/>
                    <a:pt x="21248" y="21600"/>
                    <a:pt x="21248" y="21600"/>
                  </a:cubicBezTo>
                  <a:cubicBezTo>
                    <a:pt x="12664" y="21348"/>
                    <a:pt x="4714" y="16053"/>
                    <a:pt x="0" y="7480"/>
                  </a:cubicBezTo>
                  <a:cubicBezTo>
                    <a:pt x="9358" y="0"/>
                    <a:pt x="9358" y="0"/>
                    <a:pt x="9358" y="0"/>
                  </a:cubicBezTo>
                  <a:cubicBezTo>
                    <a:pt x="12031" y="4791"/>
                    <a:pt x="16464" y="7984"/>
                    <a:pt x="21600" y="8153"/>
                  </a:cubicBezTo>
                  <a:close/>
                  <a:moveTo>
                    <a:pt x="21600" y="8153"/>
                  </a:moveTo>
                </a:path>
              </a:pathLst>
            </a:custGeom>
            <a:solidFill>
              <a:schemeClr val="accent4"/>
            </a:solidFill>
            <a:ln>
              <a:noFill/>
            </a:ln>
          </p:spPr>
          <p:txBody>
            <a:bodyPr lIns="0" tIns="0" rIns="0" bIns="0"/>
            <a:lstStyle/>
            <a:p>
              <a:pPr algn="ctr">
                <a:defRPr/>
              </a:pPr>
              <a:endParaRPr lang="zh-CN" altLang="en-US" sz="145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4" name="AutoShape 14"/>
            <p:cNvSpPr/>
            <p:nvPr/>
          </p:nvSpPr>
          <p:spPr bwMode="auto">
            <a:xfrm>
              <a:off x="5201561" y="5060947"/>
              <a:ext cx="355554" cy="355600"/>
            </a:xfrm>
            <a:custGeom>
              <a:avLst/>
              <a:gdLst>
                <a:gd name="T0" fmla="*/ 20487631 w 21600"/>
                <a:gd name="T1" fmla="*/ 0 h 21600"/>
                <a:gd name="T2" fmla="*/ 22563709 w 21600"/>
                <a:gd name="T3" fmla="*/ 862956 h 21600"/>
                <a:gd name="T4" fmla="*/ 23416919 w 21600"/>
                <a:gd name="T5" fmla="*/ 2939034 h 21600"/>
                <a:gd name="T6" fmla="*/ 23416919 w 21600"/>
                <a:gd name="T7" fmla="*/ 20471365 h 21600"/>
                <a:gd name="T8" fmla="*/ 23181663 w 21600"/>
                <a:gd name="T9" fmla="*/ 21630292 h 21600"/>
                <a:gd name="T10" fmla="*/ 22553963 w 21600"/>
                <a:gd name="T11" fmla="*/ 22553963 h 21600"/>
                <a:gd name="T12" fmla="*/ 21617286 w 21600"/>
                <a:gd name="T13" fmla="*/ 23175176 h 21600"/>
                <a:gd name="T14" fmla="*/ 20487631 w 21600"/>
                <a:gd name="T15" fmla="*/ 23410399 h 21600"/>
                <a:gd name="T16" fmla="*/ 13080944 w 21600"/>
                <a:gd name="T17" fmla="*/ 23410399 h 21600"/>
                <a:gd name="T18" fmla="*/ 13080944 w 21600"/>
                <a:gd name="T19" fmla="*/ 13607824 h 21600"/>
                <a:gd name="T20" fmla="*/ 15704514 w 21600"/>
                <a:gd name="T21" fmla="*/ 13607824 h 21600"/>
                <a:gd name="T22" fmla="*/ 16033016 w 21600"/>
                <a:gd name="T23" fmla="*/ 13487480 h 21600"/>
                <a:gd name="T24" fmla="*/ 16176112 w 21600"/>
                <a:gd name="T25" fmla="*/ 13165497 h 21600"/>
                <a:gd name="T26" fmla="*/ 16357139 w 21600"/>
                <a:gd name="T27" fmla="*/ 10601588 h 21600"/>
                <a:gd name="T28" fmla="*/ 16236828 w 21600"/>
                <a:gd name="T29" fmla="*/ 10238383 h 21600"/>
                <a:gd name="T30" fmla="*/ 15886660 w 21600"/>
                <a:gd name="T31" fmla="*/ 10085540 h 21600"/>
                <a:gd name="T32" fmla="*/ 13080944 w 21600"/>
                <a:gd name="T33" fmla="*/ 10085540 h 21600"/>
                <a:gd name="T34" fmla="*/ 13080944 w 21600"/>
                <a:gd name="T35" fmla="*/ 8958058 h 21600"/>
                <a:gd name="T36" fmla="*/ 13243565 w 21600"/>
                <a:gd name="T37" fmla="*/ 8127633 h 21600"/>
                <a:gd name="T38" fmla="*/ 14055584 w 21600"/>
                <a:gd name="T39" fmla="*/ 7923822 h 21600"/>
                <a:gd name="T40" fmla="*/ 14902274 w 21600"/>
                <a:gd name="T41" fmla="*/ 7986677 h 21600"/>
                <a:gd name="T42" fmla="*/ 15793414 w 21600"/>
                <a:gd name="T43" fmla="*/ 8152558 h 21600"/>
                <a:gd name="T44" fmla="*/ 16000485 w 21600"/>
                <a:gd name="T45" fmla="*/ 8129806 h 21600"/>
                <a:gd name="T46" fmla="*/ 16176112 w 21600"/>
                <a:gd name="T47" fmla="*/ 8047393 h 21600"/>
                <a:gd name="T48" fmla="*/ 16389670 w 21600"/>
                <a:gd name="T49" fmla="*/ 7713491 h 21600"/>
                <a:gd name="T50" fmla="*/ 16736577 w 21600"/>
                <a:gd name="T51" fmla="*/ 5244968 h 21600"/>
                <a:gd name="T52" fmla="*/ 16357139 w 21600"/>
                <a:gd name="T53" fmla="*/ 4712655 h 21600"/>
                <a:gd name="T54" fmla="*/ 13491826 w 21600"/>
                <a:gd name="T55" fmla="*/ 4347309 h 21600"/>
                <a:gd name="T56" fmla="*/ 8902775 w 21600"/>
                <a:gd name="T57" fmla="*/ 8811702 h 21600"/>
                <a:gd name="T58" fmla="*/ 8902775 w 21600"/>
                <a:gd name="T59" fmla="*/ 10092027 h 21600"/>
                <a:gd name="T60" fmla="*/ 7332966 w 21600"/>
                <a:gd name="T61" fmla="*/ 10092027 h 21600"/>
                <a:gd name="T62" fmla="*/ 6849449 w 21600"/>
                <a:gd name="T63" fmla="*/ 10578804 h 21600"/>
                <a:gd name="T64" fmla="*/ 6849449 w 21600"/>
                <a:gd name="T65" fmla="*/ 13139486 h 21600"/>
                <a:gd name="T66" fmla="*/ 6986058 w 21600"/>
                <a:gd name="T67" fmla="*/ 13471247 h 21600"/>
                <a:gd name="T68" fmla="*/ 7332966 w 21600"/>
                <a:gd name="T69" fmla="*/ 13614344 h 21600"/>
                <a:gd name="T70" fmla="*/ 8902775 w 21600"/>
                <a:gd name="T71" fmla="*/ 13614344 h 21600"/>
                <a:gd name="T72" fmla="*/ 8902775 w 21600"/>
                <a:gd name="T73" fmla="*/ 23416919 h 21600"/>
                <a:gd name="T74" fmla="*/ 2910849 w 21600"/>
                <a:gd name="T75" fmla="*/ 23416919 h 21600"/>
                <a:gd name="T76" fmla="*/ 1786627 w 21600"/>
                <a:gd name="T77" fmla="*/ 23181663 h 21600"/>
                <a:gd name="T78" fmla="*/ 862956 w 21600"/>
                <a:gd name="T79" fmla="*/ 22560482 h 21600"/>
                <a:gd name="T80" fmla="*/ 238515 w 21600"/>
                <a:gd name="T81" fmla="*/ 21636811 h 21600"/>
                <a:gd name="T82" fmla="*/ 0 w 21600"/>
                <a:gd name="T83" fmla="*/ 20477885 h 21600"/>
                <a:gd name="T84" fmla="*/ 0 w 21600"/>
                <a:gd name="T85" fmla="*/ 2945553 h 21600"/>
                <a:gd name="T86" fmla="*/ 238515 w 21600"/>
                <a:gd name="T87" fmla="*/ 1801805 h 21600"/>
                <a:gd name="T88" fmla="*/ 862956 w 21600"/>
                <a:gd name="T89" fmla="*/ 869475 h 21600"/>
                <a:gd name="T90" fmla="*/ 1786627 w 21600"/>
                <a:gd name="T91" fmla="*/ 241742 h 21600"/>
                <a:gd name="T92" fmla="*/ 2910849 w 21600"/>
                <a:gd name="T93" fmla="*/ 6519 h 21600"/>
                <a:gd name="T94" fmla="*/ 20487631 w 21600"/>
                <a:gd name="T95" fmla="*/ 6519 h 21600"/>
                <a:gd name="T96" fmla="*/ 20487631 w 21600"/>
                <a:gd name="T97" fmla="*/ 0 h 21600"/>
                <a:gd name="T98" fmla="*/ 20487631 w 21600"/>
                <a:gd name="T99" fmla="*/ 0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600" h="21600">
                  <a:moveTo>
                    <a:pt x="18898" y="0"/>
                  </a:moveTo>
                  <a:cubicBezTo>
                    <a:pt x="19650" y="0"/>
                    <a:pt x="20287" y="264"/>
                    <a:pt x="20813" y="796"/>
                  </a:cubicBezTo>
                  <a:cubicBezTo>
                    <a:pt x="21336" y="1322"/>
                    <a:pt x="21600" y="1962"/>
                    <a:pt x="21600" y="2711"/>
                  </a:cubicBezTo>
                  <a:lnTo>
                    <a:pt x="21600" y="18883"/>
                  </a:lnTo>
                  <a:cubicBezTo>
                    <a:pt x="21600" y="19268"/>
                    <a:pt x="21527" y="19623"/>
                    <a:pt x="21383" y="19952"/>
                  </a:cubicBezTo>
                  <a:cubicBezTo>
                    <a:pt x="21236" y="20281"/>
                    <a:pt x="21042" y="20563"/>
                    <a:pt x="20804" y="20804"/>
                  </a:cubicBezTo>
                  <a:cubicBezTo>
                    <a:pt x="20566" y="21042"/>
                    <a:pt x="20278" y="21233"/>
                    <a:pt x="19940" y="21377"/>
                  </a:cubicBezTo>
                  <a:cubicBezTo>
                    <a:pt x="19603" y="21524"/>
                    <a:pt x="19256" y="21594"/>
                    <a:pt x="18898" y="21594"/>
                  </a:cubicBezTo>
                  <a:lnTo>
                    <a:pt x="12066" y="21594"/>
                  </a:lnTo>
                  <a:lnTo>
                    <a:pt x="12066" y="12552"/>
                  </a:lnTo>
                  <a:lnTo>
                    <a:pt x="14486" y="12552"/>
                  </a:lnTo>
                  <a:cubicBezTo>
                    <a:pt x="14595" y="12552"/>
                    <a:pt x="14698" y="12517"/>
                    <a:pt x="14789" y="12441"/>
                  </a:cubicBezTo>
                  <a:cubicBezTo>
                    <a:pt x="14877" y="12367"/>
                    <a:pt x="14921" y="12267"/>
                    <a:pt x="14921" y="12144"/>
                  </a:cubicBezTo>
                  <a:lnTo>
                    <a:pt x="15088" y="9779"/>
                  </a:lnTo>
                  <a:cubicBezTo>
                    <a:pt x="15088" y="9650"/>
                    <a:pt x="15050" y="9538"/>
                    <a:pt x="14977" y="9444"/>
                  </a:cubicBezTo>
                  <a:cubicBezTo>
                    <a:pt x="14883" y="9350"/>
                    <a:pt x="14774" y="9303"/>
                    <a:pt x="14654" y="9303"/>
                  </a:cubicBezTo>
                  <a:lnTo>
                    <a:pt x="12066" y="9303"/>
                  </a:lnTo>
                  <a:lnTo>
                    <a:pt x="12066" y="8263"/>
                  </a:lnTo>
                  <a:cubicBezTo>
                    <a:pt x="12066" y="7879"/>
                    <a:pt x="12116" y="7623"/>
                    <a:pt x="12216" y="7497"/>
                  </a:cubicBezTo>
                  <a:cubicBezTo>
                    <a:pt x="12313" y="7370"/>
                    <a:pt x="12565" y="7309"/>
                    <a:pt x="12965" y="7309"/>
                  </a:cubicBezTo>
                  <a:cubicBezTo>
                    <a:pt x="13203" y="7309"/>
                    <a:pt x="13458" y="7326"/>
                    <a:pt x="13746" y="7367"/>
                  </a:cubicBezTo>
                  <a:cubicBezTo>
                    <a:pt x="14034" y="7406"/>
                    <a:pt x="14307" y="7456"/>
                    <a:pt x="14568" y="7520"/>
                  </a:cubicBezTo>
                  <a:cubicBezTo>
                    <a:pt x="14624" y="7520"/>
                    <a:pt x="14686" y="7514"/>
                    <a:pt x="14759" y="7499"/>
                  </a:cubicBezTo>
                  <a:cubicBezTo>
                    <a:pt x="14830" y="7485"/>
                    <a:pt x="14883" y="7458"/>
                    <a:pt x="14921" y="7423"/>
                  </a:cubicBezTo>
                  <a:cubicBezTo>
                    <a:pt x="15015" y="7367"/>
                    <a:pt x="15079" y="7264"/>
                    <a:pt x="15118" y="7115"/>
                  </a:cubicBezTo>
                  <a:lnTo>
                    <a:pt x="15438" y="4838"/>
                  </a:lnTo>
                  <a:cubicBezTo>
                    <a:pt x="15479" y="4565"/>
                    <a:pt x="15361" y="4403"/>
                    <a:pt x="15088" y="4347"/>
                  </a:cubicBezTo>
                  <a:cubicBezTo>
                    <a:pt x="14245" y="4112"/>
                    <a:pt x="13364" y="4001"/>
                    <a:pt x="12445" y="4010"/>
                  </a:cubicBezTo>
                  <a:cubicBezTo>
                    <a:pt x="9625" y="4010"/>
                    <a:pt x="8212" y="5384"/>
                    <a:pt x="8212" y="8128"/>
                  </a:cubicBezTo>
                  <a:lnTo>
                    <a:pt x="8212" y="9309"/>
                  </a:lnTo>
                  <a:lnTo>
                    <a:pt x="6764" y="9309"/>
                  </a:lnTo>
                  <a:cubicBezTo>
                    <a:pt x="6456" y="9309"/>
                    <a:pt x="6306" y="9459"/>
                    <a:pt x="6318" y="9758"/>
                  </a:cubicBezTo>
                  <a:lnTo>
                    <a:pt x="6318" y="12120"/>
                  </a:lnTo>
                  <a:cubicBezTo>
                    <a:pt x="6318" y="12235"/>
                    <a:pt x="6356" y="12335"/>
                    <a:pt x="6444" y="12426"/>
                  </a:cubicBezTo>
                  <a:cubicBezTo>
                    <a:pt x="6526" y="12514"/>
                    <a:pt x="6632" y="12558"/>
                    <a:pt x="6764" y="12558"/>
                  </a:cubicBezTo>
                  <a:lnTo>
                    <a:pt x="8212" y="12558"/>
                  </a:lnTo>
                  <a:lnTo>
                    <a:pt x="8212" y="21600"/>
                  </a:lnTo>
                  <a:lnTo>
                    <a:pt x="2685" y="21600"/>
                  </a:lnTo>
                  <a:cubicBezTo>
                    <a:pt x="2320" y="21600"/>
                    <a:pt x="1974" y="21530"/>
                    <a:pt x="1648" y="21383"/>
                  </a:cubicBezTo>
                  <a:cubicBezTo>
                    <a:pt x="1322" y="21239"/>
                    <a:pt x="1034" y="21048"/>
                    <a:pt x="796" y="20810"/>
                  </a:cubicBezTo>
                  <a:cubicBezTo>
                    <a:pt x="558" y="20569"/>
                    <a:pt x="364" y="20287"/>
                    <a:pt x="220" y="19958"/>
                  </a:cubicBezTo>
                  <a:cubicBezTo>
                    <a:pt x="76" y="19629"/>
                    <a:pt x="0" y="19274"/>
                    <a:pt x="0" y="18889"/>
                  </a:cubicBezTo>
                  <a:lnTo>
                    <a:pt x="0" y="2717"/>
                  </a:lnTo>
                  <a:cubicBezTo>
                    <a:pt x="0" y="2353"/>
                    <a:pt x="76" y="2000"/>
                    <a:pt x="220" y="1662"/>
                  </a:cubicBezTo>
                  <a:cubicBezTo>
                    <a:pt x="364" y="1328"/>
                    <a:pt x="558" y="1037"/>
                    <a:pt x="796" y="802"/>
                  </a:cubicBezTo>
                  <a:cubicBezTo>
                    <a:pt x="1034" y="558"/>
                    <a:pt x="1322" y="370"/>
                    <a:pt x="1648" y="223"/>
                  </a:cubicBezTo>
                  <a:cubicBezTo>
                    <a:pt x="1974" y="76"/>
                    <a:pt x="2320" y="6"/>
                    <a:pt x="2685" y="6"/>
                  </a:cubicBezTo>
                  <a:lnTo>
                    <a:pt x="18898" y="6"/>
                  </a:lnTo>
                  <a:lnTo>
                    <a:pt x="18898" y="0"/>
                  </a:lnTo>
                  <a:close/>
                  <a:moveTo>
                    <a:pt x="18898" y="0"/>
                  </a:moveTo>
                </a:path>
              </a:pathLst>
            </a:custGeom>
            <a:solidFill>
              <a:srgbClr val="FFFFFF"/>
            </a:solidFill>
            <a:ln>
              <a:noFill/>
            </a:ln>
            <a:extLs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lstStyle/>
            <a:p>
              <a:pPr algn="ctr">
                <a:defRPr/>
              </a:pPr>
              <a:endParaRPr lang="zh-CN" altLang="en-US" sz="145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25" name="AutoShape 25"/>
          <p:cNvSpPr/>
          <p:nvPr/>
        </p:nvSpPr>
        <p:spPr bwMode="auto">
          <a:xfrm>
            <a:off x="5715051" y="3581397"/>
            <a:ext cx="761901" cy="635000"/>
          </a:xfrm>
          <a:custGeom>
            <a:avLst/>
            <a:gdLst>
              <a:gd name="T0" fmla="*/ 107526667 w 21600"/>
              <a:gd name="T1" fmla="*/ 5593409 h 21600"/>
              <a:gd name="T2" fmla="*/ 100870949 w 21600"/>
              <a:gd name="T3" fmla="*/ 74671296 h 21600"/>
              <a:gd name="T4" fmla="*/ 0 w 21600"/>
              <a:gd name="T5" fmla="*/ 69077887 h 21600"/>
              <a:gd name="T6" fmla="*/ 6700520 w 21600"/>
              <a:gd name="T7" fmla="*/ 0 h 21600"/>
              <a:gd name="T8" fmla="*/ 19534011 w 21600"/>
              <a:gd name="T9" fmla="*/ 6163851 h 21600"/>
              <a:gd name="T10" fmla="*/ 7372562 w 21600"/>
              <a:gd name="T11" fmla="*/ 6143096 h 21600"/>
              <a:gd name="T12" fmla="*/ 7337707 w 21600"/>
              <a:gd name="T13" fmla="*/ 16275579 h 21600"/>
              <a:gd name="T14" fmla="*/ 19499157 w 21600"/>
              <a:gd name="T15" fmla="*/ 16306682 h 21600"/>
              <a:gd name="T16" fmla="*/ 20171198 w 21600"/>
              <a:gd name="T17" fmla="*/ 24897350 h 21600"/>
              <a:gd name="T18" fmla="*/ 8970504 w 21600"/>
              <a:gd name="T19" fmla="*/ 23009813 h 21600"/>
              <a:gd name="T20" fmla="*/ 6690572 w 21600"/>
              <a:gd name="T21" fmla="*/ 32392114 h 21600"/>
              <a:gd name="T22" fmla="*/ 17891266 w 21600"/>
              <a:gd name="T23" fmla="*/ 34279652 h 21600"/>
              <a:gd name="T24" fmla="*/ 20171198 w 21600"/>
              <a:gd name="T25" fmla="*/ 24897350 h 21600"/>
              <a:gd name="T26" fmla="*/ 17891266 w 21600"/>
              <a:gd name="T27" fmla="*/ 40401993 h 21600"/>
              <a:gd name="T28" fmla="*/ 6690572 w 21600"/>
              <a:gd name="T29" fmla="*/ 42289530 h 21600"/>
              <a:gd name="T30" fmla="*/ 8970504 w 21600"/>
              <a:gd name="T31" fmla="*/ 51671831 h 21600"/>
              <a:gd name="T32" fmla="*/ 20171198 w 21600"/>
              <a:gd name="T33" fmla="*/ 49784294 h 21600"/>
              <a:gd name="T34" fmla="*/ 19534011 w 21600"/>
              <a:gd name="T35" fmla="*/ 58416472 h 21600"/>
              <a:gd name="T36" fmla="*/ 7372562 w 21600"/>
              <a:gd name="T37" fmla="*/ 58395717 h 21600"/>
              <a:gd name="T38" fmla="*/ 7337707 w 21600"/>
              <a:gd name="T39" fmla="*/ 68528200 h 21600"/>
              <a:gd name="T40" fmla="*/ 19499157 w 21600"/>
              <a:gd name="T41" fmla="*/ 68548956 h 21600"/>
              <a:gd name="T42" fmla="*/ 80615155 w 21600"/>
              <a:gd name="T43" fmla="*/ 7505171 h 21600"/>
              <a:gd name="T44" fmla="*/ 29161599 w 21600"/>
              <a:gd name="T45" fmla="*/ 5603816 h 21600"/>
              <a:gd name="T46" fmla="*/ 26886676 w 21600"/>
              <a:gd name="T47" fmla="*/ 32392114 h 21600"/>
              <a:gd name="T48" fmla="*/ 78340162 w 21600"/>
              <a:gd name="T49" fmla="*/ 34279652 h 21600"/>
              <a:gd name="T50" fmla="*/ 80615155 w 21600"/>
              <a:gd name="T51" fmla="*/ 7505171 h 21600"/>
              <a:gd name="T52" fmla="*/ 78340162 w 21600"/>
              <a:gd name="T53" fmla="*/ 40401993 h 21600"/>
              <a:gd name="T54" fmla="*/ 26886676 w 21600"/>
              <a:gd name="T55" fmla="*/ 42289530 h 21600"/>
              <a:gd name="T56" fmla="*/ 29161599 w 21600"/>
              <a:gd name="T57" fmla="*/ 69077887 h 21600"/>
              <a:gd name="T58" fmla="*/ 80615155 w 21600"/>
              <a:gd name="T59" fmla="*/ 67176532 h 21600"/>
              <a:gd name="T60" fmla="*/ 100203917 w 21600"/>
              <a:gd name="T61" fmla="*/ 6163851 h 21600"/>
              <a:gd name="T62" fmla="*/ 88002604 w 21600"/>
              <a:gd name="T63" fmla="*/ 6143096 h 21600"/>
              <a:gd name="T64" fmla="*/ 88002604 w 21600"/>
              <a:gd name="T65" fmla="*/ 16275579 h 21600"/>
              <a:gd name="T66" fmla="*/ 100203917 w 21600"/>
              <a:gd name="T67" fmla="*/ 16306682 h 21600"/>
              <a:gd name="T68" fmla="*/ 100870949 w 21600"/>
              <a:gd name="T69" fmla="*/ 24897350 h 21600"/>
              <a:gd name="T70" fmla="*/ 89610565 w 21600"/>
              <a:gd name="T71" fmla="*/ 23009813 h 21600"/>
              <a:gd name="T72" fmla="*/ 87345520 w 21600"/>
              <a:gd name="T73" fmla="*/ 32392114 h 21600"/>
              <a:gd name="T74" fmla="*/ 98595956 w 21600"/>
              <a:gd name="T75" fmla="*/ 34279652 h 21600"/>
              <a:gd name="T76" fmla="*/ 100870949 w 21600"/>
              <a:gd name="T77" fmla="*/ 24897350 h 21600"/>
              <a:gd name="T78" fmla="*/ 98595956 w 21600"/>
              <a:gd name="T79" fmla="*/ 40401993 h 21600"/>
              <a:gd name="T80" fmla="*/ 87345520 w 21600"/>
              <a:gd name="T81" fmla="*/ 42289530 h 21600"/>
              <a:gd name="T82" fmla="*/ 89610565 w 21600"/>
              <a:gd name="T83" fmla="*/ 51671831 h 21600"/>
              <a:gd name="T84" fmla="*/ 100870949 w 21600"/>
              <a:gd name="T85" fmla="*/ 49784294 h 21600"/>
              <a:gd name="T86" fmla="*/ 100203917 w 21600"/>
              <a:gd name="T87" fmla="*/ 58416472 h 21600"/>
              <a:gd name="T88" fmla="*/ 88002604 w 21600"/>
              <a:gd name="T89" fmla="*/ 58395717 h 21600"/>
              <a:gd name="T90" fmla="*/ 88002604 w 21600"/>
              <a:gd name="T91" fmla="*/ 68528200 h 21600"/>
              <a:gd name="T92" fmla="*/ 100203917 w 21600"/>
              <a:gd name="T93" fmla="*/ 68548956 h 21600"/>
              <a:gd name="T94" fmla="*/ 100870949 w 21600"/>
              <a:gd name="T95" fmla="*/ 59754323 h 21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600" h="21600">
                <a:moveTo>
                  <a:pt x="20263" y="0"/>
                </a:moveTo>
                <a:cubicBezTo>
                  <a:pt x="20631" y="0"/>
                  <a:pt x="20944" y="162"/>
                  <a:pt x="21206" y="479"/>
                </a:cubicBezTo>
                <a:cubicBezTo>
                  <a:pt x="21468" y="799"/>
                  <a:pt x="21600" y="1178"/>
                  <a:pt x="21600" y="1618"/>
                </a:cubicBezTo>
                <a:lnTo>
                  <a:pt x="21600" y="19982"/>
                </a:lnTo>
                <a:cubicBezTo>
                  <a:pt x="21600" y="20422"/>
                  <a:pt x="21468" y="20801"/>
                  <a:pt x="21206" y="21121"/>
                </a:cubicBezTo>
                <a:cubicBezTo>
                  <a:pt x="20944" y="21438"/>
                  <a:pt x="20631" y="21600"/>
                  <a:pt x="20263" y="21600"/>
                </a:cubicBezTo>
                <a:lnTo>
                  <a:pt x="1346" y="21600"/>
                </a:lnTo>
                <a:cubicBezTo>
                  <a:pt x="982" y="21600"/>
                  <a:pt x="663" y="21438"/>
                  <a:pt x="399" y="21121"/>
                </a:cubicBezTo>
                <a:cubicBezTo>
                  <a:pt x="132" y="20801"/>
                  <a:pt x="0" y="20422"/>
                  <a:pt x="0" y="19982"/>
                </a:cubicBezTo>
                <a:lnTo>
                  <a:pt x="0" y="1618"/>
                </a:lnTo>
                <a:cubicBezTo>
                  <a:pt x="0" y="1178"/>
                  <a:pt x="132" y="799"/>
                  <a:pt x="399" y="479"/>
                </a:cubicBezTo>
                <a:cubicBezTo>
                  <a:pt x="663" y="162"/>
                  <a:pt x="982" y="0"/>
                  <a:pt x="1346" y="0"/>
                </a:cubicBezTo>
                <a:lnTo>
                  <a:pt x="20263" y="0"/>
                </a:lnTo>
                <a:close/>
                <a:moveTo>
                  <a:pt x="4052" y="2171"/>
                </a:moveTo>
                <a:cubicBezTo>
                  <a:pt x="4052" y="2021"/>
                  <a:pt x="4010" y="1892"/>
                  <a:pt x="3924" y="1783"/>
                </a:cubicBezTo>
                <a:cubicBezTo>
                  <a:pt x="3839" y="1677"/>
                  <a:pt x="3729" y="1621"/>
                  <a:pt x="3594" y="1621"/>
                </a:cubicBezTo>
                <a:lnTo>
                  <a:pt x="1802" y="1621"/>
                </a:lnTo>
                <a:cubicBezTo>
                  <a:pt x="1677" y="1621"/>
                  <a:pt x="1569" y="1674"/>
                  <a:pt x="1481" y="1777"/>
                </a:cubicBezTo>
                <a:cubicBezTo>
                  <a:pt x="1391" y="1880"/>
                  <a:pt x="1344" y="2012"/>
                  <a:pt x="1344" y="2171"/>
                </a:cubicBezTo>
                <a:lnTo>
                  <a:pt x="1344" y="4321"/>
                </a:lnTo>
                <a:cubicBezTo>
                  <a:pt x="1344" y="4470"/>
                  <a:pt x="1388" y="4603"/>
                  <a:pt x="1474" y="4708"/>
                </a:cubicBezTo>
                <a:cubicBezTo>
                  <a:pt x="1559" y="4817"/>
                  <a:pt x="1670" y="4867"/>
                  <a:pt x="1802" y="4867"/>
                </a:cubicBezTo>
                <a:lnTo>
                  <a:pt x="3594" y="4867"/>
                </a:lnTo>
                <a:cubicBezTo>
                  <a:pt x="3721" y="4867"/>
                  <a:pt x="3829" y="4820"/>
                  <a:pt x="3917" y="4717"/>
                </a:cubicBezTo>
                <a:cubicBezTo>
                  <a:pt x="4008" y="4614"/>
                  <a:pt x="4052" y="4482"/>
                  <a:pt x="4052" y="4321"/>
                </a:cubicBezTo>
                <a:lnTo>
                  <a:pt x="4052" y="2171"/>
                </a:lnTo>
                <a:close/>
                <a:moveTo>
                  <a:pt x="4052" y="7202"/>
                </a:moveTo>
                <a:cubicBezTo>
                  <a:pt x="4052" y="7055"/>
                  <a:pt x="4010" y="6926"/>
                  <a:pt x="3924" y="6817"/>
                </a:cubicBezTo>
                <a:cubicBezTo>
                  <a:pt x="3839" y="6709"/>
                  <a:pt x="3729" y="6656"/>
                  <a:pt x="3594" y="6656"/>
                </a:cubicBezTo>
                <a:lnTo>
                  <a:pt x="1802" y="6656"/>
                </a:lnTo>
                <a:cubicBezTo>
                  <a:pt x="1677" y="6656"/>
                  <a:pt x="1569" y="6709"/>
                  <a:pt x="1481" y="6817"/>
                </a:cubicBezTo>
                <a:cubicBezTo>
                  <a:pt x="1391" y="6926"/>
                  <a:pt x="1344" y="7055"/>
                  <a:pt x="1344" y="7202"/>
                </a:cubicBezTo>
                <a:lnTo>
                  <a:pt x="1344" y="9370"/>
                </a:lnTo>
                <a:cubicBezTo>
                  <a:pt x="1344" y="9516"/>
                  <a:pt x="1388" y="9646"/>
                  <a:pt x="1474" y="9757"/>
                </a:cubicBezTo>
                <a:cubicBezTo>
                  <a:pt x="1559" y="9863"/>
                  <a:pt x="1670" y="9916"/>
                  <a:pt x="1802" y="9916"/>
                </a:cubicBezTo>
                <a:lnTo>
                  <a:pt x="3594" y="9916"/>
                </a:lnTo>
                <a:cubicBezTo>
                  <a:pt x="3721" y="9916"/>
                  <a:pt x="3829" y="9863"/>
                  <a:pt x="3917" y="9757"/>
                </a:cubicBezTo>
                <a:cubicBezTo>
                  <a:pt x="4008" y="9646"/>
                  <a:pt x="4052" y="9516"/>
                  <a:pt x="4052" y="9370"/>
                </a:cubicBezTo>
                <a:lnTo>
                  <a:pt x="4052" y="7202"/>
                </a:lnTo>
                <a:close/>
                <a:moveTo>
                  <a:pt x="4052" y="12233"/>
                </a:moveTo>
                <a:cubicBezTo>
                  <a:pt x="4052" y="12084"/>
                  <a:pt x="4010" y="11957"/>
                  <a:pt x="3924" y="11846"/>
                </a:cubicBezTo>
                <a:cubicBezTo>
                  <a:pt x="3839" y="11740"/>
                  <a:pt x="3729" y="11687"/>
                  <a:pt x="3594" y="11687"/>
                </a:cubicBezTo>
                <a:lnTo>
                  <a:pt x="1802" y="11687"/>
                </a:lnTo>
                <a:cubicBezTo>
                  <a:pt x="1677" y="11687"/>
                  <a:pt x="1569" y="11740"/>
                  <a:pt x="1481" y="11846"/>
                </a:cubicBezTo>
                <a:cubicBezTo>
                  <a:pt x="1391" y="11957"/>
                  <a:pt x="1344" y="12084"/>
                  <a:pt x="1344" y="12233"/>
                </a:cubicBezTo>
                <a:lnTo>
                  <a:pt x="1344" y="14401"/>
                </a:lnTo>
                <a:cubicBezTo>
                  <a:pt x="1344" y="14548"/>
                  <a:pt x="1388" y="14677"/>
                  <a:pt x="1474" y="14786"/>
                </a:cubicBezTo>
                <a:cubicBezTo>
                  <a:pt x="1559" y="14894"/>
                  <a:pt x="1670" y="14947"/>
                  <a:pt x="1802" y="14947"/>
                </a:cubicBezTo>
                <a:lnTo>
                  <a:pt x="3594" y="14947"/>
                </a:lnTo>
                <a:cubicBezTo>
                  <a:pt x="3721" y="14947"/>
                  <a:pt x="3829" y="14894"/>
                  <a:pt x="3917" y="14786"/>
                </a:cubicBezTo>
                <a:cubicBezTo>
                  <a:pt x="4008" y="14677"/>
                  <a:pt x="4052" y="14548"/>
                  <a:pt x="4052" y="14401"/>
                </a:cubicBezTo>
                <a:lnTo>
                  <a:pt x="4052" y="12233"/>
                </a:lnTo>
                <a:close/>
                <a:moveTo>
                  <a:pt x="4052" y="17285"/>
                </a:moveTo>
                <a:cubicBezTo>
                  <a:pt x="4052" y="17136"/>
                  <a:pt x="4010" y="17006"/>
                  <a:pt x="3924" y="16898"/>
                </a:cubicBezTo>
                <a:cubicBezTo>
                  <a:pt x="3839" y="16792"/>
                  <a:pt x="3729" y="16736"/>
                  <a:pt x="3594" y="16736"/>
                </a:cubicBezTo>
                <a:lnTo>
                  <a:pt x="1802" y="16736"/>
                </a:lnTo>
                <a:cubicBezTo>
                  <a:pt x="1677" y="16736"/>
                  <a:pt x="1569" y="16789"/>
                  <a:pt x="1481" y="16892"/>
                </a:cubicBezTo>
                <a:cubicBezTo>
                  <a:pt x="1391" y="16995"/>
                  <a:pt x="1344" y="17124"/>
                  <a:pt x="1344" y="17285"/>
                </a:cubicBezTo>
                <a:lnTo>
                  <a:pt x="1344" y="19435"/>
                </a:lnTo>
                <a:cubicBezTo>
                  <a:pt x="1344" y="19585"/>
                  <a:pt x="1388" y="19714"/>
                  <a:pt x="1474" y="19823"/>
                </a:cubicBezTo>
                <a:cubicBezTo>
                  <a:pt x="1559" y="19929"/>
                  <a:pt x="1670" y="19985"/>
                  <a:pt x="1802" y="19985"/>
                </a:cubicBezTo>
                <a:lnTo>
                  <a:pt x="3594" y="19985"/>
                </a:lnTo>
                <a:cubicBezTo>
                  <a:pt x="3721" y="19985"/>
                  <a:pt x="3829" y="19932"/>
                  <a:pt x="3917" y="19829"/>
                </a:cubicBezTo>
                <a:cubicBezTo>
                  <a:pt x="4008" y="19726"/>
                  <a:pt x="4052" y="19597"/>
                  <a:pt x="4052" y="19435"/>
                </a:cubicBezTo>
                <a:lnTo>
                  <a:pt x="4052" y="17285"/>
                </a:lnTo>
                <a:close/>
                <a:moveTo>
                  <a:pt x="16194" y="2171"/>
                </a:moveTo>
                <a:cubicBezTo>
                  <a:pt x="16194" y="2021"/>
                  <a:pt x="16150" y="1892"/>
                  <a:pt x="16065" y="1783"/>
                </a:cubicBezTo>
                <a:cubicBezTo>
                  <a:pt x="15979" y="1677"/>
                  <a:pt x="15871" y="1621"/>
                  <a:pt x="15737" y="1621"/>
                </a:cubicBezTo>
                <a:lnTo>
                  <a:pt x="5858" y="1621"/>
                </a:lnTo>
                <a:cubicBezTo>
                  <a:pt x="5731" y="1621"/>
                  <a:pt x="5623" y="1674"/>
                  <a:pt x="5535" y="1777"/>
                </a:cubicBezTo>
                <a:cubicBezTo>
                  <a:pt x="5445" y="1880"/>
                  <a:pt x="5401" y="2012"/>
                  <a:pt x="5401" y="2171"/>
                </a:cubicBezTo>
                <a:lnTo>
                  <a:pt x="5401" y="9370"/>
                </a:lnTo>
                <a:cubicBezTo>
                  <a:pt x="5401" y="9516"/>
                  <a:pt x="5442" y="9646"/>
                  <a:pt x="5528" y="9757"/>
                </a:cubicBezTo>
                <a:cubicBezTo>
                  <a:pt x="5616" y="9863"/>
                  <a:pt x="5724" y="9916"/>
                  <a:pt x="5858" y="9916"/>
                </a:cubicBezTo>
                <a:lnTo>
                  <a:pt x="15737" y="9916"/>
                </a:lnTo>
                <a:cubicBezTo>
                  <a:pt x="15862" y="9916"/>
                  <a:pt x="15969" y="9863"/>
                  <a:pt x="16060" y="9757"/>
                </a:cubicBezTo>
                <a:cubicBezTo>
                  <a:pt x="16148" y="9646"/>
                  <a:pt x="16194" y="9516"/>
                  <a:pt x="16194" y="9370"/>
                </a:cubicBezTo>
                <a:lnTo>
                  <a:pt x="16194" y="2171"/>
                </a:lnTo>
                <a:close/>
                <a:moveTo>
                  <a:pt x="16194" y="12233"/>
                </a:moveTo>
                <a:cubicBezTo>
                  <a:pt x="16194" y="12084"/>
                  <a:pt x="16150" y="11957"/>
                  <a:pt x="16065" y="11846"/>
                </a:cubicBezTo>
                <a:cubicBezTo>
                  <a:pt x="15979" y="11740"/>
                  <a:pt x="15871" y="11687"/>
                  <a:pt x="15737" y="11687"/>
                </a:cubicBezTo>
                <a:lnTo>
                  <a:pt x="5858" y="11687"/>
                </a:lnTo>
                <a:cubicBezTo>
                  <a:pt x="5731" y="11687"/>
                  <a:pt x="5623" y="11740"/>
                  <a:pt x="5535" y="11846"/>
                </a:cubicBezTo>
                <a:cubicBezTo>
                  <a:pt x="5445" y="11957"/>
                  <a:pt x="5401" y="12084"/>
                  <a:pt x="5401" y="12233"/>
                </a:cubicBezTo>
                <a:lnTo>
                  <a:pt x="5401" y="19432"/>
                </a:lnTo>
                <a:cubicBezTo>
                  <a:pt x="5401" y="19582"/>
                  <a:pt x="5442" y="19711"/>
                  <a:pt x="5528" y="19820"/>
                </a:cubicBezTo>
                <a:cubicBezTo>
                  <a:pt x="5616" y="19926"/>
                  <a:pt x="5724" y="19982"/>
                  <a:pt x="5858" y="19982"/>
                </a:cubicBezTo>
                <a:lnTo>
                  <a:pt x="15737" y="19982"/>
                </a:lnTo>
                <a:cubicBezTo>
                  <a:pt x="15862" y="19982"/>
                  <a:pt x="15969" y="19929"/>
                  <a:pt x="16060" y="19826"/>
                </a:cubicBezTo>
                <a:cubicBezTo>
                  <a:pt x="16148" y="19723"/>
                  <a:pt x="16194" y="19594"/>
                  <a:pt x="16194" y="19432"/>
                </a:cubicBezTo>
                <a:lnTo>
                  <a:pt x="16194" y="12233"/>
                </a:lnTo>
                <a:close/>
                <a:moveTo>
                  <a:pt x="20263" y="2171"/>
                </a:moveTo>
                <a:cubicBezTo>
                  <a:pt x="20263" y="2021"/>
                  <a:pt x="20217" y="1892"/>
                  <a:pt x="20129" y="1783"/>
                </a:cubicBezTo>
                <a:cubicBezTo>
                  <a:pt x="20038" y="1677"/>
                  <a:pt x="19930" y="1621"/>
                  <a:pt x="19806" y="1621"/>
                </a:cubicBezTo>
                <a:lnTo>
                  <a:pt x="18001" y="1621"/>
                </a:lnTo>
                <a:cubicBezTo>
                  <a:pt x="17876" y="1621"/>
                  <a:pt x="17769" y="1674"/>
                  <a:pt x="17678" y="1777"/>
                </a:cubicBezTo>
                <a:cubicBezTo>
                  <a:pt x="17590" y="1880"/>
                  <a:pt x="17546" y="2012"/>
                  <a:pt x="17546" y="2171"/>
                </a:cubicBezTo>
                <a:lnTo>
                  <a:pt x="17546" y="4321"/>
                </a:lnTo>
                <a:cubicBezTo>
                  <a:pt x="17546" y="4470"/>
                  <a:pt x="17590" y="4603"/>
                  <a:pt x="17678" y="4708"/>
                </a:cubicBezTo>
                <a:cubicBezTo>
                  <a:pt x="17769" y="4817"/>
                  <a:pt x="17876" y="4867"/>
                  <a:pt x="18001" y="4867"/>
                </a:cubicBezTo>
                <a:lnTo>
                  <a:pt x="19806" y="4867"/>
                </a:lnTo>
                <a:cubicBezTo>
                  <a:pt x="19930" y="4867"/>
                  <a:pt x="20038" y="4820"/>
                  <a:pt x="20129" y="4717"/>
                </a:cubicBezTo>
                <a:cubicBezTo>
                  <a:pt x="20217" y="4614"/>
                  <a:pt x="20263" y="4482"/>
                  <a:pt x="20263" y="4321"/>
                </a:cubicBezTo>
                <a:lnTo>
                  <a:pt x="20263" y="2171"/>
                </a:lnTo>
                <a:close/>
                <a:moveTo>
                  <a:pt x="20263" y="7202"/>
                </a:moveTo>
                <a:cubicBezTo>
                  <a:pt x="20263" y="7055"/>
                  <a:pt x="20217" y="6926"/>
                  <a:pt x="20129" y="6817"/>
                </a:cubicBezTo>
                <a:cubicBezTo>
                  <a:pt x="20038" y="6709"/>
                  <a:pt x="19930" y="6656"/>
                  <a:pt x="19806" y="6656"/>
                </a:cubicBezTo>
                <a:lnTo>
                  <a:pt x="18001" y="6656"/>
                </a:lnTo>
                <a:cubicBezTo>
                  <a:pt x="17876" y="6656"/>
                  <a:pt x="17769" y="6709"/>
                  <a:pt x="17678" y="6817"/>
                </a:cubicBezTo>
                <a:cubicBezTo>
                  <a:pt x="17590" y="6926"/>
                  <a:pt x="17546" y="7055"/>
                  <a:pt x="17546" y="7202"/>
                </a:cubicBezTo>
                <a:lnTo>
                  <a:pt x="17546" y="9370"/>
                </a:lnTo>
                <a:cubicBezTo>
                  <a:pt x="17546" y="9516"/>
                  <a:pt x="17590" y="9646"/>
                  <a:pt x="17678" y="9757"/>
                </a:cubicBezTo>
                <a:cubicBezTo>
                  <a:pt x="17769" y="9863"/>
                  <a:pt x="17876" y="9916"/>
                  <a:pt x="18001" y="9916"/>
                </a:cubicBezTo>
                <a:lnTo>
                  <a:pt x="19806" y="9916"/>
                </a:lnTo>
                <a:cubicBezTo>
                  <a:pt x="19930" y="9916"/>
                  <a:pt x="20038" y="9863"/>
                  <a:pt x="20129" y="9757"/>
                </a:cubicBezTo>
                <a:cubicBezTo>
                  <a:pt x="20217" y="9646"/>
                  <a:pt x="20263" y="9516"/>
                  <a:pt x="20263" y="9370"/>
                </a:cubicBezTo>
                <a:lnTo>
                  <a:pt x="20263" y="7202"/>
                </a:lnTo>
                <a:close/>
                <a:moveTo>
                  <a:pt x="20263" y="12233"/>
                </a:moveTo>
                <a:cubicBezTo>
                  <a:pt x="20263" y="12084"/>
                  <a:pt x="20217" y="11957"/>
                  <a:pt x="20129" y="11846"/>
                </a:cubicBezTo>
                <a:cubicBezTo>
                  <a:pt x="20038" y="11740"/>
                  <a:pt x="19930" y="11687"/>
                  <a:pt x="19806" y="11687"/>
                </a:cubicBezTo>
                <a:lnTo>
                  <a:pt x="18001" y="11687"/>
                </a:lnTo>
                <a:cubicBezTo>
                  <a:pt x="17876" y="11687"/>
                  <a:pt x="17769" y="11740"/>
                  <a:pt x="17678" y="11846"/>
                </a:cubicBezTo>
                <a:cubicBezTo>
                  <a:pt x="17590" y="11957"/>
                  <a:pt x="17546" y="12084"/>
                  <a:pt x="17546" y="12233"/>
                </a:cubicBezTo>
                <a:lnTo>
                  <a:pt x="17546" y="14401"/>
                </a:lnTo>
                <a:cubicBezTo>
                  <a:pt x="17546" y="14548"/>
                  <a:pt x="17590" y="14677"/>
                  <a:pt x="17678" y="14786"/>
                </a:cubicBezTo>
                <a:cubicBezTo>
                  <a:pt x="17769" y="14894"/>
                  <a:pt x="17876" y="14947"/>
                  <a:pt x="18001" y="14947"/>
                </a:cubicBezTo>
                <a:lnTo>
                  <a:pt x="19806" y="14947"/>
                </a:lnTo>
                <a:cubicBezTo>
                  <a:pt x="19930" y="14947"/>
                  <a:pt x="20038" y="14894"/>
                  <a:pt x="20129" y="14786"/>
                </a:cubicBezTo>
                <a:cubicBezTo>
                  <a:pt x="20217" y="14677"/>
                  <a:pt x="20263" y="14548"/>
                  <a:pt x="20263" y="14401"/>
                </a:cubicBezTo>
                <a:lnTo>
                  <a:pt x="20263" y="12233"/>
                </a:lnTo>
                <a:close/>
                <a:moveTo>
                  <a:pt x="20263" y="17285"/>
                </a:moveTo>
                <a:cubicBezTo>
                  <a:pt x="20263" y="17136"/>
                  <a:pt x="20217" y="17006"/>
                  <a:pt x="20129" y="16898"/>
                </a:cubicBezTo>
                <a:cubicBezTo>
                  <a:pt x="20038" y="16792"/>
                  <a:pt x="19930" y="16736"/>
                  <a:pt x="19806" y="16736"/>
                </a:cubicBezTo>
                <a:lnTo>
                  <a:pt x="18001" y="16736"/>
                </a:lnTo>
                <a:cubicBezTo>
                  <a:pt x="17876" y="16736"/>
                  <a:pt x="17769" y="16789"/>
                  <a:pt x="17678" y="16892"/>
                </a:cubicBezTo>
                <a:cubicBezTo>
                  <a:pt x="17590" y="16995"/>
                  <a:pt x="17546" y="17124"/>
                  <a:pt x="17546" y="17285"/>
                </a:cubicBezTo>
                <a:lnTo>
                  <a:pt x="17546" y="19435"/>
                </a:lnTo>
                <a:cubicBezTo>
                  <a:pt x="17546" y="19585"/>
                  <a:pt x="17590" y="19714"/>
                  <a:pt x="17678" y="19823"/>
                </a:cubicBezTo>
                <a:cubicBezTo>
                  <a:pt x="17769" y="19929"/>
                  <a:pt x="17876" y="19985"/>
                  <a:pt x="18001" y="19985"/>
                </a:cubicBezTo>
                <a:lnTo>
                  <a:pt x="19806" y="19985"/>
                </a:lnTo>
                <a:cubicBezTo>
                  <a:pt x="19930" y="19985"/>
                  <a:pt x="20038" y="19932"/>
                  <a:pt x="20129" y="19829"/>
                </a:cubicBezTo>
                <a:cubicBezTo>
                  <a:pt x="20217" y="19726"/>
                  <a:pt x="20263" y="19597"/>
                  <a:pt x="20263" y="19435"/>
                </a:cubicBezTo>
                <a:lnTo>
                  <a:pt x="20263" y="17285"/>
                </a:lnTo>
                <a:close/>
                <a:moveTo>
                  <a:pt x="20263" y="17285"/>
                </a:moveTo>
              </a:path>
            </a:pathLst>
          </a:custGeom>
          <a:solidFill>
            <a:schemeClr val="accent2"/>
          </a:solidFill>
          <a:ln>
            <a:noFill/>
          </a:ln>
        </p:spPr>
        <p:txBody>
          <a:bodyPr lIns="0" tIns="0" rIns="0" bIns="0"/>
          <a:lstStyle/>
          <a:p>
            <a:pPr algn="ctr">
              <a:defRPr/>
            </a:pPr>
            <a:endParaRPr lang="zh-CN" altLang="en-US" sz="145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26" name="组合 19"/>
          <p:cNvGrpSpPr/>
          <p:nvPr/>
        </p:nvGrpSpPr>
        <p:grpSpPr bwMode="auto">
          <a:xfrm>
            <a:off x="8104829" y="2365372"/>
            <a:ext cx="2338084" cy="655638"/>
            <a:chOff x="8251485" y="2060817"/>
            <a:chExt cx="2338080" cy="655237"/>
          </a:xfrm>
        </p:grpSpPr>
        <p:sp>
          <p:nvSpPr>
            <p:cNvPr id="327" name="TextBox 13@|17FFC:16777215|FBC:16777215|LFC:16777215|LBC:16777215"/>
            <p:cNvSpPr txBox="1"/>
            <p:nvPr/>
          </p:nvSpPr>
          <p:spPr>
            <a:xfrm>
              <a:off x="8251485" y="2060817"/>
              <a:ext cx="1952368" cy="245913"/>
            </a:xfrm>
            <a:prstGeom prst="rect">
              <a:avLst/>
            </a:prstGeom>
            <a:noFill/>
          </p:spPr>
          <p:txBody>
            <a:bodyPr lIns="0" tIns="0" rIns="0" bIns="0">
              <a:spAutoFit/>
            </a:bodyPr>
            <a:lstStyle/>
            <a:p>
              <a:pP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单击编辑标题</a:t>
              </a:r>
              <a:endParaRPr lang="en-US" sz="16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8" name="TextBox 13@|17FFC:16777215|FBC:16777215|LFC:16777215|LBC:16777215"/>
            <p:cNvSpPr txBox="1"/>
            <p:nvPr/>
          </p:nvSpPr>
          <p:spPr>
            <a:xfrm>
              <a:off x="8256247" y="2346392"/>
              <a:ext cx="2333318" cy="369662"/>
            </a:xfrm>
            <a:prstGeom prst="rect">
              <a:avLst/>
            </a:prstGeom>
            <a:noFill/>
          </p:spPr>
          <p:txBody>
            <a:bodyPr lIns="0" tIns="0" rIns="0" bIns="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29" name="组合 22"/>
          <p:cNvGrpSpPr/>
          <p:nvPr/>
        </p:nvGrpSpPr>
        <p:grpSpPr bwMode="auto">
          <a:xfrm>
            <a:off x="8798478" y="3636960"/>
            <a:ext cx="2338083" cy="654050"/>
            <a:chOff x="8251485" y="2060817"/>
            <a:chExt cx="2338080" cy="655237"/>
          </a:xfrm>
        </p:grpSpPr>
        <p:sp>
          <p:nvSpPr>
            <p:cNvPr id="330" name="TextBox 13@|17FFC:16777215|FBC:16777215|LFC:16777215|LBC:16777215"/>
            <p:cNvSpPr txBox="1"/>
            <p:nvPr/>
          </p:nvSpPr>
          <p:spPr>
            <a:xfrm>
              <a:off x="8251485" y="2060817"/>
              <a:ext cx="1952369" cy="246509"/>
            </a:xfrm>
            <a:prstGeom prst="rect">
              <a:avLst/>
            </a:prstGeom>
            <a:noFill/>
          </p:spPr>
          <p:txBody>
            <a:bodyPr lIns="0" tIns="0" rIns="0" bIns="0">
              <a:spAutoFit/>
            </a:bodyPr>
            <a:lstStyle/>
            <a:p>
              <a:pP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单击编辑标题</a:t>
              </a:r>
              <a:endParaRPr lang="en-US" sz="16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1" name="TextBox 13@|17FFC:16777215|FBC:16777215|LFC:16777215|LBC:16777215"/>
            <p:cNvSpPr txBox="1"/>
            <p:nvPr/>
          </p:nvSpPr>
          <p:spPr>
            <a:xfrm>
              <a:off x="8256246" y="2347086"/>
              <a:ext cx="2333319" cy="368968"/>
            </a:xfrm>
            <a:prstGeom prst="rect">
              <a:avLst/>
            </a:prstGeom>
            <a:noFill/>
          </p:spPr>
          <p:txBody>
            <a:bodyPr lIns="0" tIns="0" rIns="0" bIns="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32" name="组合 25"/>
          <p:cNvGrpSpPr/>
          <p:nvPr/>
        </p:nvGrpSpPr>
        <p:grpSpPr bwMode="auto">
          <a:xfrm>
            <a:off x="8104829" y="4846637"/>
            <a:ext cx="2338084" cy="655637"/>
            <a:chOff x="8251485" y="2060817"/>
            <a:chExt cx="2338080" cy="655237"/>
          </a:xfrm>
        </p:grpSpPr>
        <p:sp>
          <p:nvSpPr>
            <p:cNvPr id="333" name="TextBox 13@|17FFC:16777215|FBC:16777215|LFC:16777215|LBC:16777215"/>
            <p:cNvSpPr txBox="1"/>
            <p:nvPr/>
          </p:nvSpPr>
          <p:spPr>
            <a:xfrm>
              <a:off x="8251485" y="2060817"/>
              <a:ext cx="1952368" cy="245912"/>
            </a:xfrm>
            <a:prstGeom prst="rect">
              <a:avLst/>
            </a:prstGeom>
            <a:noFill/>
          </p:spPr>
          <p:txBody>
            <a:bodyPr lIns="0" tIns="0" rIns="0" bIns="0">
              <a:spAutoFit/>
            </a:bodyPr>
            <a:lstStyle/>
            <a:p>
              <a:pP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单击编辑标题</a:t>
              </a:r>
              <a:endParaRPr lang="en-US" sz="16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4" name="TextBox 13@|17FFC:16777215|FBC:16777215|LFC:16777215|LBC:16777215"/>
            <p:cNvSpPr txBox="1"/>
            <p:nvPr/>
          </p:nvSpPr>
          <p:spPr>
            <a:xfrm>
              <a:off x="8256247" y="2346393"/>
              <a:ext cx="2333318" cy="369661"/>
            </a:xfrm>
            <a:prstGeom prst="rect">
              <a:avLst/>
            </a:prstGeom>
            <a:noFill/>
          </p:spPr>
          <p:txBody>
            <a:bodyPr lIns="0" tIns="0" rIns="0" bIns="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35" name="组合 28"/>
          <p:cNvGrpSpPr/>
          <p:nvPr/>
        </p:nvGrpSpPr>
        <p:grpSpPr bwMode="auto">
          <a:xfrm>
            <a:off x="1814318" y="2365372"/>
            <a:ext cx="2338084" cy="655638"/>
            <a:chOff x="8251485" y="2060817"/>
            <a:chExt cx="2338080" cy="655237"/>
          </a:xfrm>
        </p:grpSpPr>
        <p:sp>
          <p:nvSpPr>
            <p:cNvPr id="336" name="TextBox 13@|17FFC:16777215|FBC:16777215|LFC:16777215|LBC:16777215"/>
            <p:cNvSpPr txBox="1"/>
            <p:nvPr/>
          </p:nvSpPr>
          <p:spPr>
            <a:xfrm>
              <a:off x="8251485" y="2060817"/>
              <a:ext cx="1952368" cy="245913"/>
            </a:xfrm>
            <a:prstGeom prst="rect">
              <a:avLst/>
            </a:prstGeom>
            <a:noFill/>
          </p:spPr>
          <p:txBody>
            <a:bodyPr lIns="0" tIns="0" rIns="0" bIns="0">
              <a:spAutoFit/>
            </a:bodyPr>
            <a:lstStyle/>
            <a:p>
              <a:pP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单击编辑标题</a:t>
              </a:r>
              <a:endParaRPr lang="en-US" sz="16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7" name="TextBox 13@|17FFC:16777215|FBC:16777215|LFC:16777215|LBC:16777215"/>
            <p:cNvSpPr txBox="1"/>
            <p:nvPr/>
          </p:nvSpPr>
          <p:spPr>
            <a:xfrm>
              <a:off x="8256247" y="2346392"/>
              <a:ext cx="2333318" cy="369662"/>
            </a:xfrm>
            <a:prstGeom prst="rect">
              <a:avLst/>
            </a:prstGeom>
            <a:noFill/>
          </p:spPr>
          <p:txBody>
            <a:bodyPr lIns="0" tIns="0" rIns="0" bIns="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38" name="组合 31"/>
          <p:cNvGrpSpPr/>
          <p:nvPr/>
        </p:nvGrpSpPr>
        <p:grpSpPr bwMode="auto">
          <a:xfrm>
            <a:off x="1271464" y="3636960"/>
            <a:ext cx="2338084" cy="654050"/>
            <a:chOff x="8251485" y="2060817"/>
            <a:chExt cx="2338080" cy="655237"/>
          </a:xfrm>
        </p:grpSpPr>
        <p:sp>
          <p:nvSpPr>
            <p:cNvPr id="339" name="TextBox 13@|17FFC:16777215|FBC:16777215|LFC:16777215|LBC:16777215"/>
            <p:cNvSpPr txBox="1"/>
            <p:nvPr/>
          </p:nvSpPr>
          <p:spPr>
            <a:xfrm>
              <a:off x="8251485" y="2060817"/>
              <a:ext cx="1952368" cy="246509"/>
            </a:xfrm>
            <a:prstGeom prst="rect">
              <a:avLst/>
            </a:prstGeom>
            <a:noFill/>
          </p:spPr>
          <p:txBody>
            <a:bodyPr lIns="0" tIns="0" rIns="0" bIns="0">
              <a:spAutoFit/>
            </a:bodyPr>
            <a:lstStyle/>
            <a:p>
              <a:pP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单击编辑标题</a:t>
              </a:r>
              <a:endParaRPr lang="en-US" sz="16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0" name="TextBox 13@|17FFC:16777215|FBC:16777215|LFC:16777215|LBC:16777215"/>
            <p:cNvSpPr txBox="1"/>
            <p:nvPr/>
          </p:nvSpPr>
          <p:spPr>
            <a:xfrm>
              <a:off x="8256247" y="2347086"/>
              <a:ext cx="2333318" cy="368968"/>
            </a:xfrm>
            <a:prstGeom prst="rect">
              <a:avLst/>
            </a:prstGeom>
            <a:noFill/>
          </p:spPr>
          <p:txBody>
            <a:bodyPr lIns="0" tIns="0" rIns="0" bIns="0">
              <a:spAutoFit/>
            </a:bodyPr>
            <a:lstStyle/>
            <a:p>
              <a:pPr defTabSz="1216660">
                <a:spcBef>
                  <a:spcPct val="20000"/>
                </a:spcBef>
                <a:defRPr/>
              </a:pPr>
              <a:r>
                <a:rPr lang="zh-CN" altLang="en-US" sz="1200" dirty="0" smtClean="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亮亮图文旗舰店</a:t>
              </a:r>
              <a:r>
                <a:rPr lang="en-US" altLang="zh-CN" sz="1200" dirty="0" smtClean="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https://liangliangtuwen.tmall.com</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41" name="组合 34"/>
          <p:cNvGrpSpPr/>
          <p:nvPr/>
        </p:nvGrpSpPr>
        <p:grpSpPr bwMode="auto">
          <a:xfrm>
            <a:off x="1814318" y="4846637"/>
            <a:ext cx="2338084" cy="655637"/>
            <a:chOff x="8251485" y="2060817"/>
            <a:chExt cx="2338080" cy="655237"/>
          </a:xfrm>
        </p:grpSpPr>
        <p:sp>
          <p:nvSpPr>
            <p:cNvPr id="342" name="TextBox 13@|17FFC:16777215|FBC:16777215|LFC:16777215|LBC:16777215"/>
            <p:cNvSpPr txBox="1"/>
            <p:nvPr/>
          </p:nvSpPr>
          <p:spPr>
            <a:xfrm>
              <a:off x="8251485" y="2060817"/>
              <a:ext cx="1952368" cy="245912"/>
            </a:xfrm>
            <a:prstGeom prst="rect">
              <a:avLst/>
            </a:prstGeom>
            <a:noFill/>
          </p:spPr>
          <p:txBody>
            <a:bodyPr lIns="0" tIns="0" rIns="0" bIns="0">
              <a:spAutoFit/>
            </a:bodyPr>
            <a:lstStyle/>
            <a:p>
              <a:pP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单击编辑标题</a:t>
              </a:r>
              <a:endParaRPr lang="en-US" sz="1600" b="1"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3" name="TextBox 13@|17FFC:16777215|FBC:16777215|LFC:16777215|LBC:16777215"/>
            <p:cNvSpPr txBox="1"/>
            <p:nvPr/>
          </p:nvSpPr>
          <p:spPr>
            <a:xfrm>
              <a:off x="8256247" y="2346393"/>
              <a:ext cx="2333318" cy="369661"/>
            </a:xfrm>
            <a:prstGeom prst="rect">
              <a:avLst/>
            </a:prstGeom>
            <a:noFill/>
          </p:spPr>
          <p:txBody>
            <a:bodyPr lIns="0" tIns="0" rIns="0" bIns="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8" name="标题 7"/>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barn(inVertical)">
                                      <p:cBhvr>
                                        <p:cTn id="7" dur="500"/>
                                        <p:tgtEl>
                                          <p:spTgt spid="32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53" presetClass="entr" presetSubtype="16" fill="hold" nodeType="withEffect">
                                  <p:stCondLst>
                                    <p:cond delay="20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nodeType="withEffect">
                                  <p:stCondLst>
                                    <p:cond delay="40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nodeType="withEffect">
                                  <p:stCondLst>
                                    <p:cond delay="6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53" presetClass="entr" presetSubtype="16" fill="hold" nodeType="withEffect">
                                  <p:stCondLst>
                                    <p:cond delay="80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16" fill="hold" nodeType="withEffect">
                                  <p:stCondLst>
                                    <p:cond delay="100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10" presetClass="entr" presetSubtype="0" fill="hold" nodeType="withEffect">
                                  <p:stCondLst>
                                    <p:cond delay="1200"/>
                                  </p:stCondLst>
                                  <p:childTnLst>
                                    <p:set>
                                      <p:cBhvr>
                                        <p:cTn id="40" dur="1" fill="hold">
                                          <p:stCondLst>
                                            <p:cond delay="0"/>
                                          </p:stCondLst>
                                        </p:cTn>
                                        <p:tgtEl>
                                          <p:spTgt spid="335"/>
                                        </p:tgtEl>
                                        <p:attrNameLst>
                                          <p:attrName>style.visibility</p:attrName>
                                        </p:attrNameLst>
                                      </p:cBhvr>
                                      <p:to>
                                        <p:strVal val="visible"/>
                                      </p:to>
                                    </p:set>
                                    <p:animEffect transition="in" filter="fade">
                                      <p:cBhvr>
                                        <p:cTn id="41" dur="500"/>
                                        <p:tgtEl>
                                          <p:spTgt spid="335"/>
                                        </p:tgtEl>
                                      </p:cBhvr>
                                    </p:animEffect>
                                  </p:childTnLst>
                                </p:cTn>
                              </p:par>
                              <p:par>
                                <p:cTn id="42" presetID="10" presetClass="entr" presetSubtype="0" fill="hold" nodeType="withEffect">
                                  <p:stCondLst>
                                    <p:cond delay="1400"/>
                                  </p:stCondLst>
                                  <p:childTnLst>
                                    <p:set>
                                      <p:cBhvr>
                                        <p:cTn id="43" dur="1" fill="hold">
                                          <p:stCondLst>
                                            <p:cond delay="0"/>
                                          </p:stCondLst>
                                        </p:cTn>
                                        <p:tgtEl>
                                          <p:spTgt spid="326"/>
                                        </p:tgtEl>
                                        <p:attrNameLst>
                                          <p:attrName>style.visibility</p:attrName>
                                        </p:attrNameLst>
                                      </p:cBhvr>
                                      <p:to>
                                        <p:strVal val="visible"/>
                                      </p:to>
                                    </p:set>
                                    <p:animEffect transition="in" filter="fade">
                                      <p:cBhvr>
                                        <p:cTn id="44" dur="500"/>
                                        <p:tgtEl>
                                          <p:spTgt spid="326"/>
                                        </p:tgtEl>
                                      </p:cBhvr>
                                    </p:animEffect>
                                  </p:childTnLst>
                                </p:cTn>
                              </p:par>
                              <p:par>
                                <p:cTn id="45" presetID="10" presetClass="entr" presetSubtype="0" fill="hold" nodeType="withEffect">
                                  <p:stCondLst>
                                    <p:cond delay="1600"/>
                                  </p:stCondLst>
                                  <p:childTnLst>
                                    <p:set>
                                      <p:cBhvr>
                                        <p:cTn id="46" dur="1" fill="hold">
                                          <p:stCondLst>
                                            <p:cond delay="0"/>
                                          </p:stCondLst>
                                        </p:cTn>
                                        <p:tgtEl>
                                          <p:spTgt spid="329"/>
                                        </p:tgtEl>
                                        <p:attrNameLst>
                                          <p:attrName>style.visibility</p:attrName>
                                        </p:attrNameLst>
                                      </p:cBhvr>
                                      <p:to>
                                        <p:strVal val="visible"/>
                                      </p:to>
                                    </p:set>
                                    <p:animEffect transition="in" filter="fade">
                                      <p:cBhvr>
                                        <p:cTn id="47" dur="500"/>
                                        <p:tgtEl>
                                          <p:spTgt spid="329"/>
                                        </p:tgtEl>
                                      </p:cBhvr>
                                    </p:animEffect>
                                  </p:childTnLst>
                                </p:cTn>
                              </p:par>
                              <p:par>
                                <p:cTn id="48" presetID="10" presetClass="entr" presetSubtype="0" fill="hold" nodeType="withEffect">
                                  <p:stCondLst>
                                    <p:cond delay="1800"/>
                                  </p:stCondLst>
                                  <p:childTnLst>
                                    <p:set>
                                      <p:cBhvr>
                                        <p:cTn id="49" dur="1" fill="hold">
                                          <p:stCondLst>
                                            <p:cond delay="0"/>
                                          </p:stCondLst>
                                        </p:cTn>
                                        <p:tgtEl>
                                          <p:spTgt spid="332"/>
                                        </p:tgtEl>
                                        <p:attrNameLst>
                                          <p:attrName>style.visibility</p:attrName>
                                        </p:attrNameLst>
                                      </p:cBhvr>
                                      <p:to>
                                        <p:strVal val="visible"/>
                                      </p:to>
                                    </p:set>
                                    <p:animEffect transition="in" filter="fade">
                                      <p:cBhvr>
                                        <p:cTn id="50" dur="500"/>
                                        <p:tgtEl>
                                          <p:spTgt spid="332"/>
                                        </p:tgtEl>
                                      </p:cBhvr>
                                    </p:animEffect>
                                  </p:childTnLst>
                                </p:cTn>
                              </p:par>
                              <p:par>
                                <p:cTn id="51" presetID="10" presetClass="entr" presetSubtype="0" fill="hold" nodeType="withEffect">
                                  <p:stCondLst>
                                    <p:cond delay="2000"/>
                                  </p:stCondLst>
                                  <p:childTnLst>
                                    <p:set>
                                      <p:cBhvr>
                                        <p:cTn id="52" dur="1" fill="hold">
                                          <p:stCondLst>
                                            <p:cond delay="0"/>
                                          </p:stCondLst>
                                        </p:cTn>
                                        <p:tgtEl>
                                          <p:spTgt spid="341"/>
                                        </p:tgtEl>
                                        <p:attrNameLst>
                                          <p:attrName>style.visibility</p:attrName>
                                        </p:attrNameLst>
                                      </p:cBhvr>
                                      <p:to>
                                        <p:strVal val="visible"/>
                                      </p:to>
                                    </p:set>
                                    <p:animEffect transition="in" filter="fade">
                                      <p:cBhvr>
                                        <p:cTn id="53" dur="500"/>
                                        <p:tgtEl>
                                          <p:spTgt spid="341"/>
                                        </p:tgtEl>
                                      </p:cBhvr>
                                    </p:animEffect>
                                  </p:childTnLst>
                                </p:cTn>
                              </p:par>
                              <p:par>
                                <p:cTn id="54" presetID="10" presetClass="entr" presetSubtype="0" fill="hold" nodeType="withEffect">
                                  <p:stCondLst>
                                    <p:cond delay="2200"/>
                                  </p:stCondLst>
                                  <p:childTnLst>
                                    <p:set>
                                      <p:cBhvr>
                                        <p:cTn id="55" dur="1" fill="hold">
                                          <p:stCondLst>
                                            <p:cond delay="0"/>
                                          </p:stCondLst>
                                        </p:cTn>
                                        <p:tgtEl>
                                          <p:spTgt spid="338"/>
                                        </p:tgtEl>
                                        <p:attrNameLst>
                                          <p:attrName>style.visibility</p:attrName>
                                        </p:attrNameLst>
                                      </p:cBhvr>
                                      <p:to>
                                        <p:strVal val="visible"/>
                                      </p:to>
                                    </p:set>
                                    <p:animEffect transition="in" filter="fade">
                                      <p:cBhvr>
                                        <p:cTn id="56" dur="500"/>
                                        <p:tgtEl>
                                          <p:spTgt spid="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959504" y="2281402"/>
            <a:ext cx="773086" cy="773187"/>
            <a:chOff x="1958710" y="2281401"/>
            <a:chExt cx="773086" cy="773187"/>
          </a:xfrm>
        </p:grpSpPr>
        <p:sp>
          <p:nvSpPr>
            <p:cNvPr id="28" name="AutoShape 1"/>
            <p:cNvSpPr/>
            <p:nvPr/>
          </p:nvSpPr>
          <p:spPr bwMode="auto">
            <a:xfrm>
              <a:off x="1958710" y="2281401"/>
              <a:ext cx="773086" cy="773187"/>
            </a:xfrm>
            <a:custGeom>
              <a:avLst/>
              <a:gdLst>
                <a:gd name="T0" fmla="*/ 290498 w 19679"/>
                <a:gd name="T1" fmla="*/ 318871 h 19679"/>
                <a:gd name="T2" fmla="*/ 290498 w 19679"/>
                <a:gd name="T3" fmla="*/ 318871 h 19679"/>
                <a:gd name="T4" fmla="*/ 290498 w 19679"/>
                <a:gd name="T5" fmla="*/ 318871 h 19679"/>
                <a:gd name="T6" fmla="*/ 290498 w 19679"/>
                <a:gd name="T7" fmla="*/ 318871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AutoShape 2"/>
            <p:cNvSpPr/>
            <p:nvPr/>
          </p:nvSpPr>
          <p:spPr bwMode="auto">
            <a:xfrm>
              <a:off x="2169936" y="2503215"/>
              <a:ext cx="356971" cy="295755"/>
            </a:xfrm>
            <a:custGeom>
              <a:avLst/>
              <a:gdLst>
                <a:gd name="T0" fmla="*/ 134144 w 21600"/>
                <a:gd name="T1" fmla="*/ 111125 h 21600"/>
                <a:gd name="T2" fmla="*/ 134144 w 21600"/>
                <a:gd name="T3" fmla="*/ 111125 h 21600"/>
                <a:gd name="T4" fmla="*/ 134144 w 21600"/>
                <a:gd name="T5" fmla="*/ 111125 h 21600"/>
                <a:gd name="T6" fmla="*/ 134144 w 21600"/>
                <a:gd name="T7" fmla="*/ 1111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3"/>
                  </a:moveTo>
                  <a:cubicBezTo>
                    <a:pt x="20633" y="3223"/>
                    <a:pt x="20946" y="3385"/>
                    <a:pt x="21208" y="3714"/>
                  </a:cubicBezTo>
                  <a:cubicBezTo>
                    <a:pt x="21470" y="4043"/>
                    <a:pt x="21600" y="4428"/>
                    <a:pt x="21600" y="4865"/>
                  </a:cubicBezTo>
                  <a:lnTo>
                    <a:pt x="21600" y="19983"/>
                  </a:lnTo>
                  <a:cubicBezTo>
                    <a:pt x="21600" y="20421"/>
                    <a:pt x="21470" y="20804"/>
                    <a:pt x="21208" y="21121"/>
                  </a:cubicBezTo>
                  <a:cubicBezTo>
                    <a:pt x="20946" y="21440"/>
                    <a:pt x="20633" y="21599"/>
                    <a:pt x="20263" y="21599"/>
                  </a:cubicBezTo>
                  <a:lnTo>
                    <a:pt x="1348" y="21599"/>
                  </a:lnTo>
                  <a:cubicBezTo>
                    <a:pt x="981" y="21599"/>
                    <a:pt x="662" y="21440"/>
                    <a:pt x="398" y="21121"/>
                  </a:cubicBezTo>
                  <a:cubicBezTo>
                    <a:pt x="134" y="20804"/>
                    <a:pt x="0" y="20421"/>
                    <a:pt x="0" y="19983"/>
                  </a:cubicBezTo>
                  <a:lnTo>
                    <a:pt x="0" y="4865"/>
                  </a:lnTo>
                  <a:cubicBezTo>
                    <a:pt x="0" y="4428"/>
                    <a:pt x="134" y="4043"/>
                    <a:pt x="398" y="3714"/>
                  </a:cubicBezTo>
                  <a:cubicBezTo>
                    <a:pt x="662" y="3385"/>
                    <a:pt x="981" y="3223"/>
                    <a:pt x="1348" y="3223"/>
                  </a:cubicBezTo>
                  <a:lnTo>
                    <a:pt x="5638" y="3223"/>
                  </a:lnTo>
                  <a:lnTo>
                    <a:pt x="6319" y="1460"/>
                  </a:lnTo>
                  <a:cubicBezTo>
                    <a:pt x="6458" y="1058"/>
                    <a:pt x="6718" y="714"/>
                    <a:pt x="7090" y="426"/>
                  </a:cubicBezTo>
                  <a:cubicBezTo>
                    <a:pt x="7467" y="144"/>
                    <a:pt x="7839" y="0"/>
                    <a:pt x="8204" y="0"/>
                  </a:cubicBezTo>
                  <a:lnTo>
                    <a:pt x="13396" y="0"/>
                  </a:lnTo>
                  <a:cubicBezTo>
                    <a:pt x="13763" y="0"/>
                    <a:pt x="14136" y="144"/>
                    <a:pt x="14510" y="426"/>
                  </a:cubicBezTo>
                  <a:cubicBezTo>
                    <a:pt x="14885" y="714"/>
                    <a:pt x="15147" y="1058"/>
                    <a:pt x="15294" y="1460"/>
                  </a:cubicBezTo>
                  <a:lnTo>
                    <a:pt x="15962" y="3223"/>
                  </a:lnTo>
                  <a:lnTo>
                    <a:pt x="20263" y="3223"/>
                  </a:lnTo>
                  <a:close/>
                  <a:moveTo>
                    <a:pt x="10805" y="19184"/>
                  </a:moveTo>
                  <a:cubicBezTo>
                    <a:pt x="11572" y="19184"/>
                    <a:pt x="12299" y="19003"/>
                    <a:pt x="12987" y="18649"/>
                  </a:cubicBezTo>
                  <a:cubicBezTo>
                    <a:pt x="13673" y="18295"/>
                    <a:pt x="14270" y="17810"/>
                    <a:pt x="14775" y="17196"/>
                  </a:cubicBezTo>
                  <a:cubicBezTo>
                    <a:pt x="15279" y="16581"/>
                    <a:pt x="15678" y="15862"/>
                    <a:pt x="15974" y="15048"/>
                  </a:cubicBezTo>
                  <a:cubicBezTo>
                    <a:pt x="16270" y="14235"/>
                    <a:pt x="16420" y="13355"/>
                    <a:pt x="16420" y="12422"/>
                  </a:cubicBezTo>
                  <a:cubicBezTo>
                    <a:pt x="16420" y="11499"/>
                    <a:pt x="16270" y="10624"/>
                    <a:pt x="15974" y="9795"/>
                  </a:cubicBezTo>
                  <a:cubicBezTo>
                    <a:pt x="15678" y="8967"/>
                    <a:pt x="15279" y="8250"/>
                    <a:pt x="14775" y="7645"/>
                  </a:cubicBezTo>
                  <a:cubicBezTo>
                    <a:pt x="14270" y="7036"/>
                    <a:pt x="13673" y="6558"/>
                    <a:pt x="12987" y="6199"/>
                  </a:cubicBezTo>
                  <a:cubicBezTo>
                    <a:pt x="12299" y="5844"/>
                    <a:pt x="11572" y="5667"/>
                    <a:pt x="10805" y="5667"/>
                  </a:cubicBezTo>
                  <a:cubicBezTo>
                    <a:pt x="10039" y="5667"/>
                    <a:pt x="9312" y="5847"/>
                    <a:pt x="8620" y="6199"/>
                  </a:cubicBezTo>
                  <a:cubicBezTo>
                    <a:pt x="7930" y="6558"/>
                    <a:pt x="7332" y="7036"/>
                    <a:pt x="6828" y="7645"/>
                  </a:cubicBezTo>
                  <a:cubicBezTo>
                    <a:pt x="6324" y="8250"/>
                    <a:pt x="5922" y="8964"/>
                    <a:pt x="5626" y="9789"/>
                  </a:cubicBezTo>
                  <a:cubicBezTo>
                    <a:pt x="5330" y="10612"/>
                    <a:pt x="5180" y="11491"/>
                    <a:pt x="5180" y="12422"/>
                  </a:cubicBezTo>
                  <a:cubicBezTo>
                    <a:pt x="5180" y="13355"/>
                    <a:pt x="5330" y="14235"/>
                    <a:pt x="5626" y="15048"/>
                  </a:cubicBezTo>
                  <a:cubicBezTo>
                    <a:pt x="5922" y="15862"/>
                    <a:pt x="6324" y="16581"/>
                    <a:pt x="6828" y="17196"/>
                  </a:cubicBezTo>
                  <a:cubicBezTo>
                    <a:pt x="7332" y="17810"/>
                    <a:pt x="7930" y="18295"/>
                    <a:pt x="8620" y="18649"/>
                  </a:cubicBezTo>
                  <a:cubicBezTo>
                    <a:pt x="9312" y="19006"/>
                    <a:pt x="10039" y="19184"/>
                    <a:pt x="10805" y="19184"/>
                  </a:cubicBezTo>
                  <a:moveTo>
                    <a:pt x="10805" y="7833"/>
                  </a:moveTo>
                  <a:cubicBezTo>
                    <a:pt x="11337" y="7833"/>
                    <a:pt x="11834" y="7953"/>
                    <a:pt x="12295" y="8191"/>
                  </a:cubicBezTo>
                  <a:cubicBezTo>
                    <a:pt x="12755" y="8432"/>
                    <a:pt x="13159" y="8755"/>
                    <a:pt x="13502" y="9169"/>
                  </a:cubicBezTo>
                  <a:cubicBezTo>
                    <a:pt x="13847" y="9583"/>
                    <a:pt x="14118" y="10069"/>
                    <a:pt x="14317" y="10624"/>
                  </a:cubicBezTo>
                  <a:cubicBezTo>
                    <a:pt x="14515" y="11184"/>
                    <a:pt x="14615" y="11780"/>
                    <a:pt x="14615" y="12422"/>
                  </a:cubicBezTo>
                  <a:cubicBezTo>
                    <a:pt x="14615" y="13056"/>
                    <a:pt x="14515" y="13650"/>
                    <a:pt x="14317" y="14205"/>
                  </a:cubicBezTo>
                  <a:cubicBezTo>
                    <a:pt x="14118" y="14756"/>
                    <a:pt x="13847" y="15245"/>
                    <a:pt x="13502" y="15667"/>
                  </a:cubicBezTo>
                  <a:cubicBezTo>
                    <a:pt x="13159" y="16091"/>
                    <a:pt x="12752" y="16419"/>
                    <a:pt x="12290" y="16661"/>
                  </a:cubicBezTo>
                  <a:cubicBezTo>
                    <a:pt x="11825" y="16899"/>
                    <a:pt x="11330" y="17017"/>
                    <a:pt x="10805" y="17017"/>
                  </a:cubicBezTo>
                  <a:cubicBezTo>
                    <a:pt x="10275" y="17017"/>
                    <a:pt x="9778" y="16899"/>
                    <a:pt x="9312" y="16661"/>
                  </a:cubicBezTo>
                  <a:cubicBezTo>
                    <a:pt x="8848" y="16419"/>
                    <a:pt x="8444" y="16091"/>
                    <a:pt x="8101" y="15667"/>
                  </a:cubicBezTo>
                  <a:cubicBezTo>
                    <a:pt x="7756" y="15245"/>
                    <a:pt x="7484" y="14755"/>
                    <a:pt x="7286" y="14199"/>
                  </a:cubicBezTo>
                  <a:cubicBezTo>
                    <a:pt x="7085" y="13641"/>
                    <a:pt x="6985" y="13045"/>
                    <a:pt x="6985" y="12422"/>
                  </a:cubicBezTo>
                  <a:cubicBezTo>
                    <a:pt x="6985" y="11780"/>
                    <a:pt x="7085" y="11184"/>
                    <a:pt x="7286" y="10624"/>
                  </a:cubicBezTo>
                  <a:cubicBezTo>
                    <a:pt x="7484" y="10068"/>
                    <a:pt x="7756" y="9583"/>
                    <a:pt x="8101" y="9169"/>
                  </a:cubicBezTo>
                  <a:cubicBezTo>
                    <a:pt x="8444" y="8755"/>
                    <a:pt x="8848" y="8432"/>
                    <a:pt x="9312" y="8191"/>
                  </a:cubicBezTo>
                  <a:cubicBezTo>
                    <a:pt x="9778" y="7953"/>
                    <a:pt x="10275" y="7833"/>
                    <a:pt x="10805" y="7833"/>
                  </a:cubicBezTo>
                </a:path>
              </a:pathLst>
            </a:custGeom>
            <a:solidFill>
              <a:srgbClr val="FFFFFF"/>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0" tIns="0" rIns="0" bIns="0"/>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1959504" y="3346193"/>
            <a:ext cx="773086" cy="773187"/>
            <a:chOff x="1958710" y="3346192"/>
            <a:chExt cx="773086" cy="773187"/>
          </a:xfrm>
        </p:grpSpPr>
        <p:sp>
          <p:nvSpPr>
            <p:cNvPr id="30" name="AutoShape 3"/>
            <p:cNvSpPr/>
            <p:nvPr/>
          </p:nvSpPr>
          <p:spPr bwMode="auto">
            <a:xfrm>
              <a:off x="1958710" y="3346192"/>
              <a:ext cx="773086" cy="773187"/>
            </a:xfrm>
            <a:custGeom>
              <a:avLst/>
              <a:gdLst>
                <a:gd name="T0" fmla="*/ 290498 w 19679"/>
                <a:gd name="T1" fmla="*/ 318871 h 19679"/>
                <a:gd name="T2" fmla="*/ 290498 w 19679"/>
                <a:gd name="T3" fmla="*/ 318871 h 19679"/>
                <a:gd name="T4" fmla="*/ 290498 w 19679"/>
                <a:gd name="T5" fmla="*/ 318871 h 19679"/>
                <a:gd name="T6" fmla="*/ 290498 w 19679"/>
                <a:gd name="T7" fmla="*/ 318871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2"/>
            </a:solidFill>
            <a:ln w="25400" cap="flat" cmpd="sng">
              <a:solidFill>
                <a:srgbClr val="000000">
                  <a:alpha val="0"/>
                </a:srgbClr>
              </a:solidFill>
              <a:prstDash val="solid"/>
              <a:miter lim="0"/>
            </a:ln>
            <a:effectLst/>
          </p:spPr>
          <p:txBody>
            <a:bodyPr lIns="0" tIns="0" rIns="0" bIns="0"/>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AutoShape 5"/>
            <p:cNvSpPr/>
            <p:nvPr/>
          </p:nvSpPr>
          <p:spPr bwMode="auto">
            <a:xfrm>
              <a:off x="2176271" y="3599695"/>
              <a:ext cx="356973" cy="295755"/>
            </a:xfrm>
            <a:custGeom>
              <a:avLst/>
              <a:gdLst>
                <a:gd name="T0" fmla="*/ 134144 w 21600"/>
                <a:gd name="T1" fmla="*/ 111125 h 21600"/>
                <a:gd name="T2" fmla="*/ 134144 w 21600"/>
                <a:gd name="T3" fmla="*/ 111125 h 21600"/>
                <a:gd name="T4" fmla="*/ 134144 w 21600"/>
                <a:gd name="T5" fmla="*/ 111125 h 21600"/>
                <a:gd name="T6" fmla="*/ 134144 w 21600"/>
                <a:gd name="T7" fmla="*/ 1111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0"/>
                  </a:moveTo>
                  <a:cubicBezTo>
                    <a:pt x="20631" y="0"/>
                    <a:pt x="20944" y="162"/>
                    <a:pt x="21206" y="479"/>
                  </a:cubicBezTo>
                  <a:cubicBezTo>
                    <a:pt x="21468" y="799"/>
                    <a:pt x="21600" y="1178"/>
                    <a:pt x="21600" y="1618"/>
                  </a:cubicBezTo>
                  <a:lnTo>
                    <a:pt x="21600" y="19981"/>
                  </a:lnTo>
                  <a:cubicBezTo>
                    <a:pt x="21600" y="20421"/>
                    <a:pt x="21468" y="20801"/>
                    <a:pt x="21206" y="21121"/>
                  </a:cubicBezTo>
                  <a:cubicBezTo>
                    <a:pt x="20944" y="21437"/>
                    <a:pt x="20631" y="21599"/>
                    <a:pt x="20263" y="21599"/>
                  </a:cubicBezTo>
                  <a:lnTo>
                    <a:pt x="1345" y="21599"/>
                  </a:lnTo>
                  <a:cubicBezTo>
                    <a:pt x="981" y="21599"/>
                    <a:pt x="662" y="21437"/>
                    <a:pt x="398" y="21121"/>
                  </a:cubicBezTo>
                  <a:cubicBezTo>
                    <a:pt x="131" y="20801"/>
                    <a:pt x="0" y="20421"/>
                    <a:pt x="0" y="19981"/>
                  </a:cubicBezTo>
                  <a:lnTo>
                    <a:pt x="0" y="1618"/>
                  </a:lnTo>
                  <a:cubicBezTo>
                    <a:pt x="0" y="1178"/>
                    <a:pt x="131" y="799"/>
                    <a:pt x="398" y="479"/>
                  </a:cubicBezTo>
                  <a:cubicBezTo>
                    <a:pt x="662" y="162"/>
                    <a:pt x="981" y="0"/>
                    <a:pt x="1345" y="0"/>
                  </a:cubicBezTo>
                  <a:lnTo>
                    <a:pt x="20263" y="0"/>
                  </a:lnTo>
                  <a:close/>
                  <a:moveTo>
                    <a:pt x="4052" y="2171"/>
                  </a:moveTo>
                  <a:cubicBezTo>
                    <a:pt x="4052" y="2021"/>
                    <a:pt x="4009" y="1892"/>
                    <a:pt x="3924" y="1783"/>
                  </a:cubicBezTo>
                  <a:cubicBezTo>
                    <a:pt x="3839" y="1677"/>
                    <a:pt x="3729" y="1621"/>
                    <a:pt x="3593" y="1621"/>
                  </a:cubicBezTo>
                  <a:lnTo>
                    <a:pt x="1801" y="1621"/>
                  </a:lnTo>
                  <a:cubicBezTo>
                    <a:pt x="1676" y="1621"/>
                    <a:pt x="1568" y="1674"/>
                    <a:pt x="1480" y="1777"/>
                  </a:cubicBezTo>
                  <a:cubicBezTo>
                    <a:pt x="1390" y="1880"/>
                    <a:pt x="1343" y="2012"/>
                    <a:pt x="1343" y="2171"/>
                  </a:cubicBezTo>
                  <a:lnTo>
                    <a:pt x="1343" y="4321"/>
                  </a:lnTo>
                  <a:cubicBezTo>
                    <a:pt x="1343" y="4470"/>
                    <a:pt x="1387" y="4603"/>
                    <a:pt x="1473" y="4708"/>
                  </a:cubicBezTo>
                  <a:cubicBezTo>
                    <a:pt x="1558" y="4817"/>
                    <a:pt x="1669" y="4867"/>
                    <a:pt x="1801" y="4867"/>
                  </a:cubicBezTo>
                  <a:lnTo>
                    <a:pt x="3593" y="4867"/>
                  </a:lnTo>
                  <a:cubicBezTo>
                    <a:pt x="3721" y="4867"/>
                    <a:pt x="3828" y="4820"/>
                    <a:pt x="3917" y="4717"/>
                  </a:cubicBezTo>
                  <a:cubicBezTo>
                    <a:pt x="4007" y="4614"/>
                    <a:pt x="4052" y="4482"/>
                    <a:pt x="4052" y="4321"/>
                  </a:cubicBezTo>
                  <a:lnTo>
                    <a:pt x="4052" y="2171"/>
                  </a:lnTo>
                  <a:close/>
                  <a:moveTo>
                    <a:pt x="4052" y="7202"/>
                  </a:moveTo>
                  <a:cubicBezTo>
                    <a:pt x="4052" y="7055"/>
                    <a:pt x="4009" y="6926"/>
                    <a:pt x="3924" y="6817"/>
                  </a:cubicBezTo>
                  <a:cubicBezTo>
                    <a:pt x="3839" y="6709"/>
                    <a:pt x="3729" y="6656"/>
                    <a:pt x="3593" y="6656"/>
                  </a:cubicBezTo>
                  <a:lnTo>
                    <a:pt x="1801" y="6656"/>
                  </a:lnTo>
                  <a:cubicBezTo>
                    <a:pt x="1676" y="6656"/>
                    <a:pt x="1568" y="6709"/>
                    <a:pt x="1480" y="6817"/>
                  </a:cubicBezTo>
                  <a:cubicBezTo>
                    <a:pt x="1390" y="6926"/>
                    <a:pt x="1343" y="7055"/>
                    <a:pt x="1343" y="7202"/>
                  </a:cubicBezTo>
                  <a:lnTo>
                    <a:pt x="1343" y="9370"/>
                  </a:lnTo>
                  <a:cubicBezTo>
                    <a:pt x="1343" y="9516"/>
                    <a:pt x="1387" y="9646"/>
                    <a:pt x="1473" y="9757"/>
                  </a:cubicBezTo>
                  <a:cubicBezTo>
                    <a:pt x="1558" y="9863"/>
                    <a:pt x="1669" y="9916"/>
                    <a:pt x="1801" y="9916"/>
                  </a:cubicBezTo>
                  <a:lnTo>
                    <a:pt x="3593" y="9916"/>
                  </a:lnTo>
                  <a:cubicBezTo>
                    <a:pt x="3721" y="9916"/>
                    <a:pt x="3828" y="9863"/>
                    <a:pt x="3917" y="9757"/>
                  </a:cubicBezTo>
                  <a:cubicBezTo>
                    <a:pt x="4007" y="9646"/>
                    <a:pt x="4052" y="9516"/>
                    <a:pt x="4052" y="9370"/>
                  </a:cubicBezTo>
                  <a:lnTo>
                    <a:pt x="4052" y="7202"/>
                  </a:lnTo>
                  <a:close/>
                  <a:moveTo>
                    <a:pt x="4052" y="12233"/>
                  </a:moveTo>
                  <a:cubicBezTo>
                    <a:pt x="4052" y="12083"/>
                    <a:pt x="4009" y="11957"/>
                    <a:pt x="3924" y="11846"/>
                  </a:cubicBezTo>
                  <a:cubicBezTo>
                    <a:pt x="3839" y="11740"/>
                    <a:pt x="3729" y="11686"/>
                    <a:pt x="3593" y="11686"/>
                  </a:cubicBezTo>
                  <a:lnTo>
                    <a:pt x="1801" y="11686"/>
                  </a:lnTo>
                  <a:cubicBezTo>
                    <a:pt x="1676" y="11686"/>
                    <a:pt x="1568" y="11740"/>
                    <a:pt x="1480" y="11846"/>
                  </a:cubicBezTo>
                  <a:cubicBezTo>
                    <a:pt x="1390" y="11957"/>
                    <a:pt x="1343" y="12083"/>
                    <a:pt x="1343" y="12233"/>
                  </a:cubicBezTo>
                  <a:lnTo>
                    <a:pt x="1343" y="14401"/>
                  </a:lnTo>
                  <a:cubicBezTo>
                    <a:pt x="1343" y="14548"/>
                    <a:pt x="1387" y="14677"/>
                    <a:pt x="1473" y="14786"/>
                  </a:cubicBezTo>
                  <a:cubicBezTo>
                    <a:pt x="1558" y="14894"/>
                    <a:pt x="1669" y="14947"/>
                    <a:pt x="1801" y="14947"/>
                  </a:cubicBezTo>
                  <a:lnTo>
                    <a:pt x="3593" y="14947"/>
                  </a:lnTo>
                  <a:cubicBezTo>
                    <a:pt x="3721" y="14947"/>
                    <a:pt x="3828" y="14894"/>
                    <a:pt x="3917" y="14786"/>
                  </a:cubicBezTo>
                  <a:cubicBezTo>
                    <a:pt x="4007" y="14677"/>
                    <a:pt x="4052" y="14548"/>
                    <a:pt x="4052" y="14401"/>
                  </a:cubicBezTo>
                  <a:lnTo>
                    <a:pt x="4052" y="12233"/>
                  </a:lnTo>
                  <a:close/>
                  <a:moveTo>
                    <a:pt x="4052" y="17284"/>
                  </a:moveTo>
                  <a:cubicBezTo>
                    <a:pt x="4052" y="17136"/>
                    <a:pt x="4009" y="17005"/>
                    <a:pt x="3924" y="16897"/>
                  </a:cubicBezTo>
                  <a:cubicBezTo>
                    <a:pt x="3839" y="16791"/>
                    <a:pt x="3729" y="16736"/>
                    <a:pt x="3593" y="16736"/>
                  </a:cubicBezTo>
                  <a:lnTo>
                    <a:pt x="1801" y="16736"/>
                  </a:lnTo>
                  <a:cubicBezTo>
                    <a:pt x="1676" y="16736"/>
                    <a:pt x="1568" y="16788"/>
                    <a:pt x="1480" y="16891"/>
                  </a:cubicBezTo>
                  <a:cubicBezTo>
                    <a:pt x="1390" y="16995"/>
                    <a:pt x="1343" y="17124"/>
                    <a:pt x="1343" y="17284"/>
                  </a:cubicBezTo>
                  <a:lnTo>
                    <a:pt x="1343" y="19434"/>
                  </a:lnTo>
                  <a:cubicBezTo>
                    <a:pt x="1343" y="19584"/>
                    <a:pt x="1387" y="19714"/>
                    <a:pt x="1473" y="19822"/>
                  </a:cubicBezTo>
                  <a:cubicBezTo>
                    <a:pt x="1558" y="19929"/>
                    <a:pt x="1669" y="19984"/>
                    <a:pt x="1801" y="19984"/>
                  </a:cubicBezTo>
                  <a:lnTo>
                    <a:pt x="3593" y="19984"/>
                  </a:lnTo>
                  <a:cubicBezTo>
                    <a:pt x="3721" y="19984"/>
                    <a:pt x="3828" y="19932"/>
                    <a:pt x="3917" y="19828"/>
                  </a:cubicBezTo>
                  <a:cubicBezTo>
                    <a:pt x="4007" y="19726"/>
                    <a:pt x="4052" y="19596"/>
                    <a:pt x="4052" y="19434"/>
                  </a:cubicBezTo>
                  <a:lnTo>
                    <a:pt x="4052" y="17284"/>
                  </a:lnTo>
                  <a:close/>
                  <a:moveTo>
                    <a:pt x="16194" y="2171"/>
                  </a:moveTo>
                  <a:cubicBezTo>
                    <a:pt x="16194" y="2021"/>
                    <a:pt x="16150" y="1892"/>
                    <a:pt x="16065" y="1783"/>
                  </a:cubicBezTo>
                  <a:cubicBezTo>
                    <a:pt x="15979" y="1677"/>
                    <a:pt x="15871" y="1621"/>
                    <a:pt x="15737" y="1621"/>
                  </a:cubicBezTo>
                  <a:lnTo>
                    <a:pt x="5858" y="1621"/>
                  </a:lnTo>
                  <a:cubicBezTo>
                    <a:pt x="5730" y="1621"/>
                    <a:pt x="5623" y="1674"/>
                    <a:pt x="5535" y="1777"/>
                  </a:cubicBezTo>
                  <a:cubicBezTo>
                    <a:pt x="5445" y="1880"/>
                    <a:pt x="5400" y="2012"/>
                    <a:pt x="5400" y="2171"/>
                  </a:cubicBezTo>
                  <a:lnTo>
                    <a:pt x="5400" y="9370"/>
                  </a:lnTo>
                  <a:cubicBezTo>
                    <a:pt x="5400" y="9516"/>
                    <a:pt x="5442" y="9646"/>
                    <a:pt x="5528" y="9757"/>
                  </a:cubicBezTo>
                  <a:cubicBezTo>
                    <a:pt x="5616" y="9863"/>
                    <a:pt x="5724" y="9916"/>
                    <a:pt x="5858" y="9916"/>
                  </a:cubicBezTo>
                  <a:lnTo>
                    <a:pt x="15737" y="9916"/>
                  </a:lnTo>
                  <a:cubicBezTo>
                    <a:pt x="15862" y="9916"/>
                    <a:pt x="15969" y="9863"/>
                    <a:pt x="16060" y="9757"/>
                  </a:cubicBezTo>
                  <a:cubicBezTo>
                    <a:pt x="16148" y="9646"/>
                    <a:pt x="16194" y="9516"/>
                    <a:pt x="16194" y="9370"/>
                  </a:cubicBezTo>
                  <a:lnTo>
                    <a:pt x="16194" y="2171"/>
                  </a:lnTo>
                  <a:close/>
                  <a:moveTo>
                    <a:pt x="16194" y="12233"/>
                  </a:moveTo>
                  <a:cubicBezTo>
                    <a:pt x="16194" y="12083"/>
                    <a:pt x="16150" y="11957"/>
                    <a:pt x="16065" y="11846"/>
                  </a:cubicBezTo>
                  <a:cubicBezTo>
                    <a:pt x="15979" y="11740"/>
                    <a:pt x="15871" y="11686"/>
                    <a:pt x="15737" y="11686"/>
                  </a:cubicBezTo>
                  <a:lnTo>
                    <a:pt x="5858" y="11686"/>
                  </a:lnTo>
                  <a:cubicBezTo>
                    <a:pt x="5730" y="11686"/>
                    <a:pt x="5623" y="11740"/>
                    <a:pt x="5535" y="11846"/>
                  </a:cubicBezTo>
                  <a:cubicBezTo>
                    <a:pt x="5445" y="11957"/>
                    <a:pt x="5400" y="12083"/>
                    <a:pt x="5400" y="12233"/>
                  </a:cubicBezTo>
                  <a:lnTo>
                    <a:pt x="5400" y="19431"/>
                  </a:lnTo>
                  <a:cubicBezTo>
                    <a:pt x="5400" y="19581"/>
                    <a:pt x="5442" y="19711"/>
                    <a:pt x="5528" y="19819"/>
                  </a:cubicBezTo>
                  <a:cubicBezTo>
                    <a:pt x="5616" y="19926"/>
                    <a:pt x="5724" y="19981"/>
                    <a:pt x="5858" y="19981"/>
                  </a:cubicBezTo>
                  <a:lnTo>
                    <a:pt x="15737" y="19981"/>
                  </a:lnTo>
                  <a:cubicBezTo>
                    <a:pt x="15862" y="19981"/>
                    <a:pt x="15969" y="19929"/>
                    <a:pt x="16060" y="19825"/>
                  </a:cubicBezTo>
                  <a:cubicBezTo>
                    <a:pt x="16148" y="19723"/>
                    <a:pt x="16194" y="19593"/>
                    <a:pt x="16194" y="19431"/>
                  </a:cubicBezTo>
                  <a:lnTo>
                    <a:pt x="16194" y="12233"/>
                  </a:lnTo>
                  <a:close/>
                  <a:moveTo>
                    <a:pt x="20263" y="2171"/>
                  </a:moveTo>
                  <a:cubicBezTo>
                    <a:pt x="20263" y="2021"/>
                    <a:pt x="20217" y="1892"/>
                    <a:pt x="20129" y="1783"/>
                  </a:cubicBezTo>
                  <a:cubicBezTo>
                    <a:pt x="20038" y="1677"/>
                    <a:pt x="19930" y="1621"/>
                    <a:pt x="19806" y="1621"/>
                  </a:cubicBezTo>
                  <a:lnTo>
                    <a:pt x="18001" y="1621"/>
                  </a:lnTo>
                  <a:cubicBezTo>
                    <a:pt x="17876" y="1621"/>
                    <a:pt x="17769" y="1674"/>
                    <a:pt x="17678" y="1777"/>
                  </a:cubicBezTo>
                  <a:cubicBezTo>
                    <a:pt x="17590" y="1880"/>
                    <a:pt x="17546" y="2012"/>
                    <a:pt x="17546" y="2171"/>
                  </a:cubicBezTo>
                  <a:lnTo>
                    <a:pt x="17546" y="4321"/>
                  </a:lnTo>
                  <a:cubicBezTo>
                    <a:pt x="17546" y="4470"/>
                    <a:pt x="17590" y="4603"/>
                    <a:pt x="17678" y="4708"/>
                  </a:cubicBezTo>
                  <a:cubicBezTo>
                    <a:pt x="17769" y="4817"/>
                    <a:pt x="17876" y="4867"/>
                    <a:pt x="18001" y="4867"/>
                  </a:cubicBezTo>
                  <a:lnTo>
                    <a:pt x="19806" y="4867"/>
                  </a:lnTo>
                  <a:cubicBezTo>
                    <a:pt x="19930" y="4867"/>
                    <a:pt x="20038" y="4820"/>
                    <a:pt x="20129" y="4717"/>
                  </a:cubicBezTo>
                  <a:cubicBezTo>
                    <a:pt x="20217" y="4614"/>
                    <a:pt x="20263" y="4482"/>
                    <a:pt x="20263" y="4321"/>
                  </a:cubicBezTo>
                  <a:lnTo>
                    <a:pt x="20263" y="2171"/>
                  </a:lnTo>
                  <a:close/>
                  <a:moveTo>
                    <a:pt x="20263" y="7202"/>
                  </a:moveTo>
                  <a:cubicBezTo>
                    <a:pt x="20263" y="7055"/>
                    <a:pt x="20217" y="6926"/>
                    <a:pt x="20129" y="6817"/>
                  </a:cubicBezTo>
                  <a:cubicBezTo>
                    <a:pt x="20038" y="6709"/>
                    <a:pt x="19930" y="6656"/>
                    <a:pt x="19806" y="6656"/>
                  </a:cubicBezTo>
                  <a:lnTo>
                    <a:pt x="18001" y="6656"/>
                  </a:lnTo>
                  <a:cubicBezTo>
                    <a:pt x="17876" y="6656"/>
                    <a:pt x="17769" y="6709"/>
                    <a:pt x="17678" y="6817"/>
                  </a:cubicBezTo>
                  <a:cubicBezTo>
                    <a:pt x="17590" y="6926"/>
                    <a:pt x="17546" y="7055"/>
                    <a:pt x="17546" y="7202"/>
                  </a:cubicBezTo>
                  <a:lnTo>
                    <a:pt x="17546" y="9370"/>
                  </a:lnTo>
                  <a:cubicBezTo>
                    <a:pt x="17546" y="9516"/>
                    <a:pt x="17590" y="9646"/>
                    <a:pt x="17678" y="9757"/>
                  </a:cubicBezTo>
                  <a:cubicBezTo>
                    <a:pt x="17769" y="9863"/>
                    <a:pt x="17876" y="9916"/>
                    <a:pt x="18001" y="9916"/>
                  </a:cubicBezTo>
                  <a:lnTo>
                    <a:pt x="19806" y="9916"/>
                  </a:lnTo>
                  <a:cubicBezTo>
                    <a:pt x="19930" y="9916"/>
                    <a:pt x="20038" y="9863"/>
                    <a:pt x="20129" y="9757"/>
                  </a:cubicBezTo>
                  <a:cubicBezTo>
                    <a:pt x="20217" y="9646"/>
                    <a:pt x="20263" y="9516"/>
                    <a:pt x="20263" y="9370"/>
                  </a:cubicBezTo>
                  <a:lnTo>
                    <a:pt x="20263" y="7202"/>
                  </a:lnTo>
                  <a:close/>
                  <a:moveTo>
                    <a:pt x="20263" y="12233"/>
                  </a:moveTo>
                  <a:cubicBezTo>
                    <a:pt x="20263" y="12083"/>
                    <a:pt x="20217" y="11957"/>
                    <a:pt x="20129" y="11846"/>
                  </a:cubicBezTo>
                  <a:cubicBezTo>
                    <a:pt x="20038" y="11740"/>
                    <a:pt x="19930" y="11686"/>
                    <a:pt x="19806" y="11686"/>
                  </a:cubicBezTo>
                  <a:lnTo>
                    <a:pt x="18001" y="11686"/>
                  </a:lnTo>
                  <a:cubicBezTo>
                    <a:pt x="17876" y="11686"/>
                    <a:pt x="17769" y="11740"/>
                    <a:pt x="17678" y="11846"/>
                  </a:cubicBezTo>
                  <a:cubicBezTo>
                    <a:pt x="17590" y="11957"/>
                    <a:pt x="17546" y="12083"/>
                    <a:pt x="17546" y="12233"/>
                  </a:cubicBezTo>
                  <a:lnTo>
                    <a:pt x="17546" y="14401"/>
                  </a:lnTo>
                  <a:cubicBezTo>
                    <a:pt x="17546" y="14548"/>
                    <a:pt x="17590" y="14677"/>
                    <a:pt x="17678" y="14786"/>
                  </a:cubicBezTo>
                  <a:cubicBezTo>
                    <a:pt x="17769" y="14894"/>
                    <a:pt x="17876" y="14947"/>
                    <a:pt x="18001" y="14947"/>
                  </a:cubicBezTo>
                  <a:lnTo>
                    <a:pt x="19806" y="14947"/>
                  </a:lnTo>
                  <a:cubicBezTo>
                    <a:pt x="19930" y="14947"/>
                    <a:pt x="20038" y="14894"/>
                    <a:pt x="20129" y="14786"/>
                  </a:cubicBezTo>
                  <a:cubicBezTo>
                    <a:pt x="20217" y="14677"/>
                    <a:pt x="20263" y="14548"/>
                    <a:pt x="20263" y="14401"/>
                  </a:cubicBezTo>
                  <a:lnTo>
                    <a:pt x="20263" y="12233"/>
                  </a:lnTo>
                  <a:close/>
                  <a:moveTo>
                    <a:pt x="20263" y="17284"/>
                  </a:moveTo>
                  <a:cubicBezTo>
                    <a:pt x="20263" y="17136"/>
                    <a:pt x="20217" y="17005"/>
                    <a:pt x="20129" y="16897"/>
                  </a:cubicBezTo>
                  <a:cubicBezTo>
                    <a:pt x="20038" y="16791"/>
                    <a:pt x="19930" y="16736"/>
                    <a:pt x="19806" y="16736"/>
                  </a:cubicBezTo>
                  <a:lnTo>
                    <a:pt x="18001" y="16736"/>
                  </a:lnTo>
                  <a:cubicBezTo>
                    <a:pt x="17876" y="16736"/>
                    <a:pt x="17769" y="16788"/>
                    <a:pt x="17678" y="16891"/>
                  </a:cubicBezTo>
                  <a:cubicBezTo>
                    <a:pt x="17590" y="16995"/>
                    <a:pt x="17546" y="17124"/>
                    <a:pt x="17546" y="17284"/>
                  </a:cubicBezTo>
                  <a:lnTo>
                    <a:pt x="17546" y="19434"/>
                  </a:lnTo>
                  <a:cubicBezTo>
                    <a:pt x="17546" y="19584"/>
                    <a:pt x="17590" y="19714"/>
                    <a:pt x="17678" y="19822"/>
                  </a:cubicBezTo>
                  <a:cubicBezTo>
                    <a:pt x="17769" y="19929"/>
                    <a:pt x="17876" y="19984"/>
                    <a:pt x="18001" y="19984"/>
                  </a:cubicBezTo>
                  <a:lnTo>
                    <a:pt x="19806" y="19984"/>
                  </a:lnTo>
                  <a:cubicBezTo>
                    <a:pt x="19930" y="19984"/>
                    <a:pt x="20038" y="19932"/>
                    <a:pt x="20129" y="19828"/>
                  </a:cubicBezTo>
                  <a:cubicBezTo>
                    <a:pt x="20217" y="19726"/>
                    <a:pt x="20263" y="19596"/>
                    <a:pt x="20263" y="19434"/>
                  </a:cubicBezTo>
                  <a:lnTo>
                    <a:pt x="20263" y="17284"/>
                  </a:lnTo>
                  <a:close/>
                </a:path>
              </a:pathLst>
            </a:custGeom>
            <a:solidFill>
              <a:srgbClr val="FFFFFF"/>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0" tIns="0" rIns="0" bIns="0"/>
            <a:lstStyle/>
            <a:p>
              <a:endParaRPr lang="zh-CN" altLang="en-US">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1959504" y="4415134"/>
            <a:ext cx="773086" cy="775299"/>
            <a:chOff x="1958710" y="4415133"/>
            <a:chExt cx="773086" cy="775299"/>
          </a:xfrm>
        </p:grpSpPr>
        <p:sp>
          <p:nvSpPr>
            <p:cNvPr id="31" name="AutoShape 4"/>
            <p:cNvSpPr/>
            <p:nvPr/>
          </p:nvSpPr>
          <p:spPr bwMode="auto">
            <a:xfrm>
              <a:off x="1958710" y="4415133"/>
              <a:ext cx="773086" cy="775299"/>
            </a:xfrm>
            <a:custGeom>
              <a:avLst/>
              <a:gdLst>
                <a:gd name="T0" fmla="*/ 290498 w 19679"/>
                <a:gd name="T1" fmla="*/ 319742 h 19679"/>
                <a:gd name="T2" fmla="*/ 290498 w 19679"/>
                <a:gd name="T3" fmla="*/ 319742 h 19679"/>
                <a:gd name="T4" fmla="*/ 290498 w 19679"/>
                <a:gd name="T5" fmla="*/ 319742 h 19679"/>
                <a:gd name="T6" fmla="*/ 290498 w 19679"/>
                <a:gd name="T7" fmla="*/ 31974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4"/>
            </a:solidFill>
            <a:ln w="25400" cap="flat" cmpd="sng">
              <a:solidFill>
                <a:srgbClr val="000000">
                  <a:alpha val="0"/>
                </a:srgbClr>
              </a:solidFill>
              <a:prstDash val="solid"/>
              <a:miter lim="0"/>
            </a:ln>
            <a:effectLst/>
          </p:spPr>
          <p:txBody>
            <a:bodyPr lIns="0" tIns="0" rIns="0" bIns="0"/>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AutoShape 6"/>
            <p:cNvSpPr/>
            <p:nvPr/>
          </p:nvSpPr>
          <p:spPr bwMode="auto">
            <a:xfrm>
              <a:off x="2172047" y="4620048"/>
              <a:ext cx="354859" cy="354905"/>
            </a:xfrm>
            <a:custGeom>
              <a:avLst/>
              <a:gdLst>
                <a:gd name="T0" fmla="*/ 133350 w 21600"/>
                <a:gd name="T1" fmla="*/ 133350 h 21600"/>
                <a:gd name="T2" fmla="*/ 133350 w 21600"/>
                <a:gd name="T3" fmla="*/ 133350 h 21600"/>
                <a:gd name="T4" fmla="*/ 133350 w 21600"/>
                <a:gd name="T5" fmla="*/ 133350 h 21600"/>
                <a:gd name="T6" fmla="*/ 133350 w 21600"/>
                <a:gd name="T7" fmla="*/ 1333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898" y="0"/>
                  </a:moveTo>
                  <a:cubicBezTo>
                    <a:pt x="19650" y="0"/>
                    <a:pt x="20287" y="264"/>
                    <a:pt x="20813" y="796"/>
                  </a:cubicBezTo>
                  <a:cubicBezTo>
                    <a:pt x="21336" y="1322"/>
                    <a:pt x="21599" y="1962"/>
                    <a:pt x="21599" y="2711"/>
                  </a:cubicBezTo>
                  <a:lnTo>
                    <a:pt x="21599" y="18883"/>
                  </a:lnTo>
                  <a:cubicBezTo>
                    <a:pt x="21599" y="19268"/>
                    <a:pt x="21526" y="19623"/>
                    <a:pt x="21383" y="19951"/>
                  </a:cubicBezTo>
                  <a:cubicBezTo>
                    <a:pt x="21236" y="20281"/>
                    <a:pt x="21042" y="20563"/>
                    <a:pt x="20804" y="20804"/>
                  </a:cubicBezTo>
                  <a:cubicBezTo>
                    <a:pt x="20565" y="21042"/>
                    <a:pt x="20278" y="21232"/>
                    <a:pt x="19940" y="21377"/>
                  </a:cubicBezTo>
                  <a:cubicBezTo>
                    <a:pt x="19603" y="21523"/>
                    <a:pt x="19256" y="21594"/>
                    <a:pt x="18898" y="21594"/>
                  </a:cubicBezTo>
                  <a:lnTo>
                    <a:pt x="12066" y="21594"/>
                  </a:lnTo>
                  <a:lnTo>
                    <a:pt x="12066" y="12552"/>
                  </a:lnTo>
                  <a:lnTo>
                    <a:pt x="14486" y="12552"/>
                  </a:lnTo>
                  <a:cubicBezTo>
                    <a:pt x="14595" y="12552"/>
                    <a:pt x="14698" y="12517"/>
                    <a:pt x="14789" y="12441"/>
                  </a:cubicBezTo>
                  <a:cubicBezTo>
                    <a:pt x="14876" y="12367"/>
                    <a:pt x="14921" y="12267"/>
                    <a:pt x="14921" y="12144"/>
                  </a:cubicBezTo>
                  <a:lnTo>
                    <a:pt x="15088" y="9779"/>
                  </a:lnTo>
                  <a:cubicBezTo>
                    <a:pt x="15088" y="9650"/>
                    <a:pt x="15050" y="9538"/>
                    <a:pt x="14976" y="9444"/>
                  </a:cubicBezTo>
                  <a:cubicBezTo>
                    <a:pt x="14883" y="9349"/>
                    <a:pt x="14774" y="9303"/>
                    <a:pt x="14653" y="9303"/>
                  </a:cubicBezTo>
                  <a:lnTo>
                    <a:pt x="12066" y="9303"/>
                  </a:lnTo>
                  <a:lnTo>
                    <a:pt x="12066" y="8262"/>
                  </a:lnTo>
                  <a:cubicBezTo>
                    <a:pt x="12066" y="7879"/>
                    <a:pt x="12116" y="7623"/>
                    <a:pt x="12216" y="7497"/>
                  </a:cubicBezTo>
                  <a:cubicBezTo>
                    <a:pt x="12312" y="7370"/>
                    <a:pt x="12565" y="7309"/>
                    <a:pt x="12965" y="7309"/>
                  </a:cubicBezTo>
                  <a:cubicBezTo>
                    <a:pt x="13203" y="7309"/>
                    <a:pt x="13457" y="7326"/>
                    <a:pt x="13746" y="7367"/>
                  </a:cubicBezTo>
                  <a:cubicBezTo>
                    <a:pt x="14034" y="7406"/>
                    <a:pt x="14307" y="7456"/>
                    <a:pt x="14568" y="7520"/>
                  </a:cubicBezTo>
                  <a:cubicBezTo>
                    <a:pt x="14624" y="7520"/>
                    <a:pt x="14686" y="7514"/>
                    <a:pt x="14759" y="7499"/>
                  </a:cubicBezTo>
                  <a:cubicBezTo>
                    <a:pt x="14829" y="7485"/>
                    <a:pt x="14883" y="7458"/>
                    <a:pt x="14921" y="7423"/>
                  </a:cubicBezTo>
                  <a:cubicBezTo>
                    <a:pt x="15014" y="7367"/>
                    <a:pt x="15079" y="7264"/>
                    <a:pt x="15118" y="7115"/>
                  </a:cubicBezTo>
                  <a:lnTo>
                    <a:pt x="15437" y="4838"/>
                  </a:lnTo>
                  <a:cubicBezTo>
                    <a:pt x="15479" y="4565"/>
                    <a:pt x="15361" y="4403"/>
                    <a:pt x="15088" y="4347"/>
                  </a:cubicBezTo>
                  <a:cubicBezTo>
                    <a:pt x="14245" y="4112"/>
                    <a:pt x="13364" y="4001"/>
                    <a:pt x="12445" y="4010"/>
                  </a:cubicBezTo>
                  <a:cubicBezTo>
                    <a:pt x="9625" y="4010"/>
                    <a:pt x="8212" y="5384"/>
                    <a:pt x="8212" y="8128"/>
                  </a:cubicBezTo>
                  <a:lnTo>
                    <a:pt x="8212" y="9309"/>
                  </a:lnTo>
                  <a:lnTo>
                    <a:pt x="6764" y="9309"/>
                  </a:lnTo>
                  <a:cubicBezTo>
                    <a:pt x="6456" y="9309"/>
                    <a:pt x="6306" y="9458"/>
                    <a:pt x="6317" y="9757"/>
                  </a:cubicBezTo>
                  <a:lnTo>
                    <a:pt x="6317" y="12120"/>
                  </a:lnTo>
                  <a:cubicBezTo>
                    <a:pt x="6317" y="12234"/>
                    <a:pt x="6356" y="12334"/>
                    <a:pt x="6444" y="12426"/>
                  </a:cubicBezTo>
                  <a:cubicBezTo>
                    <a:pt x="6526" y="12514"/>
                    <a:pt x="6632" y="12557"/>
                    <a:pt x="6764" y="12557"/>
                  </a:cubicBezTo>
                  <a:lnTo>
                    <a:pt x="8212" y="12557"/>
                  </a:lnTo>
                  <a:lnTo>
                    <a:pt x="8212" y="21599"/>
                  </a:lnTo>
                  <a:lnTo>
                    <a:pt x="2685" y="21599"/>
                  </a:lnTo>
                  <a:cubicBezTo>
                    <a:pt x="2320" y="21599"/>
                    <a:pt x="1974" y="21530"/>
                    <a:pt x="1648" y="21383"/>
                  </a:cubicBezTo>
                  <a:cubicBezTo>
                    <a:pt x="1322" y="21239"/>
                    <a:pt x="1034" y="21047"/>
                    <a:pt x="796" y="20810"/>
                  </a:cubicBezTo>
                  <a:cubicBezTo>
                    <a:pt x="558" y="20568"/>
                    <a:pt x="364" y="20287"/>
                    <a:pt x="220" y="19958"/>
                  </a:cubicBezTo>
                  <a:cubicBezTo>
                    <a:pt x="76" y="19628"/>
                    <a:pt x="0" y="19273"/>
                    <a:pt x="0" y="18888"/>
                  </a:cubicBezTo>
                  <a:lnTo>
                    <a:pt x="0" y="2717"/>
                  </a:lnTo>
                  <a:cubicBezTo>
                    <a:pt x="0" y="2353"/>
                    <a:pt x="76" y="2000"/>
                    <a:pt x="220" y="1662"/>
                  </a:cubicBezTo>
                  <a:cubicBezTo>
                    <a:pt x="364" y="1328"/>
                    <a:pt x="558" y="1037"/>
                    <a:pt x="796" y="802"/>
                  </a:cubicBezTo>
                  <a:cubicBezTo>
                    <a:pt x="1034" y="558"/>
                    <a:pt x="1322" y="370"/>
                    <a:pt x="1648" y="223"/>
                  </a:cubicBezTo>
                  <a:cubicBezTo>
                    <a:pt x="1974" y="76"/>
                    <a:pt x="2320" y="6"/>
                    <a:pt x="2685" y="6"/>
                  </a:cubicBezTo>
                  <a:lnTo>
                    <a:pt x="18898" y="6"/>
                  </a:lnTo>
                  <a:lnTo>
                    <a:pt x="18898" y="0"/>
                  </a:lnTo>
                  <a:close/>
                </a:path>
              </a:pathLst>
            </a:custGeom>
            <a:solidFill>
              <a:srgbClr val="FFFFFF"/>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0" tIns="0" rIns="0" bIns="0"/>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组合 2"/>
          <p:cNvGrpSpPr/>
          <p:nvPr/>
        </p:nvGrpSpPr>
        <p:grpSpPr>
          <a:xfrm>
            <a:off x="6817695" y="2281402"/>
            <a:ext cx="775198" cy="773187"/>
            <a:chOff x="6816901" y="2281401"/>
            <a:chExt cx="775198" cy="773187"/>
          </a:xfrm>
        </p:grpSpPr>
        <p:sp>
          <p:nvSpPr>
            <p:cNvPr id="34" name="AutoShape 10"/>
            <p:cNvSpPr/>
            <p:nvPr/>
          </p:nvSpPr>
          <p:spPr bwMode="auto">
            <a:xfrm>
              <a:off x="6816901" y="2281401"/>
              <a:ext cx="775198" cy="773187"/>
            </a:xfrm>
            <a:custGeom>
              <a:avLst/>
              <a:gdLst>
                <a:gd name="T0" fmla="*/ 291291 w 19679"/>
                <a:gd name="T1" fmla="*/ 318871 h 19679"/>
                <a:gd name="T2" fmla="*/ 291291 w 19679"/>
                <a:gd name="T3" fmla="*/ 318871 h 19679"/>
                <a:gd name="T4" fmla="*/ 291291 w 19679"/>
                <a:gd name="T5" fmla="*/ 318871 h 19679"/>
                <a:gd name="T6" fmla="*/ 291291 w 19679"/>
                <a:gd name="T7" fmla="*/ 318871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1"/>
            </a:solidFill>
            <a:ln w="25400" cap="flat" cmpd="sng">
              <a:solidFill>
                <a:srgbClr val="000000">
                  <a:alpha val="0"/>
                </a:srgbClr>
              </a:solidFill>
              <a:prstDash val="solid"/>
              <a:miter lim="0"/>
            </a:ln>
            <a:effectLst/>
          </p:spPr>
          <p:txBody>
            <a:bodyPr lIns="0" tIns="0" rIns="0" bIns="0"/>
            <a:lstStyle/>
            <a:p>
              <a:endParaRPr lang="zh-CN" altLang="en-US">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AutoShape 19"/>
            <p:cNvSpPr/>
            <p:nvPr/>
          </p:nvSpPr>
          <p:spPr bwMode="auto">
            <a:xfrm>
              <a:off x="7042912" y="2501104"/>
              <a:ext cx="356973" cy="297866"/>
            </a:xfrm>
            <a:custGeom>
              <a:avLst/>
              <a:gdLst>
                <a:gd name="T0" fmla="*/ 134144 w 21600"/>
                <a:gd name="T1" fmla="*/ 111913 h 21579"/>
                <a:gd name="T2" fmla="*/ 134144 w 21600"/>
                <a:gd name="T3" fmla="*/ 111913 h 21579"/>
                <a:gd name="T4" fmla="*/ 134144 w 21600"/>
                <a:gd name="T5" fmla="*/ 111913 h 21579"/>
                <a:gd name="T6" fmla="*/ 134144 w 21600"/>
                <a:gd name="T7" fmla="*/ 111913 h 215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79">
                  <a:moveTo>
                    <a:pt x="21600" y="9391"/>
                  </a:moveTo>
                  <a:cubicBezTo>
                    <a:pt x="21600" y="9887"/>
                    <a:pt x="21473" y="10321"/>
                    <a:pt x="21218" y="10697"/>
                  </a:cubicBezTo>
                  <a:cubicBezTo>
                    <a:pt x="20963" y="11073"/>
                    <a:pt x="20648" y="11313"/>
                    <a:pt x="20263" y="11428"/>
                  </a:cubicBezTo>
                  <a:lnTo>
                    <a:pt x="20263" y="16611"/>
                  </a:lnTo>
                  <a:cubicBezTo>
                    <a:pt x="20263" y="17201"/>
                    <a:pt x="20087" y="17708"/>
                    <a:pt x="19730" y="18128"/>
                  </a:cubicBezTo>
                  <a:cubicBezTo>
                    <a:pt x="19375" y="18551"/>
                    <a:pt x="18951" y="18759"/>
                    <a:pt x="18459" y="18759"/>
                  </a:cubicBezTo>
                  <a:cubicBezTo>
                    <a:pt x="17928" y="18122"/>
                    <a:pt x="17286" y="17506"/>
                    <a:pt x="16537" y="16904"/>
                  </a:cubicBezTo>
                  <a:cubicBezTo>
                    <a:pt x="15786" y="16306"/>
                    <a:pt x="14980" y="15757"/>
                    <a:pt x="14116" y="15255"/>
                  </a:cubicBezTo>
                  <a:cubicBezTo>
                    <a:pt x="13254" y="14756"/>
                    <a:pt x="12363" y="14325"/>
                    <a:pt x="11450" y="13969"/>
                  </a:cubicBezTo>
                  <a:cubicBezTo>
                    <a:pt x="10537" y="13614"/>
                    <a:pt x="9648" y="13380"/>
                    <a:pt x="8789" y="13268"/>
                  </a:cubicBezTo>
                  <a:cubicBezTo>
                    <a:pt x="8453" y="13379"/>
                    <a:pt x="8179" y="13564"/>
                    <a:pt x="7969" y="13829"/>
                  </a:cubicBezTo>
                  <a:cubicBezTo>
                    <a:pt x="7758" y="14093"/>
                    <a:pt x="7614" y="14386"/>
                    <a:pt x="7535" y="14706"/>
                  </a:cubicBezTo>
                  <a:cubicBezTo>
                    <a:pt x="7457" y="15029"/>
                    <a:pt x="7450" y="15361"/>
                    <a:pt x="7511" y="15698"/>
                  </a:cubicBezTo>
                  <a:cubicBezTo>
                    <a:pt x="7575" y="16036"/>
                    <a:pt x="7719" y="16341"/>
                    <a:pt x="7947" y="16611"/>
                  </a:cubicBezTo>
                  <a:cubicBezTo>
                    <a:pt x="7751" y="16992"/>
                    <a:pt x="7660" y="17347"/>
                    <a:pt x="7677" y="17673"/>
                  </a:cubicBezTo>
                  <a:cubicBezTo>
                    <a:pt x="7692" y="17993"/>
                    <a:pt x="7773" y="18307"/>
                    <a:pt x="7917" y="18606"/>
                  </a:cubicBezTo>
                  <a:cubicBezTo>
                    <a:pt x="8059" y="18909"/>
                    <a:pt x="8255" y="19193"/>
                    <a:pt x="8497" y="19469"/>
                  </a:cubicBezTo>
                  <a:cubicBezTo>
                    <a:pt x="8737" y="19744"/>
                    <a:pt x="8997" y="20021"/>
                    <a:pt x="9270" y="20291"/>
                  </a:cubicBezTo>
                  <a:cubicBezTo>
                    <a:pt x="9114" y="20696"/>
                    <a:pt x="8843" y="21001"/>
                    <a:pt x="8456" y="21213"/>
                  </a:cubicBezTo>
                  <a:cubicBezTo>
                    <a:pt x="8069" y="21424"/>
                    <a:pt x="7655" y="21541"/>
                    <a:pt x="7212" y="21571"/>
                  </a:cubicBezTo>
                  <a:cubicBezTo>
                    <a:pt x="6772" y="21599"/>
                    <a:pt x="6341" y="21549"/>
                    <a:pt x="5917" y="21424"/>
                  </a:cubicBezTo>
                  <a:cubicBezTo>
                    <a:pt x="5496" y="21295"/>
                    <a:pt x="5163" y="21092"/>
                    <a:pt x="4923" y="20811"/>
                  </a:cubicBezTo>
                  <a:cubicBezTo>
                    <a:pt x="4781" y="20241"/>
                    <a:pt x="4624" y="19657"/>
                    <a:pt x="4453" y="19056"/>
                  </a:cubicBezTo>
                  <a:cubicBezTo>
                    <a:pt x="4281" y="18454"/>
                    <a:pt x="4140" y="17843"/>
                    <a:pt x="4032" y="17224"/>
                  </a:cubicBezTo>
                  <a:cubicBezTo>
                    <a:pt x="3922" y="16599"/>
                    <a:pt x="3868" y="15953"/>
                    <a:pt x="3868" y="15281"/>
                  </a:cubicBezTo>
                  <a:cubicBezTo>
                    <a:pt x="3868" y="14615"/>
                    <a:pt x="3961" y="13905"/>
                    <a:pt x="4150" y="13154"/>
                  </a:cubicBezTo>
                  <a:lnTo>
                    <a:pt x="1803" y="13154"/>
                  </a:lnTo>
                  <a:cubicBezTo>
                    <a:pt x="1311" y="13154"/>
                    <a:pt x="888" y="12945"/>
                    <a:pt x="533" y="12523"/>
                  </a:cubicBezTo>
                  <a:cubicBezTo>
                    <a:pt x="175" y="12100"/>
                    <a:pt x="0" y="11592"/>
                    <a:pt x="0" y="10991"/>
                  </a:cubicBezTo>
                  <a:lnTo>
                    <a:pt x="0" y="7774"/>
                  </a:lnTo>
                  <a:cubicBezTo>
                    <a:pt x="0" y="7184"/>
                    <a:pt x="175" y="6677"/>
                    <a:pt x="525" y="6245"/>
                  </a:cubicBezTo>
                  <a:cubicBezTo>
                    <a:pt x="878" y="5820"/>
                    <a:pt x="1304" y="5605"/>
                    <a:pt x="1803" y="5605"/>
                  </a:cubicBezTo>
                  <a:lnTo>
                    <a:pt x="7653" y="5605"/>
                  </a:lnTo>
                  <a:cubicBezTo>
                    <a:pt x="8550" y="5605"/>
                    <a:pt x="9509" y="5450"/>
                    <a:pt x="10525" y="5136"/>
                  </a:cubicBezTo>
                  <a:cubicBezTo>
                    <a:pt x="11541" y="4822"/>
                    <a:pt x="12537" y="4399"/>
                    <a:pt x="13511" y="3874"/>
                  </a:cubicBezTo>
                  <a:cubicBezTo>
                    <a:pt x="14488" y="3343"/>
                    <a:pt x="15409" y="2744"/>
                    <a:pt x="16273" y="2072"/>
                  </a:cubicBezTo>
                  <a:cubicBezTo>
                    <a:pt x="17134" y="1406"/>
                    <a:pt x="17864" y="713"/>
                    <a:pt x="18459" y="0"/>
                  </a:cubicBezTo>
                  <a:cubicBezTo>
                    <a:pt x="18951" y="0"/>
                    <a:pt x="19375" y="214"/>
                    <a:pt x="19730" y="634"/>
                  </a:cubicBezTo>
                  <a:cubicBezTo>
                    <a:pt x="20087" y="1057"/>
                    <a:pt x="20263" y="1567"/>
                    <a:pt x="20263" y="2166"/>
                  </a:cubicBezTo>
                  <a:lnTo>
                    <a:pt x="20263" y="7334"/>
                  </a:lnTo>
                  <a:cubicBezTo>
                    <a:pt x="20648" y="7446"/>
                    <a:pt x="20963" y="7692"/>
                    <a:pt x="21218" y="8071"/>
                  </a:cubicBezTo>
                  <a:cubicBezTo>
                    <a:pt x="21473" y="8455"/>
                    <a:pt x="21600" y="8895"/>
                    <a:pt x="21600" y="9391"/>
                  </a:cubicBezTo>
                  <a:moveTo>
                    <a:pt x="18459" y="2855"/>
                  </a:moveTo>
                  <a:cubicBezTo>
                    <a:pt x="17864" y="3407"/>
                    <a:pt x="17215" y="3941"/>
                    <a:pt x="16513" y="4452"/>
                  </a:cubicBezTo>
                  <a:cubicBezTo>
                    <a:pt x="15810" y="4963"/>
                    <a:pt x="15066" y="5423"/>
                    <a:pt x="14280" y="5834"/>
                  </a:cubicBezTo>
                  <a:cubicBezTo>
                    <a:pt x="13494" y="6245"/>
                    <a:pt x="12694" y="6609"/>
                    <a:pt x="11878" y="6923"/>
                  </a:cubicBezTo>
                  <a:cubicBezTo>
                    <a:pt x="11061" y="7237"/>
                    <a:pt x="10255" y="7463"/>
                    <a:pt x="9457" y="7604"/>
                  </a:cubicBezTo>
                  <a:lnTo>
                    <a:pt x="9457" y="11173"/>
                  </a:lnTo>
                  <a:cubicBezTo>
                    <a:pt x="10255" y="11325"/>
                    <a:pt x="11061" y="11554"/>
                    <a:pt x="11878" y="11862"/>
                  </a:cubicBezTo>
                  <a:cubicBezTo>
                    <a:pt x="12694" y="12170"/>
                    <a:pt x="13494" y="12537"/>
                    <a:pt x="14280" y="12957"/>
                  </a:cubicBezTo>
                  <a:cubicBezTo>
                    <a:pt x="15066" y="13379"/>
                    <a:pt x="15813" y="13843"/>
                    <a:pt x="16525" y="14348"/>
                  </a:cubicBezTo>
                  <a:cubicBezTo>
                    <a:pt x="17235" y="14856"/>
                    <a:pt x="17881" y="15381"/>
                    <a:pt x="18459" y="15921"/>
                  </a:cubicBezTo>
                  <a:lnTo>
                    <a:pt x="18459" y="2855"/>
                  </a:lnTo>
                  <a:close/>
                </a:path>
              </a:pathLst>
            </a:custGeom>
            <a:solidFill>
              <a:srgbClr val="FFFFFF"/>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0" tIns="0" rIns="0" bIns="0"/>
            <a:lstStyle/>
            <a:p>
              <a:endParaRPr lang="zh-CN" altLang="en-US">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6817695" y="3346193"/>
            <a:ext cx="775198" cy="773187"/>
            <a:chOff x="6816901" y="3346192"/>
            <a:chExt cx="775198" cy="773187"/>
          </a:xfrm>
        </p:grpSpPr>
        <p:sp>
          <p:nvSpPr>
            <p:cNvPr id="35" name="AutoShape 11"/>
            <p:cNvSpPr/>
            <p:nvPr/>
          </p:nvSpPr>
          <p:spPr bwMode="auto">
            <a:xfrm>
              <a:off x="6816901" y="3346192"/>
              <a:ext cx="775198" cy="773187"/>
            </a:xfrm>
            <a:custGeom>
              <a:avLst/>
              <a:gdLst>
                <a:gd name="T0" fmla="*/ 291291 w 19679"/>
                <a:gd name="T1" fmla="*/ 318871 h 19679"/>
                <a:gd name="T2" fmla="*/ 291291 w 19679"/>
                <a:gd name="T3" fmla="*/ 318871 h 19679"/>
                <a:gd name="T4" fmla="*/ 291291 w 19679"/>
                <a:gd name="T5" fmla="*/ 318871 h 19679"/>
                <a:gd name="T6" fmla="*/ 291291 w 19679"/>
                <a:gd name="T7" fmla="*/ 318871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3"/>
            </a:solidFill>
            <a:ln w="25400" cap="flat" cmpd="sng">
              <a:solidFill>
                <a:srgbClr val="000000">
                  <a:alpha val="0"/>
                </a:srgbClr>
              </a:solidFill>
              <a:prstDash val="solid"/>
              <a:miter lim="0"/>
            </a:ln>
            <a:effectLst/>
          </p:spPr>
          <p:txBody>
            <a:bodyPr lIns="0" tIns="0" rIns="0" bIns="0"/>
            <a:lstStyle/>
            <a:p>
              <a:endParaRPr lang="zh-CN" altLang="en-US">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AutoShape 20"/>
            <p:cNvSpPr/>
            <p:nvPr/>
          </p:nvSpPr>
          <p:spPr bwMode="auto">
            <a:xfrm>
              <a:off x="7042912" y="3555330"/>
              <a:ext cx="356973" cy="357019"/>
            </a:xfrm>
            <a:custGeom>
              <a:avLst/>
              <a:gdLst>
                <a:gd name="T0" fmla="*/ 134144 w 21600"/>
                <a:gd name="T1" fmla="*/ 134144 h 21600"/>
                <a:gd name="T2" fmla="*/ 134144 w 21600"/>
                <a:gd name="T3" fmla="*/ 134144 h 21600"/>
                <a:gd name="T4" fmla="*/ 134144 w 21600"/>
                <a:gd name="T5" fmla="*/ 134144 h 21600"/>
                <a:gd name="T6" fmla="*/ 134144 w 21600"/>
                <a:gd name="T7" fmla="*/ 134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57" y="18801"/>
                  </a:moveTo>
                  <a:cubicBezTo>
                    <a:pt x="21518" y="18965"/>
                    <a:pt x="21600" y="19177"/>
                    <a:pt x="21600" y="19437"/>
                  </a:cubicBezTo>
                  <a:cubicBezTo>
                    <a:pt x="21600" y="19581"/>
                    <a:pt x="21518" y="19776"/>
                    <a:pt x="21357" y="20018"/>
                  </a:cubicBezTo>
                  <a:cubicBezTo>
                    <a:pt x="21193" y="20260"/>
                    <a:pt x="20990" y="20504"/>
                    <a:pt x="20747" y="20741"/>
                  </a:cubicBezTo>
                  <a:cubicBezTo>
                    <a:pt x="20504" y="20978"/>
                    <a:pt x="20261" y="21185"/>
                    <a:pt x="20023" y="21348"/>
                  </a:cubicBezTo>
                  <a:cubicBezTo>
                    <a:pt x="19783" y="21518"/>
                    <a:pt x="19594" y="21599"/>
                    <a:pt x="19447" y="21599"/>
                  </a:cubicBezTo>
                  <a:cubicBezTo>
                    <a:pt x="19190" y="21599"/>
                    <a:pt x="18975" y="21514"/>
                    <a:pt x="18811" y="21343"/>
                  </a:cubicBezTo>
                  <a:lnTo>
                    <a:pt x="13957" y="16502"/>
                  </a:lnTo>
                  <a:cubicBezTo>
                    <a:pt x="13217" y="16980"/>
                    <a:pt x="12429" y="17350"/>
                    <a:pt x="11590" y="17604"/>
                  </a:cubicBezTo>
                  <a:cubicBezTo>
                    <a:pt x="10751" y="17864"/>
                    <a:pt x="9892" y="17990"/>
                    <a:pt x="9007" y="17990"/>
                  </a:cubicBezTo>
                  <a:cubicBezTo>
                    <a:pt x="7770" y="17990"/>
                    <a:pt x="6609" y="17759"/>
                    <a:pt x="5518" y="17291"/>
                  </a:cubicBezTo>
                  <a:cubicBezTo>
                    <a:pt x="4427" y="16821"/>
                    <a:pt x="3470" y="16175"/>
                    <a:pt x="2644" y="15353"/>
                  </a:cubicBezTo>
                  <a:cubicBezTo>
                    <a:pt x="1816" y="14534"/>
                    <a:pt x="1172" y="13580"/>
                    <a:pt x="700" y="12486"/>
                  </a:cubicBezTo>
                  <a:cubicBezTo>
                    <a:pt x="231" y="11400"/>
                    <a:pt x="0" y="10237"/>
                    <a:pt x="0" y="9000"/>
                  </a:cubicBezTo>
                  <a:cubicBezTo>
                    <a:pt x="0" y="7769"/>
                    <a:pt x="231" y="6602"/>
                    <a:pt x="700" y="5515"/>
                  </a:cubicBezTo>
                  <a:cubicBezTo>
                    <a:pt x="1169" y="4422"/>
                    <a:pt x="1816" y="3468"/>
                    <a:pt x="2644" y="2646"/>
                  </a:cubicBezTo>
                  <a:cubicBezTo>
                    <a:pt x="3470" y="1827"/>
                    <a:pt x="4425" y="1180"/>
                    <a:pt x="5512" y="709"/>
                  </a:cubicBezTo>
                  <a:cubicBezTo>
                    <a:pt x="6600" y="237"/>
                    <a:pt x="7764" y="0"/>
                    <a:pt x="9007" y="0"/>
                  </a:cubicBezTo>
                  <a:cubicBezTo>
                    <a:pt x="10245" y="0"/>
                    <a:pt x="11403" y="237"/>
                    <a:pt x="12488" y="709"/>
                  </a:cubicBezTo>
                  <a:cubicBezTo>
                    <a:pt x="13573" y="1180"/>
                    <a:pt x="14531" y="1827"/>
                    <a:pt x="15359" y="2646"/>
                  </a:cubicBezTo>
                  <a:cubicBezTo>
                    <a:pt x="16184" y="3468"/>
                    <a:pt x="16831" y="4422"/>
                    <a:pt x="17300" y="5515"/>
                  </a:cubicBezTo>
                  <a:cubicBezTo>
                    <a:pt x="17769" y="6602"/>
                    <a:pt x="18003" y="7769"/>
                    <a:pt x="18003" y="9000"/>
                  </a:cubicBezTo>
                  <a:cubicBezTo>
                    <a:pt x="18003" y="9886"/>
                    <a:pt x="17873" y="10748"/>
                    <a:pt x="17616" y="11589"/>
                  </a:cubicBezTo>
                  <a:cubicBezTo>
                    <a:pt x="17359" y="12434"/>
                    <a:pt x="16992" y="13218"/>
                    <a:pt x="16514" y="13946"/>
                  </a:cubicBezTo>
                  <a:lnTo>
                    <a:pt x="21357" y="18801"/>
                  </a:lnTo>
                  <a:close/>
                  <a:moveTo>
                    <a:pt x="3596" y="9000"/>
                  </a:moveTo>
                  <a:cubicBezTo>
                    <a:pt x="3596" y="9759"/>
                    <a:pt x="3741" y="10465"/>
                    <a:pt x="4029" y="11118"/>
                  </a:cubicBezTo>
                  <a:cubicBezTo>
                    <a:pt x="4317" y="11770"/>
                    <a:pt x="4707" y="12337"/>
                    <a:pt x="5193" y="12821"/>
                  </a:cubicBezTo>
                  <a:cubicBezTo>
                    <a:pt x="5679" y="13301"/>
                    <a:pt x="6253" y="13685"/>
                    <a:pt x="6907" y="13970"/>
                  </a:cubicBezTo>
                  <a:cubicBezTo>
                    <a:pt x="7566" y="14251"/>
                    <a:pt x="8264" y="14393"/>
                    <a:pt x="9004" y="14393"/>
                  </a:cubicBezTo>
                  <a:cubicBezTo>
                    <a:pt x="9745" y="14393"/>
                    <a:pt x="10440" y="14251"/>
                    <a:pt x="11092" y="13970"/>
                  </a:cubicBezTo>
                  <a:cubicBezTo>
                    <a:pt x="11745" y="13685"/>
                    <a:pt x="12319" y="13301"/>
                    <a:pt x="12802" y="12821"/>
                  </a:cubicBezTo>
                  <a:cubicBezTo>
                    <a:pt x="13291" y="12337"/>
                    <a:pt x="13678" y="11770"/>
                    <a:pt x="13966" y="11118"/>
                  </a:cubicBezTo>
                  <a:cubicBezTo>
                    <a:pt x="14254" y="10465"/>
                    <a:pt x="14398" y="9759"/>
                    <a:pt x="14398" y="9000"/>
                  </a:cubicBezTo>
                  <a:cubicBezTo>
                    <a:pt x="14398" y="8259"/>
                    <a:pt x="14254" y="7564"/>
                    <a:pt x="13966" y="6913"/>
                  </a:cubicBezTo>
                  <a:cubicBezTo>
                    <a:pt x="13675" y="6257"/>
                    <a:pt x="13291" y="5684"/>
                    <a:pt x="12802" y="5193"/>
                  </a:cubicBezTo>
                  <a:cubicBezTo>
                    <a:pt x="12316" y="4704"/>
                    <a:pt x="11745" y="4317"/>
                    <a:pt x="11092" y="4032"/>
                  </a:cubicBezTo>
                  <a:cubicBezTo>
                    <a:pt x="10440" y="3750"/>
                    <a:pt x="9742" y="3606"/>
                    <a:pt x="9004" y="3606"/>
                  </a:cubicBezTo>
                  <a:cubicBezTo>
                    <a:pt x="8267" y="3606"/>
                    <a:pt x="7566" y="3750"/>
                    <a:pt x="6907" y="4032"/>
                  </a:cubicBezTo>
                  <a:cubicBezTo>
                    <a:pt x="6253" y="4317"/>
                    <a:pt x="5676" y="4704"/>
                    <a:pt x="5193" y="5193"/>
                  </a:cubicBezTo>
                  <a:cubicBezTo>
                    <a:pt x="4707" y="5684"/>
                    <a:pt x="4317" y="6257"/>
                    <a:pt x="4029" y="6913"/>
                  </a:cubicBezTo>
                  <a:cubicBezTo>
                    <a:pt x="3741" y="7564"/>
                    <a:pt x="3596" y="8257"/>
                    <a:pt x="3596" y="9000"/>
                  </a:cubicBezTo>
                  <a:moveTo>
                    <a:pt x="9007" y="5590"/>
                  </a:moveTo>
                  <a:cubicBezTo>
                    <a:pt x="9185" y="5590"/>
                    <a:pt x="9344" y="5656"/>
                    <a:pt x="9473" y="5786"/>
                  </a:cubicBezTo>
                  <a:cubicBezTo>
                    <a:pt x="9603" y="5918"/>
                    <a:pt x="9668" y="6082"/>
                    <a:pt x="9668" y="6280"/>
                  </a:cubicBezTo>
                  <a:cubicBezTo>
                    <a:pt x="9668" y="6460"/>
                    <a:pt x="9603" y="6616"/>
                    <a:pt x="9473" y="6746"/>
                  </a:cubicBezTo>
                  <a:cubicBezTo>
                    <a:pt x="9344" y="6879"/>
                    <a:pt x="9185" y="6944"/>
                    <a:pt x="9007" y="6944"/>
                  </a:cubicBezTo>
                  <a:cubicBezTo>
                    <a:pt x="8439" y="6944"/>
                    <a:pt x="7953" y="7144"/>
                    <a:pt x="7552" y="7537"/>
                  </a:cubicBezTo>
                  <a:cubicBezTo>
                    <a:pt x="7151" y="7935"/>
                    <a:pt x="6950" y="8422"/>
                    <a:pt x="6950" y="8997"/>
                  </a:cubicBezTo>
                  <a:cubicBezTo>
                    <a:pt x="6950" y="9179"/>
                    <a:pt x="6885" y="9332"/>
                    <a:pt x="6755" y="9465"/>
                  </a:cubicBezTo>
                  <a:cubicBezTo>
                    <a:pt x="6623" y="9596"/>
                    <a:pt x="6467" y="9658"/>
                    <a:pt x="6289" y="9658"/>
                  </a:cubicBezTo>
                  <a:cubicBezTo>
                    <a:pt x="6080" y="9658"/>
                    <a:pt x="5914" y="9596"/>
                    <a:pt x="5785" y="9465"/>
                  </a:cubicBezTo>
                  <a:cubicBezTo>
                    <a:pt x="5659" y="9332"/>
                    <a:pt x="5600" y="9179"/>
                    <a:pt x="5600" y="8997"/>
                  </a:cubicBezTo>
                  <a:cubicBezTo>
                    <a:pt x="5600" y="8538"/>
                    <a:pt x="5685" y="8104"/>
                    <a:pt x="5863" y="7686"/>
                  </a:cubicBezTo>
                  <a:cubicBezTo>
                    <a:pt x="6038" y="7271"/>
                    <a:pt x="6281" y="6906"/>
                    <a:pt x="6597" y="6591"/>
                  </a:cubicBezTo>
                  <a:cubicBezTo>
                    <a:pt x="6904" y="6277"/>
                    <a:pt x="7264" y="6029"/>
                    <a:pt x="7677" y="5857"/>
                  </a:cubicBezTo>
                  <a:cubicBezTo>
                    <a:pt x="8086" y="5681"/>
                    <a:pt x="8529" y="5590"/>
                    <a:pt x="9007" y="5590"/>
                  </a:cubicBezTo>
                </a:path>
              </a:pathLst>
            </a:custGeom>
            <a:solidFill>
              <a:srgbClr val="FFFFFF"/>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0" tIns="0" rIns="0" bIns="0"/>
            <a:lstStyle/>
            <a:p>
              <a:endParaRPr lang="zh-CN" altLang="en-US">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6"/>
          <p:cNvGrpSpPr/>
          <p:nvPr/>
        </p:nvGrpSpPr>
        <p:grpSpPr>
          <a:xfrm>
            <a:off x="6817695" y="4415134"/>
            <a:ext cx="775198" cy="775299"/>
            <a:chOff x="6816901" y="4415133"/>
            <a:chExt cx="775198" cy="775299"/>
          </a:xfrm>
        </p:grpSpPr>
        <p:sp>
          <p:nvSpPr>
            <p:cNvPr id="36" name="AutoShape 12"/>
            <p:cNvSpPr/>
            <p:nvPr/>
          </p:nvSpPr>
          <p:spPr bwMode="auto">
            <a:xfrm>
              <a:off x="6816901" y="4415133"/>
              <a:ext cx="775198" cy="775299"/>
            </a:xfrm>
            <a:custGeom>
              <a:avLst/>
              <a:gdLst>
                <a:gd name="T0" fmla="*/ 291291 w 19679"/>
                <a:gd name="T1" fmla="*/ 319742 h 19679"/>
                <a:gd name="T2" fmla="*/ 291291 w 19679"/>
                <a:gd name="T3" fmla="*/ 319742 h 19679"/>
                <a:gd name="T4" fmla="*/ 291291 w 19679"/>
                <a:gd name="T5" fmla="*/ 319742 h 19679"/>
                <a:gd name="T6" fmla="*/ 291291 w 19679"/>
                <a:gd name="T7" fmla="*/ 31974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tx2"/>
            </a:solidFill>
            <a:ln w="25400" cap="flat" cmpd="sng">
              <a:solidFill>
                <a:srgbClr val="000000">
                  <a:alpha val="0"/>
                </a:srgbClr>
              </a:solidFill>
              <a:prstDash val="solid"/>
              <a:miter lim="0"/>
            </a:ln>
            <a:effectLst/>
          </p:spPr>
          <p:txBody>
            <a:bodyPr lIns="0" tIns="0" rIns="0" bIns="0"/>
            <a:lstStyle/>
            <a:p>
              <a:endParaRPr lang="zh-CN" altLang="en-US">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AutoShape 21"/>
            <p:cNvSpPr/>
            <p:nvPr/>
          </p:nvSpPr>
          <p:spPr bwMode="auto">
            <a:xfrm>
              <a:off x="7038687" y="4615823"/>
              <a:ext cx="356973" cy="354905"/>
            </a:xfrm>
            <a:custGeom>
              <a:avLst/>
              <a:gdLst>
                <a:gd name="T0" fmla="*/ 134144 w 21600"/>
                <a:gd name="T1" fmla="*/ 133350 h 21600"/>
                <a:gd name="T2" fmla="*/ 134144 w 21600"/>
                <a:gd name="T3" fmla="*/ 133350 h 21600"/>
                <a:gd name="T4" fmla="*/ 134144 w 21600"/>
                <a:gd name="T5" fmla="*/ 133350 h 21600"/>
                <a:gd name="T6" fmla="*/ 134144 w 21600"/>
                <a:gd name="T7" fmla="*/ 1333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9" y="11544"/>
                  </a:moveTo>
                  <a:cubicBezTo>
                    <a:pt x="21493" y="11931"/>
                    <a:pt x="21572" y="12338"/>
                    <a:pt x="21572" y="12758"/>
                  </a:cubicBezTo>
                  <a:cubicBezTo>
                    <a:pt x="21572" y="13464"/>
                    <a:pt x="21388" y="14105"/>
                    <a:pt x="21018" y="14679"/>
                  </a:cubicBezTo>
                  <a:cubicBezTo>
                    <a:pt x="21111" y="15215"/>
                    <a:pt x="21077" y="15746"/>
                    <a:pt x="20925" y="16285"/>
                  </a:cubicBezTo>
                  <a:cubicBezTo>
                    <a:pt x="20769" y="16819"/>
                    <a:pt x="20512" y="17288"/>
                    <a:pt x="20142" y="17697"/>
                  </a:cubicBezTo>
                  <a:cubicBezTo>
                    <a:pt x="20105" y="18451"/>
                    <a:pt x="19902" y="19081"/>
                    <a:pt x="19532" y="19581"/>
                  </a:cubicBezTo>
                  <a:cubicBezTo>
                    <a:pt x="19161" y="20081"/>
                    <a:pt x="18701" y="20482"/>
                    <a:pt x="18147" y="20784"/>
                  </a:cubicBezTo>
                  <a:cubicBezTo>
                    <a:pt x="17593" y="21089"/>
                    <a:pt x="16983" y="21298"/>
                    <a:pt x="16322" y="21419"/>
                  </a:cubicBezTo>
                  <a:cubicBezTo>
                    <a:pt x="15660" y="21541"/>
                    <a:pt x="15010" y="21600"/>
                    <a:pt x="14380" y="21600"/>
                  </a:cubicBezTo>
                  <a:cubicBezTo>
                    <a:pt x="13730" y="21600"/>
                    <a:pt x="13078" y="21555"/>
                    <a:pt x="12425" y="21462"/>
                  </a:cubicBezTo>
                  <a:cubicBezTo>
                    <a:pt x="11772" y="21363"/>
                    <a:pt x="11128" y="21236"/>
                    <a:pt x="10498" y="21075"/>
                  </a:cubicBezTo>
                  <a:cubicBezTo>
                    <a:pt x="9865" y="20894"/>
                    <a:pt x="9237" y="20702"/>
                    <a:pt x="8610" y="20493"/>
                  </a:cubicBezTo>
                  <a:cubicBezTo>
                    <a:pt x="7983" y="20287"/>
                    <a:pt x="7341" y="20181"/>
                    <a:pt x="6680" y="20181"/>
                  </a:cubicBezTo>
                  <a:lnTo>
                    <a:pt x="1607" y="20181"/>
                  </a:lnTo>
                  <a:cubicBezTo>
                    <a:pt x="1166" y="20181"/>
                    <a:pt x="785" y="20030"/>
                    <a:pt x="471" y="19714"/>
                  </a:cubicBezTo>
                  <a:cubicBezTo>
                    <a:pt x="157" y="19406"/>
                    <a:pt x="0" y="19025"/>
                    <a:pt x="0" y="18573"/>
                  </a:cubicBezTo>
                  <a:lnTo>
                    <a:pt x="0" y="9881"/>
                  </a:lnTo>
                  <a:cubicBezTo>
                    <a:pt x="0" y="9440"/>
                    <a:pt x="157" y="9065"/>
                    <a:pt x="471" y="8754"/>
                  </a:cubicBezTo>
                  <a:cubicBezTo>
                    <a:pt x="785" y="8441"/>
                    <a:pt x="1166" y="8285"/>
                    <a:pt x="1607" y="8285"/>
                  </a:cubicBezTo>
                  <a:lnTo>
                    <a:pt x="6316" y="8285"/>
                  </a:lnTo>
                  <a:cubicBezTo>
                    <a:pt x="6559" y="8161"/>
                    <a:pt x="6751" y="8023"/>
                    <a:pt x="6898" y="7873"/>
                  </a:cubicBezTo>
                  <a:cubicBezTo>
                    <a:pt x="7042" y="7723"/>
                    <a:pt x="7197" y="7548"/>
                    <a:pt x="7370" y="7342"/>
                  </a:cubicBezTo>
                  <a:cubicBezTo>
                    <a:pt x="7514" y="7161"/>
                    <a:pt x="7663" y="6986"/>
                    <a:pt x="7810" y="6820"/>
                  </a:cubicBezTo>
                  <a:cubicBezTo>
                    <a:pt x="7957" y="6653"/>
                    <a:pt x="8113" y="6484"/>
                    <a:pt x="8277" y="6311"/>
                  </a:cubicBezTo>
                  <a:cubicBezTo>
                    <a:pt x="8569" y="5998"/>
                    <a:pt x="8918" y="5690"/>
                    <a:pt x="9301" y="5384"/>
                  </a:cubicBezTo>
                  <a:cubicBezTo>
                    <a:pt x="9692" y="5086"/>
                    <a:pt x="9989" y="4750"/>
                    <a:pt x="10195" y="4380"/>
                  </a:cubicBezTo>
                  <a:cubicBezTo>
                    <a:pt x="10339" y="4117"/>
                    <a:pt x="10444" y="3825"/>
                    <a:pt x="10506" y="3507"/>
                  </a:cubicBezTo>
                  <a:cubicBezTo>
                    <a:pt x="10565" y="3188"/>
                    <a:pt x="10628" y="2865"/>
                    <a:pt x="10676" y="2539"/>
                  </a:cubicBezTo>
                  <a:cubicBezTo>
                    <a:pt x="10727" y="2217"/>
                    <a:pt x="10780" y="1899"/>
                    <a:pt x="10845" y="1592"/>
                  </a:cubicBezTo>
                  <a:cubicBezTo>
                    <a:pt x="10907" y="1287"/>
                    <a:pt x="11015" y="1016"/>
                    <a:pt x="11162" y="776"/>
                  </a:cubicBezTo>
                  <a:cubicBezTo>
                    <a:pt x="11311" y="536"/>
                    <a:pt x="11523" y="349"/>
                    <a:pt x="11800" y="208"/>
                  </a:cubicBezTo>
                  <a:cubicBezTo>
                    <a:pt x="12074" y="67"/>
                    <a:pt x="12442" y="0"/>
                    <a:pt x="12902" y="0"/>
                  </a:cubicBezTo>
                  <a:cubicBezTo>
                    <a:pt x="13451" y="0"/>
                    <a:pt x="13956" y="112"/>
                    <a:pt x="14411" y="344"/>
                  </a:cubicBezTo>
                  <a:cubicBezTo>
                    <a:pt x="14869" y="572"/>
                    <a:pt x="15251" y="880"/>
                    <a:pt x="15567" y="1270"/>
                  </a:cubicBezTo>
                  <a:cubicBezTo>
                    <a:pt x="15881" y="1657"/>
                    <a:pt x="16127" y="2100"/>
                    <a:pt x="16305" y="2601"/>
                  </a:cubicBezTo>
                  <a:cubicBezTo>
                    <a:pt x="16480" y="3104"/>
                    <a:pt x="16570" y="3608"/>
                    <a:pt x="16570" y="4123"/>
                  </a:cubicBezTo>
                  <a:cubicBezTo>
                    <a:pt x="16570" y="4653"/>
                    <a:pt x="16491" y="5162"/>
                    <a:pt x="16333" y="5645"/>
                  </a:cubicBezTo>
                  <a:cubicBezTo>
                    <a:pt x="16175" y="6124"/>
                    <a:pt x="15982" y="6611"/>
                    <a:pt x="15759" y="7097"/>
                  </a:cubicBezTo>
                  <a:cubicBezTo>
                    <a:pt x="16073" y="7080"/>
                    <a:pt x="16389" y="7057"/>
                    <a:pt x="16706" y="7035"/>
                  </a:cubicBezTo>
                  <a:cubicBezTo>
                    <a:pt x="17019" y="7012"/>
                    <a:pt x="17336" y="7001"/>
                    <a:pt x="17652" y="7001"/>
                  </a:cubicBezTo>
                  <a:cubicBezTo>
                    <a:pt x="18150" y="7001"/>
                    <a:pt x="18629" y="7049"/>
                    <a:pt x="19099" y="7145"/>
                  </a:cubicBezTo>
                  <a:cubicBezTo>
                    <a:pt x="19568" y="7238"/>
                    <a:pt x="19987" y="7396"/>
                    <a:pt x="20357" y="7616"/>
                  </a:cubicBezTo>
                  <a:cubicBezTo>
                    <a:pt x="20727" y="7839"/>
                    <a:pt x="21026" y="8144"/>
                    <a:pt x="21255" y="8527"/>
                  </a:cubicBezTo>
                  <a:cubicBezTo>
                    <a:pt x="21487" y="8918"/>
                    <a:pt x="21600" y="9409"/>
                    <a:pt x="21600" y="10002"/>
                  </a:cubicBezTo>
                  <a:cubicBezTo>
                    <a:pt x="21600" y="10265"/>
                    <a:pt x="21580" y="10519"/>
                    <a:pt x="21535" y="10773"/>
                  </a:cubicBezTo>
                  <a:cubicBezTo>
                    <a:pt x="21484" y="11030"/>
                    <a:pt x="21419" y="11284"/>
                    <a:pt x="21329" y="11544"/>
                  </a:cubicBezTo>
                  <a:moveTo>
                    <a:pt x="4257" y="18519"/>
                  </a:moveTo>
                  <a:cubicBezTo>
                    <a:pt x="4555" y="18519"/>
                    <a:pt x="4809" y="18417"/>
                    <a:pt x="5023" y="18214"/>
                  </a:cubicBezTo>
                  <a:cubicBezTo>
                    <a:pt x="5233" y="18014"/>
                    <a:pt x="5340" y="17759"/>
                    <a:pt x="5340" y="17454"/>
                  </a:cubicBezTo>
                  <a:cubicBezTo>
                    <a:pt x="5340" y="17154"/>
                    <a:pt x="5233" y="16901"/>
                    <a:pt x="5023" y="16686"/>
                  </a:cubicBezTo>
                  <a:cubicBezTo>
                    <a:pt x="4812" y="16477"/>
                    <a:pt x="4558" y="16373"/>
                    <a:pt x="4257" y="16373"/>
                  </a:cubicBezTo>
                  <a:cubicBezTo>
                    <a:pt x="3942" y="16373"/>
                    <a:pt x="3685" y="16477"/>
                    <a:pt x="3487" y="16686"/>
                  </a:cubicBezTo>
                  <a:cubicBezTo>
                    <a:pt x="3289" y="16901"/>
                    <a:pt x="3190" y="17154"/>
                    <a:pt x="3190" y="17454"/>
                  </a:cubicBezTo>
                  <a:cubicBezTo>
                    <a:pt x="3190" y="17768"/>
                    <a:pt x="3289" y="18025"/>
                    <a:pt x="3487" y="18223"/>
                  </a:cubicBezTo>
                  <a:cubicBezTo>
                    <a:pt x="3682" y="18420"/>
                    <a:pt x="3939" y="18519"/>
                    <a:pt x="4257" y="18519"/>
                  </a:cubicBezTo>
                  <a:moveTo>
                    <a:pt x="19164" y="14343"/>
                  </a:moveTo>
                  <a:cubicBezTo>
                    <a:pt x="19704" y="13902"/>
                    <a:pt x="19975" y="13346"/>
                    <a:pt x="19975" y="12679"/>
                  </a:cubicBezTo>
                  <a:cubicBezTo>
                    <a:pt x="19975" y="12473"/>
                    <a:pt x="19919" y="12281"/>
                    <a:pt x="19806" y="12098"/>
                  </a:cubicBezTo>
                  <a:cubicBezTo>
                    <a:pt x="19695" y="11920"/>
                    <a:pt x="19577" y="11762"/>
                    <a:pt x="19447" y="11623"/>
                  </a:cubicBezTo>
                  <a:cubicBezTo>
                    <a:pt x="19591" y="11363"/>
                    <a:pt x="19721" y="11106"/>
                    <a:pt x="19834" y="10849"/>
                  </a:cubicBezTo>
                  <a:cubicBezTo>
                    <a:pt x="19944" y="10592"/>
                    <a:pt x="20003" y="10313"/>
                    <a:pt x="20003" y="10002"/>
                  </a:cubicBezTo>
                  <a:cubicBezTo>
                    <a:pt x="20003" y="9689"/>
                    <a:pt x="19924" y="9440"/>
                    <a:pt x="19766" y="9250"/>
                  </a:cubicBezTo>
                  <a:cubicBezTo>
                    <a:pt x="19608" y="9070"/>
                    <a:pt x="19416" y="8929"/>
                    <a:pt x="19184" y="8833"/>
                  </a:cubicBezTo>
                  <a:cubicBezTo>
                    <a:pt x="18955" y="8740"/>
                    <a:pt x="18698" y="8683"/>
                    <a:pt x="18418" y="8664"/>
                  </a:cubicBezTo>
                  <a:cubicBezTo>
                    <a:pt x="18138" y="8644"/>
                    <a:pt x="17884" y="8635"/>
                    <a:pt x="17650" y="8635"/>
                  </a:cubicBezTo>
                  <a:cubicBezTo>
                    <a:pt x="17243" y="8635"/>
                    <a:pt x="16836" y="8650"/>
                    <a:pt x="16423" y="8678"/>
                  </a:cubicBezTo>
                  <a:cubicBezTo>
                    <a:pt x="16011" y="8706"/>
                    <a:pt x="15607" y="8720"/>
                    <a:pt x="15200" y="8720"/>
                  </a:cubicBezTo>
                  <a:cubicBezTo>
                    <a:pt x="14917" y="8720"/>
                    <a:pt x="14643" y="8706"/>
                    <a:pt x="14366" y="8678"/>
                  </a:cubicBezTo>
                  <a:cubicBezTo>
                    <a:pt x="14089" y="8650"/>
                    <a:pt x="13829" y="8584"/>
                    <a:pt x="13575" y="8474"/>
                  </a:cubicBezTo>
                  <a:cubicBezTo>
                    <a:pt x="13575" y="8105"/>
                    <a:pt x="13646" y="7754"/>
                    <a:pt x="13792" y="7421"/>
                  </a:cubicBezTo>
                  <a:cubicBezTo>
                    <a:pt x="13937" y="7088"/>
                    <a:pt x="14095" y="6752"/>
                    <a:pt x="14276" y="6413"/>
                  </a:cubicBezTo>
                  <a:cubicBezTo>
                    <a:pt x="14448" y="6074"/>
                    <a:pt x="14606" y="5721"/>
                    <a:pt x="14748" y="5350"/>
                  </a:cubicBezTo>
                  <a:cubicBezTo>
                    <a:pt x="14886" y="4983"/>
                    <a:pt x="14954" y="4574"/>
                    <a:pt x="14954" y="4123"/>
                  </a:cubicBezTo>
                  <a:cubicBezTo>
                    <a:pt x="14954" y="3823"/>
                    <a:pt x="14906" y="3530"/>
                    <a:pt x="14813" y="3235"/>
                  </a:cubicBezTo>
                  <a:cubicBezTo>
                    <a:pt x="14717" y="2945"/>
                    <a:pt x="14584" y="2676"/>
                    <a:pt x="14411" y="2439"/>
                  </a:cubicBezTo>
                  <a:cubicBezTo>
                    <a:pt x="14239" y="2200"/>
                    <a:pt x="14027" y="2001"/>
                    <a:pt x="13776" y="1843"/>
                  </a:cubicBezTo>
                  <a:cubicBezTo>
                    <a:pt x="13521" y="1688"/>
                    <a:pt x="13230" y="1606"/>
                    <a:pt x="12894" y="1606"/>
                  </a:cubicBezTo>
                  <a:lnTo>
                    <a:pt x="12744" y="1606"/>
                  </a:lnTo>
                  <a:cubicBezTo>
                    <a:pt x="12682" y="1606"/>
                    <a:pt x="12631" y="1617"/>
                    <a:pt x="12594" y="1634"/>
                  </a:cubicBezTo>
                  <a:cubicBezTo>
                    <a:pt x="12524" y="1671"/>
                    <a:pt x="12481" y="1705"/>
                    <a:pt x="12473" y="1741"/>
                  </a:cubicBezTo>
                  <a:cubicBezTo>
                    <a:pt x="12464" y="1778"/>
                    <a:pt x="12450" y="1837"/>
                    <a:pt x="12430" y="1920"/>
                  </a:cubicBezTo>
                  <a:cubicBezTo>
                    <a:pt x="12323" y="2450"/>
                    <a:pt x="12221" y="3006"/>
                    <a:pt x="12128" y="3585"/>
                  </a:cubicBezTo>
                  <a:cubicBezTo>
                    <a:pt x="12035" y="4168"/>
                    <a:pt x="11854" y="4699"/>
                    <a:pt x="11597" y="5176"/>
                  </a:cubicBezTo>
                  <a:cubicBezTo>
                    <a:pt x="11334" y="5636"/>
                    <a:pt x="11001" y="6035"/>
                    <a:pt x="10597" y="6368"/>
                  </a:cubicBezTo>
                  <a:cubicBezTo>
                    <a:pt x="10190" y="6701"/>
                    <a:pt x="9803" y="7051"/>
                    <a:pt x="9432" y="7421"/>
                  </a:cubicBezTo>
                  <a:cubicBezTo>
                    <a:pt x="9170" y="7701"/>
                    <a:pt x="8949" y="7955"/>
                    <a:pt x="8771" y="8183"/>
                  </a:cubicBezTo>
                  <a:cubicBezTo>
                    <a:pt x="8592" y="8412"/>
                    <a:pt x="8404" y="8632"/>
                    <a:pt x="8212" y="8833"/>
                  </a:cubicBezTo>
                  <a:cubicBezTo>
                    <a:pt x="8017" y="9036"/>
                    <a:pt x="7799" y="9223"/>
                    <a:pt x="7556" y="9401"/>
                  </a:cubicBezTo>
                  <a:cubicBezTo>
                    <a:pt x="7313" y="9576"/>
                    <a:pt x="7019" y="9737"/>
                    <a:pt x="6674" y="9881"/>
                  </a:cubicBezTo>
                  <a:lnTo>
                    <a:pt x="6646" y="9881"/>
                  </a:lnTo>
                  <a:lnTo>
                    <a:pt x="6646" y="18573"/>
                  </a:lnTo>
                  <a:cubicBezTo>
                    <a:pt x="7279" y="18573"/>
                    <a:pt x="7889" y="18648"/>
                    <a:pt x="8485" y="18796"/>
                  </a:cubicBezTo>
                  <a:cubicBezTo>
                    <a:pt x="9082" y="18946"/>
                    <a:pt x="9684" y="19104"/>
                    <a:pt x="10294" y="19270"/>
                  </a:cubicBezTo>
                  <a:cubicBezTo>
                    <a:pt x="10902" y="19440"/>
                    <a:pt x="11538" y="19592"/>
                    <a:pt x="12207" y="19742"/>
                  </a:cubicBezTo>
                  <a:cubicBezTo>
                    <a:pt x="12874" y="19892"/>
                    <a:pt x="13595" y="19965"/>
                    <a:pt x="14375" y="19965"/>
                  </a:cubicBezTo>
                  <a:cubicBezTo>
                    <a:pt x="14781" y="19965"/>
                    <a:pt x="15222" y="19940"/>
                    <a:pt x="15700" y="19886"/>
                  </a:cubicBezTo>
                  <a:cubicBezTo>
                    <a:pt x="16177" y="19830"/>
                    <a:pt x="16627" y="19711"/>
                    <a:pt x="17047" y="19527"/>
                  </a:cubicBezTo>
                  <a:cubicBezTo>
                    <a:pt x="17469" y="19344"/>
                    <a:pt x="17816" y="19087"/>
                    <a:pt x="18102" y="18762"/>
                  </a:cubicBezTo>
                  <a:cubicBezTo>
                    <a:pt x="18387" y="18440"/>
                    <a:pt x="18526" y="18011"/>
                    <a:pt x="18526" y="17477"/>
                  </a:cubicBezTo>
                  <a:cubicBezTo>
                    <a:pt x="18526" y="17387"/>
                    <a:pt x="18523" y="17305"/>
                    <a:pt x="18517" y="17226"/>
                  </a:cubicBezTo>
                  <a:cubicBezTo>
                    <a:pt x="18503" y="17151"/>
                    <a:pt x="18489" y="17070"/>
                    <a:pt x="18472" y="16980"/>
                  </a:cubicBezTo>
                  <a:cubicBezTo>
                    <a:pt x="18786" y="16836"/>
                    <a:pt x="19029" y="16596"/>
                    <a:pt x="19195" y="16263"/>
                  </a:cubicBezTo>
                  <a:cubicBezTo>
                    <a:pt x="19365" y="15930"/>
                    <a:pt x="19447" y="15594"/>
                    <a:pt x="19447" y="15263"/>
                  </a:cubicBezTo>
                  <a:cubicBezTo>
                    <a:pt x="19450" y="14913"/>
                    <a:pt x="19351" y="14605"/>
                    <a:pt x="19164" y="14343"/>
                  </a:cubicBezTo>
                </a:path>
              </a:pathLst>
            </a:custGeom>
            <a:solidFill>
              <a:srgbClr val="FFFFFF"/>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0" tIns="0" rIns="0" bIns="0"/>
            <a:lstStyle/>
            <a:p>
              <a:endParaRPr lang="zh-CN" altLang="en-US">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7"/>
          <p:cNvGrpSpPr/>
          <p:nvPr/>
        </p:nvGrpSpPr>
        <p:grpSpPr>
          <a:xfrm>
            <a:off x="2996697" y="2372400"/>
            <a:ext cx="2527879" cy="691019"/>
            <a:chOff x="2995902" y="2372399"/>
            <a:chExt cx="2527879" cy="691019"/>
          </a:xfrm>
        </p:grpSpPr>
        <p:sp>
          <p:nvSpPr>
            <p:cNvPr id="40" name="TextBox 13"/>
            <p:cNvSpPr txBox="1"/>
            <p:nvPr/>
          </p:nvSpPr>
          <p:spPr>
            <a:xfrm>
              <a:off x="2995902" y="2372399"/>
              <a:ext cx="1495773"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TextBox 13"/>
            <p:cNvSpPr txBox="1"/>
            <p:nvPr/>
          </p:nvSpPr>
          <p:spPr>
            <a:xfrm>
              <a:off x="2995902" y="2694086"/>
              <a:ext cx="2527879"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组合 12"/>
          <p:cNvGrpSpPr/>
          <p:nvPr/>
        </p:nvGrpSpPr>
        <p:grpSpPr>
          <a:xfrm>
            <a:off x="2996697" y="3353475"/>
            <a:ext cx="2527879" cy="691019"/>
            <a:chOff x="2995902" y="3353474"/>
            <a:chExt cx="2527879" cy="691019"/>
          </a:xfrm>
        </p:grpSpPr>
        <p:sp>
          <p:nvSpPr>
            <p:cNvPr id="42" name="TextBox 13"/>
            <p:cNvSpPr txBox="1"/>
            <p:nvPr/>
          </p:nvSpPr>
          <p:spPr>
            <a:xfrm>
              <a:off x="2995902" y="3353474"/>
              <a:ext cx="1495773"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TextBox 13"/>
            <p:cNvSpPr txBox="1"/>
            <p:nvPr/>
          </p:nvSpPr>
          <p:spPr>
            <a:xfrm>
              <a:off x="2995902" y="3675161"/>
              <a:ext cx="2527879"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组合 11"/>
          <p:cNvGrpSpPr/>
          <p:nvPr/>
        </p:nvGrpSpPr>
        <p:grpSpPr>
          <a:xfrm>
            <a:off x="2996697" y="4465264"/>
            <a:ext cx="2527879" cy="691019"/>
            <a:chOff x="2995902" y="4465263"/>
            <a:chExt cx="2527879" cy="691019"/>
          </a:xfrm>
        </p:grpSpPr>
        <p:sp>
          <p:nvSpPr>
            <p:cNvPr id="54" name="TextBox 13"/>
            <p:cNvSpPr txBox="1"/>
            <p:nvPr/>
          </p:nvSpPr>
          <p:spPr>
            <a:xfrm>
              <a:off x="2995902" y="4465263"/>
              <a:ext cx="1495773"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TextBox 13"/>
            <p:cNvSpPr txBox="1"/>
            <p:nvPr/>
          </p:nvSpPr>
          <p:spPr>
            <a:xfrm>
              <a:off x="2995902" y="4786950"/>
              <a:ext cx="2527879"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smtClean="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亮亮图文旗舰店</a:t>
              </a:r>
              <a:r>
                <a:rPr lang="en-US" altLang="zh-CN" sz="1200" dirty="0" smtClean="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https://liangliangtuwen.tmall.com</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组合 8"/>
          <p:cNvGrpSpPr/>
          <p:nvPr/>
        </p:nvGrpSpPr>
        <p:grpSpPr>
          <a:xfrm>
            <a:off x="7937180" y="2372400"/>
            <a:ext cx="2527879" cy="691019"/>
            <a:chOff x="7936385" y="2372399"/>
            <a:chExt cx="2527879" cy="691019"/>
          </a:xfrm>
        </p:grpSpPr>
        <p:sp>
          <p:nvSpPr>
            <p:cNvPr id="56" name="TextBox 13"/>
            <p:cNvSpPr txBox="1"/>
            <p:nvPr/>
          </p:nvSpPr>
          <p:spPr>
            <a:xfrm>
              <a:off x="7936385" y="2372399"/>
              <a:ext cx="1495773"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TextBox 13"/>
            <p:cNvSpPr txBox="1"/>
            <p:nvPr/>
          </p:nvSpPr>
          <p:spPr>
            <a:xfrm>
              <a:off x="7936385" y="2694086"/>
              <a:ext cx="2527879"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 name="组合 9"/>
          <p:cNvGrpSpPr/>
          <p:nvPr/>
        </p:nvGrpSpPr>
        <p:grpSpPr>
          <a:xfrm>
            <a:off x="7937180" y="3353475"/>
            <a:ext cx="2527879" cy="691019"/>
            <a:chOff x="7936385" y="3353474"/>
            <a:chExt cx="2527879" cy="691019"/>
          </a:xfrm>
        </p:grpSpPr>
        <p:sp>
          <p:nvSpPr>
            <p:cNvPr id="58" name="TextBox 13"/>
            <p:cNvSpPr txBox="1"/>
            <p:nvPr/>
          </p:nvSpPr>
          <p:spPr>
            <a:xfrm>
              <a:off x="7936385" y="3353474"/>
              <a:ext cx="1495773"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TextBox 13"/>
            <p:cNvSpPr txBox="1"/>
            <p:nvPr/>
          </p:nvSpPr>
          <p:spPr>
            <a:xfrm>
              <a:off x="7936385" y="3675161"/>
              <a:ext cx="2527879"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10"/>
          <p:cNvGrpSpPr/>
          <p:nvPr/>
        </p:nvGrpSpPr>
        <p:grpSpPr>
          <a:xfrm>
            <a:off x="7937180" y="4465264"/>
            <a:ext cx="2527879" cy="691019"/>
            <a:chOff x="7936385" y="4465263"/>
            <a:chExt cx="2527879" cy="691019"/>
          </a:xfrm>
        </p:grpSpPr>
        <p:sp>
          <p:nvSpPr>
            <p:cNvPr id="60" name="TextBox 13"/>
            <p:cNvSpPr txBox="1"/>
            <p:nvPr/>
          </p:nvSpPr>
          <p:spPr>
            <a:xfrm>
              <a:off x="7936385" y="4465263"/>
              <a:ext cx="1495773"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TextBox 13"/>
            <p:cNvSpPr txBox="1"/>
            <p:nvPr/>
          </p:nvSpPr>
          <p:spPr>
            <a:xfrm>
              <a:off x="7936385" y="4786950"/>
              <a:ext cx="2527879"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4" name="标题 13"/>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2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40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60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80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100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120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par>
                                <p:cTn id="38" presetID="22" presetClass="entr" presetSubtype="8" fill="hold" nodeType="withEffect">
                                  <p:stCondLst>
                                    <p:cond delay="140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par>
                                <p:cTn id="41" presetID="22" presetClass="entr" presetSubtype="8" fill="hold" nodeType="withEffect">
                                  <p:stCondLst>
                                    <p:cond delay="160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par>
                                <p:cTn id="44" presetID="22" presetClass="entr" presetSubtype="8" fill="hold" nodeType="withEffect">
                                  <p:stCondLst>
                                    <p:cond delay="180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par>
                                <p:cTn id="47" presetID="22" presetClass="entr" presetSubtype="8" fill="hold" nodeType="withEffect">
                                  <p:stCondLst>
                                    <p:cond delay="200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par>
                                <p:cTn id="50" presetID="22" presetClass="entr" presetSubtype="8" fill="hold" nodeType="withEffect">
                                  <p:stCondLst>
                                    <p:cond delay="220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5210801" y="3012157"/>
            <a:ext cx="6981199" cy="6774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5400" b="1" dirty="0" smtClean="0">
                <a:solidFill>
                  <a:srgbClr val="226032"/>
                </a:solidFill>
                <a:latin typeface="微软雅黑" panose="020B0503020204020204" pitchFamily="34" charset="-122"/>
                <a:ea typeface="微软雅黑" panose="020B0503020204020204" pitchFamily="34" charset="-122"/>
              </a:rPr>
              <a:t>感谢您的耐心观看</a:t>
            </a:r>
            <a:endParaRPr lang="zh-CN" altLang="en-US" sz="5400" b="1" dirty="0">
              <a:solidFill>
                <a:srgbClr val="226032"/>
              </a:solidFill>
              <a:latin typeface="微软雅黑" panose="020B0503020204020204" pitchFamily="34" charset="-122"/>
              <a:ea typeface="微软雅黑" panose="020B0503020204020204" pitchFamily="34" charset="-122"/>
            </a:endParaRPr>
          </a:p>
        </p:txBody>
      </p:sp>
      <p:sp>
        <p:nvSpPr>
          <p:cNvPr id="3" name="Rectangle 3"/>
          <p:cNvSpPr txBox="1">
            <a:spLocks noChangeArrowheads="1"/>
          </p:cNvSpPr>
          <p:nvPr/>
        </p:nvSpPr>
        <p:spPr bwMode="auto">
          <a:xfrm>
            <a:off x="5210073" y="1686953"/>
            <a:ext cx="3669558" cy="13252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en-US" altLang="zh-CN" sz="11500" smtClean="0">
                <a:solidFill>
                  <a:srgbClr val="226032"/>
                </a:solidFill>
                <a:latin typeface="Impact" panose="020B0806030902050204" pitchFamily="34" charset="0"/>
              </a:rPr>
              <a:t>2019</a:t>
            </a:r>
            <a:endParaRPr lang="zh-CN" altLang="en-US" sz="11500" dirty="0">
              <a:solidFill>
                <a:srgbClr val="226032"/>
              </a:solidFill>
              <a:latin typeface="Impact" panose="020B0806030902050204" pitchFamily="34" charset="0"/>
            </a:endParaRPr>
          </a:p>
        </p:txBody>
      </p:sp>
      <p:sp>
        <p:nvSpPr>
          <p:cNvPr id="4" name="矩形 3"/>
          <p:cNvSpPr/>
          <p:nvPr/>
        </p:nvSpPr>
        <p:spPr>
          <a:xfrm>
            <a:off x="5296875" y="3775746"/>
            <a:ext cx="6031029" cy="646331"/>
          </a:xfrm>
          <a:prstGeom prst="rect">
            <a:avLst/>
          </a:prstGeom>
        </p:spPr>
        <p:txBody>
          <a:bodyPr wrap="square">
            <a:spAutoFit/>
          </a:bodyPr>
          <a:lstStyle/>
          <a:p>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Your content to play here, or through your copy, paste in this box, and select only the text. Your content to play here, or through your copy, paste in this box, and select only the text.</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8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1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199519" y="1664217"/>
            <a:ext cx="9792965" cy="1860795"/>
          </a:xfrm>
          <a:prstGeom prst="roundRect">
            <a:avLst>
              <a:gd name="adj" fmla="val 0"/>
            </a:avLst>
          </a:prstGeom>
          <a:no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4" name="TextBox 3"/>
          <p:cNvSpPr txBox="1"/>
          <p:nvPr/>
        </p:nvSpPr>
        <p:spPr>
          <a:xfrm>
            <a:off x="1596087" y="1988840"/>
            <a:ext cx="8999828" cy="1181862"/>
          </a:xfrm>
          <a:prstGeom prst="rect">
            <a:avLst/>
          </a:prstGeom>
          <a:noFill/>
        </p:spPr>
        <p:txBody>
          <a:bodyPr wrap="square" lIns="0" tIns="0" rIns="0" bIns="0" rtlCol="0">
            <a:spAutoFit/>
          </a:bodyPr>
          <a:lstStyle/>
          <a:p>
            <a:pPr algn="just">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写内容</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点击输入本栏的具体文字，简明扼要的说明分项内容，此为概念图解，请根据您的具体内容酌情修改。写内容</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点击输入本栏的具体文字，简明扼要的说明分项内容，此为概念图解，请根据您的具体内容酌情修改。写内容</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 name="矩形 93"/>
          <p:cNvSpPr/>
          <p:nvPr/>
        </p:nvSpPr>
        <p:spPr>
          <a:xfrm>
            <a:off x="1149301" y="1604798"/>
            <a:ext cx="383993"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 name="矩形 93"/>
          <p:cNvSpPr/>
          <p:nvPr/>
        </p:nvSpPr>
        <p:spPr>
          <a:xfrm rot="10800000">
            <a:off x="10661368" y="3200137"/>
            <a:ext cx="383993" cy="384043"/>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7" name="Freeform 5"/>
          <p:cNvSpPr/>
          <p:nvPr/>
        </p:nvSpPr>
        <p:spPr bwMode="auto">
          <a:xfrm>
            <a:off x="4006908" y="4005065"/>
            <a:ext cx="1957063" cy="176474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2"/>
          </a:solidFill>
          <a:ln w="63500" cap="flat">
            <a:solidFill>
              <a:schemeClr val="bg1"/>
            </a:solidFill>
            <a:prstDash val="solid"/>
            <a:miter lim="800000"/>
          </a:ln>
          <a:effectLst>
            <a:outerShdw blurRad="127000" dist="63500" dir="6600000" algn="t" rotWithShape="0">
              <a:prstClr val="black">
                <a:alpha val="40000"/>
              </a:prstClr>
            </a:outerShdw>
          </a:effectLst>
        </p:spPr>
        <p:txBody>
          <a:bodyPr vert="horz" wrap="square" lIns="121908" tIns="60954" rIns="121908" bIns="60954" numCol="1" anchor="t" anchorCtr="0" compatLnSpc="1"/>
          <a:lstStyle/>
          <a:p>
            <a:endParaRPr lang="zh-CN" altLang="en-US">
              <a:solidFill>
                <a:schemeClr val="bg1"/>
              </a:solidFill>
            </a:endParaRPr>
          </a:p>
        </p:txBody>
      </p:sp>
      <p:sp>
        <p:nvSpPr>
          <p:cNvPr id="8" name="TextBox 7"/>
          <p:cNvSpPr txBox="1"/>
          <p:nvPr/>
        </p:nvSpPr>
        <p:spPr>
          <a:xfrm>
            <a:off x="4317480" y="4514539"/>
            <a:ext cx="1291880" cy="738664"/>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zh-CN" altLang="en-US" sz="2400" b="1" dirty="0"/>
              <a:t>添加</a:t>
            </a:r>
            <a:endParaRPr lang="en-US" altLang="zh-CN" sz="2400" b="1" dirty="0"/>
          </a:p>
          <a:p>
            <a:pPr algn="ctr"/>
            <a:r>
              <a:rPr lang="zh-CN" altLang="en-US" sz="2400" b="1" dirty="0"/>
              <a:t>关键字</a:t>
            </a:r>
          </a:p>
        </p:txBody>
      </p:sp>
      <p:sp>
        <p:nvSpPr>
          <p:cNvPr id="9" name="Freeform 5"/>
          <p:cNvSpPr/>
          <p:nvPr/>
        </p:nvSpPr>
        <p:spPr bwMode="auto">
          <a:xfrm>
            <a:off x="1881782" y="4005065"/>
            <a:ext cx="1957063" cy="176474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1"/>
          </a:solidFill>
          <a:ln w="63500" cap="flat">
            <a:solidFill>
              <a:schemeClr val="bg1"/>
            </a:solidFill>
            <a:prstDash val="solid"/>
            <a:miter lim="800000"/>
          </a:ln>
          <a:effectLst>
            <a:outerShdw blurRad="127000" dist="63500" dir="6600000" algn="t" rotWithShape="0">
              <a:prstClr val="black">
                <a:alpha val="40000"/>
              </a:prstClr>
            </a:outerShdw>
          </a:effectLst>
        </p:spPr>
        <p:txBody>
          <a:bodyPr vert="horz" wrap="square" lIns="121908" tIns="60954" rIns="121908" bIns="60954" numCol="1" anchor="t" anchorCtr="0" compatLnSpc="1"/>
          <a:lstStyle/>
          <a:p>
            <a:endParaRPr lang="zh-CN" altLang="en-US">
              <a:solidFill>
                <a:schemeClr val="bg1"/>
              </a:solidFill>
            </a:endParaRPr>
          </a:p>
        </p:txBody>
      </p:sp>
      <p:sp>
        <p:nvSpPr>
          <p:cNvPr id="10" name="Freeform 5"/>
          <p:cNvSpPr/>
          <p:nvPr/>
        </p:nvSpPr>
        <p:spPr bwMode="auto">
          <a:xfrm>
            <a:off x="6132034" y="4005065"/>
            <a:ext cx="1957063" cy="176474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3"/>
          </a:solidFill>
          <a:ln w="63500" cap="flat">
            <a:solidFill>
              <a:schemeClr val="bg1"/>
            </a:solidFill>
            <a:prstDash val="solid"/>
            <a:miter lim="800000"/>
          </a:ln>
          <a:effectLst>
            <a:outerShdw blurRad="127000" dist="63500" dir="6600000" algn="t" rotWithShape="0">
              <a:prstClr val="black">
                <a:alpha val="40000"/>
              </a:prstClr>
            </a:outerShdw>
          </a:effectLst>
        </p:spPr>
        <p:txBody>
          <a:bodyPr vert="horz" wrap="square" lIns="121908" tIns="60954" rIns="121908" bIns="60954" numCol="1" anchor="t" anchorCtr="0" compatLnSpc="1"/>
          <a:lstStyle/>
          <a:p>
            <a:endParaRPr lang="zh-CN" altLang="en-US">
              <a:solidFill>
                <a:schemeClr val="bg1"/>
              </a:solidFill>
            </a:endParaRPr>
          </a:p>
        </p:txBody>
      </p:sp>
      <p:sp>
        <p:nvSpPr>
          <p:cNvPr id="11" name="Freeform 5"/>
          <p:cNvSpPr/>
          <p:nvPr/>
        </p:nvSpPr>
        <p:spPr bwMode="auto">
          <a:xfrm>
            <a:off x="8257160" y="4005065"/>
            <a:ext cx="1957063" cy="176474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4"/>
          </a:solidFill>
          <a:ln w="63500" cap="flat">
            <a:solidFill>
              <a:schemeClr val="bg1"/>
            </a:solidFill>
            <a:prstDash val="solid"/>
            <a:miter lim="800000"/>
          </a:ln>
          <a:effectLst>
            <a:outerShdw blurRad="127000" dist="63500" dir="6600000" algn="t" rotWithShape="0">
              <a:prstClr val="black">
                <a:alpha val="40000"/>
              </a:prstClr>
            </a:outerShdw>
          </a:effectLst>
        </p:spPr>
        <p:txBody>
          <a:bodyPr vert="horz" wrap="square" lIns="121908" tIns="60954" rIns="121908" bIns="60954" numCol="1" anchor="t" anchorCtr="0" compatLnSpc="1"/>
          <a:lstStyle/>
          <a:p>
            <a:endParaRPr lang="zh-CN" altLang="en-US">
              <a:solidFill>
                <a:schemeClr val="bg1"/>
              </a:solidFill>
            </a:endParaRPr>
          </a:p>
        </p:txBody>
      </p:sp>
      <p:sp>
        <p:nvSpPr>
          <p:cNvPr id="12" name="TextBox 11"/>
          <p:cNvSpPr txBox="1"/>
          <p:nvPr/>
        </p:nvSpPr>
        <p:spPr>
          <a:xfrm>
            <a:off x="2214372" y="4514539"/>
            <a:ext cx="1291880" cy="738664"/>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zh-CN" altLang="en-US" sz="2400" b="1" dirty="0"/>
              <a:t>添加</a:t>
            </a:r>
            <a:endParaRPr lang="en-US" altLang="zh-CN" sz="2400" b="1" dirty="0"/>
          </a:p>
          <a:p>
            <a:pPr algn="ctr"/>
            <a:r>
              <a:rPr lang="zh-CN" altLang="en-US" sz="2400" b="1" dirty="0"/>
              <a:t>关键字</a:t>
            </a:r>
          </a:p>
        </p:txBody>
      </p:sp>
      <p:sp>
        <p:nvSpPr>
          <p:cNvPr id="13" name="TextBox 12"/>
          <p:cNvSpPr txBox="1"/>
          <p:nvPr/>
        </p:nvSpPr>
        <p:spPr>
          <a:xfrm>
            <a:off x="6464624" y="4514539"/>
            <a:ext cx="1291880" cy="738664"/>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zh-CN" altLang="en-US" sz="2400" b="1" dirty="0"/>
              <a:t>添加</a:t>
            </a:r>
            <a:endParaRPr lang="en-US" altLang="zh-CN" sz="2400" b="1" dirty="0"/>
          </a:p>
          <a:p>
            <a:pPr algn="ctr"/>
            <a:r>
              <a:rPr lang="zh-CN" altLang="en-US" sz="2400" b="1" dirty="0"/>
              <a:t>关键字</a:t>
            </a:r>
          </a:p>
        </p:txBody>
      </p:sp>
      <p:sp>
        <p:nvSpPr>
          <p:cNvPr id="14" name="TextBox 13"/>
          <p:cNvSpPr txBox="1"/>
          <p:nvPr/>
        </p:nvSpPr>
        <p:spPr>
          <a:xfrm>
            <a:off x="8589750" y="4514539"/>
            <a:ext cx="1291880" cy="738664"/>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zh-CN" altLang="en-US" sz="2400" b="1" dirty="0"/>
              <a:t>添加</a:t>
            </a:r>
            <a:endParaRPr lang="en-US" altLang="zh-CN" sz="2400" b="1" dirty="0"/>
          </a:p>
          <a:p>
            <a:pPr algn="ctr"/>
            <a:r>
              <a:rPr lang="zh-CN" altLang="en-US" sz="2400" b="1" dirty="0"/>
              <a:t>关键字</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par>
                          <p:cTn id="23" fill="hold">
                            <p:stCondLst>
                              <p:cond delay="1000"/>
                            </p:stCondLst>
                            <p:childTnLst>
                              <p:par>
                                <p:cTn id="24" presetID="22" presetClass="entr" presetSubtype="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up)">
                                      <p:cBhvr>
                                        <p:cTn id="26" dur="500"/>
                                        <p:tgtEl>
                                          <p:spTgt spid="4"/>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3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60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grpId="0" nodeType="withEffect">
                                  <p:stCondLst>
                                    <p:cond delay="6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grpId="0" nodeType="withEffect">
                                  <p:stCondLst>
                                    <p:cond delay="90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grpId="0" nodeType="withEffect">
                                  <p:stCondLst>
                                    <p:cond delay="90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animBg="1"/>
      <p:bldP spid="7" grpId="0" animBg="1"/>
      <p:bldP spid="8" grpId="0"/>
      <p:bldP spid="9" grpId="0" animBg="1"/>
      <p:bldP spid="10" grpId="0" animBg="1"/>
      <p:bldP spid="11" grpId="0" animBg="1"/>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xmlns="" val="0"/>
              </a:ext>
            </a:extLst>
          </a:blip>
          <a:srcRect t="22172" b="17447"/>
          <a:stretch>
            <a:fillRect/>
          </a:stretch>
        </p:blipFill>
        <p:spPr>
          <a:xfrm>
            <a:off x="795" y="2717049"/>
            <a:ext cx="12190413" cy="4140952"/>
          </a:xfrm>
          <a:prstGeom prst="rect">
            <a:avLst/>
          </a:prstGeom>
        </p:spPr>
      </p:pic>
      <p:grpSp>
        <p:nvGrpSpPr>
          <p:cNvPr id="7" name="组合 6"/>
          <p:cNvGrpSpPr/>
          <p:nvPr/>
        </p:nvGrpSpPr>
        <p:grpSpPr>
          <a:xfrm rot="1534880">
            <a:off x="600862" y="3422723"/>
            <a:ext cx="1322856" cy="1530812"/>
            <a:chOff x="450109" y="2513252"/>
            <a:chExt cx="992271" cy="1148109"/>
          </a:xfrm>
        </p:grpSpPr>
        <p:sp>
          <p:nvSpPr>
            <p:cNvPr id="10" name="等腰三角形 2"/>
            <p:cNvSpPr/>
            <p:nvPr/>
          </p:nvSpPr>
          <p:spPr bwMode="auto">
            <a:xfrm rot="9051066">
              <a:off x="450109" y="2513252"/>
              <a:ext cx="992271" cy="1148109"/>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solidFill>
              <a:schemeClr val="accent1"/>
            </a:solidFill>
            <a:ln w="63500">
              <a:solidFill>
                <a:schemeClr val="bg1"/>
              </a:solidFill>
            </a:ln>
            <a:effectLst>
              <a:outerShdw blurRad="127000" dist="50800" dir="5400000" sx="98000" sy="98000" algn="t" rotWithShape="0">
                <a:prstClr val="black">
                  <a:alpha val="40000"/>
                </a:prstClr>
              </a:outerShdw>
            </a:effectLst>
          </p:spPr>
          <p:txBody>
            <a:bodyPr wrap="none" lIns="68580" tIns="34290" rIns="68580" bIns="34290" anchor="ctr"/>
            <a:lstStyle/>
            <a:p>
              <a:pPr algn="ctr"/>
              <a:endParaRPr lang="zh-CN" altLang="en-US" sz="1500" kern="0" dirty="0">
                <a:solidFill>
                  <a:srgbClr val="FFFFFF"/>
                </a:solidFill>
                <a:latin typeface="微软雅黑" panose="020B0503020204020204" pitchFamily="34" charset="-122"/>
                <a:ea typeface="微软雅黑" panose="020B0503020204020204" pitchFamily="34" charset="-122"/>
              </a:endParaRPr>
            </a:p>
          </p:txBody>
        </p:sp>
        <p:sp>
          <p:nvSpPr>
            <p:cNvPr id="5" name="TextBox 4"/>
            <p:cNvSpPr txBox="1"/>
            <p:nvPr/>
          </p:nvSpPr>
          <p:spPr>
            <a:xfrm rot="20065120">
              <a:off x="532797" y="2826680"/>
              <a:ext cx="749341" cy="380873"/>
            </a:xfrm>
            <a:prstGeom prst="rect">
              <a:avLst/>
            </a:prstGeom>
            <a:noFill/>
          </p:spPr>
          <p:txBody>
            <a:bodyPr wrap="none" rtlCol="0">
              <a:spAutoFit/>
            </a:bodyPr>
            <a:lstStyle/>
            <a:p>
              <a:r>
                <a:rPr lang="en-US" altLang="zh-CN" sz="2700" dirty="0" smtClean="0">
                  <a:solidFill>
                    <a:schemeClr val="bg1"/>
                  </a:solidFill>
                  <a:latin typeface="微软雅黑" panose="020B0503020204020204" pitchFamily="34" charset="-122"/>
                  <a:ea typeface="微软雅黑" panose="020B0503020204020204" pitchFamily="34" charset="-122"/>
                </a:rPr>
                <a:t>2014</a:t>
              </a:r>
              <a:endParaRPr lang="zh-CN" altLang="en-US" sz="2700" dirty="0">
                <a:solidFill>
                  <a:schemeClr val="bg1"/>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3205159" y="4409274"/>
            <a:ext cx="1322856" cy="1530812"/>
            <a:chOff x="2385656" y="3199375"/>
            <a:chExt cx="992271" cy="1148109"/>
          </a:xfrm>
        </p:grpSpPr>
        <p:sp>
          <p:nvSpPr>
            <p:cNvPr id="13" name="等腰三角形 2"/>
            <p:cNvSpPr/>
            <p:nvPr/>
          </p:nvSpPr>
          <p:spPr bwMode="auto">
            <a:xfrm rot="19861646">
              <a:off x="2385656" y="3199375"/>
              <a:ext cx="992271" cy="1148109"/>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solidFill>
              <a:schemeClr val="accent2"/>
            </a:solidFill>
            <a:ln w="63500">
              <a:solidFill>
                <a:schemeClr val="bg1"/>
              </a:solidFill>
            </a:ln>
            <a:effectLst>
              <a:outerShdw blurRad="127000" dist="50800" dir="5400000" sx="98000" sy="98000" algn="t" rotWithShape="0">
                <a:prstClr val="black">
                  <a:alpha val="40000"/>
                </a:prstClr>
              </a:outerShdw>
            </a:effectLst>
          </p:spPr>
          <p:txBody>
            <a:bodyPr wrap="none" lIns="68580" tIns="34290" rIns="68580" bIns="34290" anchor="ctr"/>
            <a:lstStyle/>
            <a:p>
              <a:pPr algn="ctr"/>
              <a:endParaRPr lang="zh-CN" altLang="en-US" sz="1500" kern="0" dirty="0">
                <a:solidFill>
                  <a:srgbClr val="FFFFFF"/>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2519628" y="3642553"/>
              <a:ext cx="749341" cy="380873"/>
            </a:xfrm>
            <a:prstGeom prst="rect">
              <a:avLst/>
            </a:prstGeom>
            <a:noFill/>
          </p:spPr>
          <p:txBody>
            <a:bodyPr wrap="none" rtlCol="0">
              <a:spAutoFit/>
            </a:bodyPr>
            <a:lstStyle/>
            <a:p>
              <a:r>
                <a:rPr lang="en-US" altLang="zh-CN" sz="2700" dirty="0" smtClean="0">
                  <a:solidFill>
                    <a:schemeClr val="bg1"/>
                  </a:solidFill>
                  <a:latin typeface="微软雅黑" panose="020B0503020204020204" pitchFamily="34" charset="-122"/>
                  <a:ea typeface="微软雅黑" panose="020B0503020204020204" pitchFamily="34" charset="-122"/>
                </a:rPr>
                <a:t>2015</a:t>
              </a:r>
              <a:endParaRPr lang="zh-CN" altLang="en-US" sz="2700" dirty="0">
                <a:solidFill>
                  <a:schemeClr val="bg1"/>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4113110" y="1784866"/>
            <a:ext cx="1322856" cy="1530812"/>
            <a:chOff x="3132595" y="1372556"/>
            <a:chExt cx="992271" cy="1148109"/>
          </a:xfrm>
        </p:grpSpPr>
        <p:sp>
          <p:nvSpPr>
            <p:cNvPr id="11" name="等腰三角形 2"/>
            <p:cNvSpPr/>
            <p:nvPr/>
          </p:nvSpPr>
          <p:spPr bwMode="auto">
            <a:xfrm rot="9725433">
              <a:off x="3132595" y="1372556"/>
              <a:ext cx="992271" cy="1148109"/>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solidFill>
              <a:schemeClr val="accent3"/>
            </a:solidFill>
            <a:ln w="63500">
              <a:solidFill>
                <a:schemeClr val="bg1"/>
              </a:solidFill>
            </a:ln>
            <a:effectLst>
              <a:outerShdw blurRad="127000" dist="50800" dir="5400000" sx="98000" sy="98000" algn="t" rotWithShape="0">
                <a:prstClr val="black">
                  <a:alpha val="40000"/>
                </a:prstClr>
              </a:outerShdw>
            </a:effectLst>
          </p:spPr>
          <p:txBody>
            <a:bodyPr wrap="none" lIns="68580" tIns="34290" rIns="68580" bIns="34290" anchor="ctr"/>
            <a:lstStyle/>
            <a:p>
              <a:pPr algn="ctr"/>
              <a:endParaRPr lang="zh-CN" altLang="en-US" sz="1500" kern="0" dirty="0">
                <a:solidFill>
                  <a:srgbClr val="FFFFFF"/>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3236759" y="1671584"/>
              <a:ext cx="749341" cy="380873"/>
            </a:xfrm>
            <a:prstGeom prst="rect">
              <a:avLst/>
            </a:prstGeom>
            <a:noFill/>
          </p:spPr>
          <p:txBody>
            <a:bodyPr wrap="none" rtlCol="0">
              <a:spAutoFit/>
            </a:bodyPr>
            <a:lstStyle/>
            <a:p>
              <a:r>
                <a:rPr lang="en-US" altLang="zh-CN" sz="2700" dirty="0" smtClean="0">
                  <a:solidFill>
                    <a:schemeClr val="bg1"/>
                  </a:solidFill>
                  <a:latin typeface="微软雅黑" panose="020B0503020204020204" pitchFamily="34" charset="-122"/>
                  <a:ea typeface="微软雅黑" panose="020B0503020204020204" pitchFamily="34" charset="-122"/>
                </a:rPr>
                <a:t>2016</a:t>
              </a:r>
              <a:endParaRPr lang="zh-CN" altLang="en-US" sz="2700" dirty="0">
                <a:solidFill>
                  <a:schemeClr val="bg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6463922" y="3438525"/>
            <a:ext cx="1322856" cy="1530812"/>
            <a:chOff x="4856942" y="2489243"/>
            <a:chExt cx="992271" cy="1148109"/>
          </a:xfrm>
        </p:grpSpPr>
        <p:sp>
          <p:nvSpPr>
            <p:cNvPr id="14" name="等腰三角形 2"/>
            <p:cNvSpPr/>
            <p:nvPr/>
          </p:nvSpPr>
          <p:spPr bwMode="auto">
            <a:xfrm rot="20624090">
              <a:off x="4856942" y="2489243"/>
              <a:ext cx="992271" cy="1148109"/>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solidFill>
              <a:schemeClr val="accent4"/>
            </a:solidFill>
            <a:ln w="63500">
              <a:solidFill>
                <a:schemeClr val="bg1"/>
              </a:solidFill>
            </a:ln>
            <a:effectLst>
              <a:outerShdw blurRad="127000" dist="50800" dir="5400000" sx="98000" sy="98000" algn="t" rotWithShape="0">
                <a:prstClr val="black">
                  <a:alpha val="40000"/>
                </a:prstClr>
              </a:outerShdw>
            </a:effectLst>
          </p:spPr>
          <p:txBody>
            <a:bodyPr wrap="none" lIns="68580" tIns="34290" rIns="68580" bIns="34290" anchor="ctr"/>
            <a:lstStyle/>
            <a:p>
              <a:pPr algn="ctr"/>
              <a:endParaRPr lang="zh-CN" altLang="en-US" sz="1500" kern="0" dirty="0">
                <a:solidFill>
                  <a:srgbClr val="FFFFFF"/>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4995932" y="2947465"/>
              <a:ext cx="749341" cy="380873"/>
            </a:xfrm>
            <a:prstGeom prst="rect">
              <a:avLst/>
            </a:prstGeom>
            <a:noFill/>
          </p:spPr>
          <p:txBody>
            <a:bodyPr wrap="none" rtlCol="0">
              <a:spAutoFit/>
            </a:bodyPr>
            <a:lstStyle/>
            <a:p>
              <a:r>
                <a:rPr lang="en-US" altLang="zh-CN" sz="2700" dirty="0" smtClean="0">
                  <a:solidFill>
                    <a:schemeClr val="bg1"/>
                  </a:solidFill>
                  <a:latin typeface="微软雅黑" panose="020B0503020204020204" pitchFamily="34" charset="-122"/>
                  <a:ea typeface="微软雅黑" panose="020B0503020204020204" pitchFamily="34" charset="-122"/>
                </a:rPr>
                <a:t>2017</a:t>
              </a:r>
              <a:endParaRPr lang="zh-CN" altLang="en-US" sz="2700" dirty="0">
                <a:solidFill>
                  <a:schemeClr val="bg1"/>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8269494" y="1134478"/>
            <a:ext cx="1322856" cy="1530812"/>
            <a:chOff x="6300947" y="940508"/>
            <a:chExt cx="992271" cy="1148109"/>
          </a:xfrm>
        </p:grpSpPr>
        <p:sp>
          <p:nvSpPr>
            <p:cNvPr id="12" name="等腰三角形 2"/>
            <p:cNvSpPr/>
            <p:nvPr/>
          </p:nvSpPr>
          <p:spPr bwMode="auto">
            <a:xfrm rot="10800000">
              <a:off x="6300947" y="940508"/>
              <a:ext cx="992271" cy="1148109"/>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solidFill>
              <a:schemeClr val="accent1"/>
            </a:solidFill>
            <a:ln w="63500">
              <a:solidFill>
                <a:schemeClr val="bg1"/>
              </a:solidFill>
            </a:ln>
            <a:effectLst>
              <a:outerShdw blurRad="127000" dist="50800" dir="5400000" sx="98000" sy="98000" algn="t" rotWithShape="0">
                <a:prstClr val="black">
                  <a:alpha val="40000"/>
                </a:prstClr>
              </a:outerShdw>
            </a:effectLst>
          </p:spPr>
          <p:txBody>
            <a:bodyPr wrap="none" lIns="68580" tIns="34290" rIns="68580" bIns="34290" anchor="ctr"/>
            <a:lstStyle/>
            <a:p>
              <a:pPr algn="ctr"/>
              <a:endParaRPr lang="zh-CN" altLang="en-US" sz="1500" kern="0" dirty="0">
                <a:solidFill>
                  <a:srgbClr val="FFFFFF"/>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6413042" y="1227242"/>
              <a:ext cx="749341" cy="380873"/>
            </a:xfrm>
            <a:prstGeom prst="rect">
              <a:avLst/>
            </a:prstGeom>
            <a:noFill/>
          </p:spPr>
          <p:txBody>
            <a:bodyPr wrap="none" rtlCol="0">
              <a:spAutoFit/>
            </a:bodyPr>
            <a:lstStyle/>
            <a:p>
              <a:r>
                <a:rPr lang="en-US" altLang="zh-CN" sz="2700" dirty="0" smtClean="0">
                  <a:solidFill>
                    <a:schemeClr val="bg1"/>
                  </a:solidFill>
                  <a:latin typeface="微软雅黑" panose="020B0503020204020204" pitchFamily="34" charset="-122"/>
                  <a:ea typeface="微软雅黑" panose="020B0503020204020204" pitchFamily="34" charset="-122"/>
                </a:rPr>
                <a:t>2018</a:t>
              </a:r>
              <a:endParaRPr lang="zh-CN" altLang="en-US" sz="2700" dirty="0">
                <a:solidFill>
                  <a:schemeClr val="bg1"/>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9925365" y="3406721"/>
            <a:ext cx="1322856" cy="1530812"/>
            <a:chOff x="7525082" y="2483320"/>
            <a:chExt cx="992271" cy="1148109"/>
          </a:xfrm>
        </p:grpSpPr>
        <p:sp>
          <p:nvSpPr>
            <p:cNvPr id="15" name="等腰三角形 2"/>
            <p:cNvSpPr/>
            <p:nvPr/>
          </p:nvSpPr>
          <p:spPr bwMode="auto">
            <a:xfrm rot="430599">
              <a:off x="7525082" y="2483320"/>
              <a:ext cx="992271" cy="1148109"/>
            </a:xfrm>
            <a:custGeom>
              <a:avLst/>
              <a:gdLst/>
              <a:ahLst/>
              <a:cxnLst/>
              <a:rect l="l" t="t"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close/>
                </a:path>
              </a:pathLst>
            </a:custGeom>
            <a:solidFill>
              <a:schemeClr val="accent2"/>
            </a:solidFill>
            <a:ln w="63500">
              <a:solidFill>
                <a:schemeClr val="bg1"/>
              </a:solidFill>
            </a:ln>
            <a:effectLst>
              <a:outerShdw blurRad="127000" dist="50800" dir="5400000" sx="98000" sy="98000" algn="t" rotWithShape="0">
                <a:prstClr val="black">
                  <a:alpha val="40000"/>
                </a:prstClr>
              </a:outerShdw>
            </a:effectLst>
          </p:spPr>
          <p:txBody>
            <a:bodyPr wrap="none" lIns="68580" tIns="34290" rIns="68580" bIns="34290" anchor="ctr"/>
            <a:lstStyle/>
            <a:p>
              <a:pPr algn="ctr"/>
              <a:endParaRPr lang="zh-CN" altLang="en-US" sz="1500" kern="0" dirty="0">
                <a:solidFill>
                  <a:srgbClr val="FFFFFF"/>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7628212" y="2933985"/>
              <a:ext cx="749341" cy="380873"/>
            </a:xfrm>
            <a:prstGeom prst="rect">
              <a:avLst/>
            </a:prstGeom>
            <a:noFill/>
          </p:spPr>
          <p:txBody>
            <a:bodyPr wrap="none" rtlCol="0">
              <a:spAutoFit/>
            </a:bodyPr>
            <a:lstStyle/>
            <a:p>
              <a:r>
                <a:rPr lang="en-US" altLang="zh-CN" sz="2700" dirty="0" smtClean="0">
                  <a:solidFill>
                    <a:schemeClr val="bg1"/>
                  </a:solidFill>
                  <a:latin typeface="微软雅黑" panose="020B0503020204020204" pitchFamily="34" charset="-122"/>
                  <a:ea typeface="微软雅黑" panose="020B0503020204020204" pitchFamily="34" charset="-122"/>
                </a:rPr>
                <a:t>2019</a:t>
              </a:r>
              <a:endParaRPr lang="zh-CN" altLang="en-US" sz="2700" dirty="0">
                <a:solidFill>
                  <a:schemeClr val="bg1"/>
                </a:solidFill>
                <a:latin typeface="微软雅黑" panose="020B0503020204020204" pitchFamily="34" charset="-122"/>
                <a:ea typeface="微软雅黑" panose="020B0503020204020204" pitchFamily="34" charset="-122"/>
              </a:endParaRPr>
            </a:p>
          </p:txBody>
        </p:sp>
      </p:grpSp>
      <p:sp>
        <p:nvSpPr>
          <p:cNvPr id="6" name="椭圆 5"/>
          <p:cNvSpPr/>
          <p:nvPr/>
        </p:nvSpPr>
        <p:spPr>
          <a:xfrm>
            <a:off x="1245986" y="5389641"/>
            <a:ext cx="287995" cy="288032"/>
          </a:xfrm>
          <a:prstGeom prst="ellipse">
            <a:avLst/>
          </a:prstGeom>
          <a:ln>
            <a:noFill/>
          </a:ln>
          <a:effectLst>
            <a:outerShdw blurRad="508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4" name="椭圆 23"/>
          <p:cNvSpPr/>
          <p:nvPr/>
        </p:nvSpPr>
        <p:spPr>
          <a:xfrm>
            <a:off x="3215864" y="4091925"/>
            <a:ext cx="287995" cy="288032"/>
          </a:xfrm>
          <a:prstGeom prst="ellipse">
            <a:avLst/>
          </a:prstGeom>
          <a:solidFill>
            <a:schemeClr val="accent2"/>
          </a:solidFill>
          <a:ln>
            <a:noFill/>
          </a:ln>
          <a:effectLst>
            <a:outerShdw blurRad="508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5" name="椭圆 24"/>
          <p:cNvSpPr/>
          <p:nvPr/>
        </p:nvSpPr>
        <p:spPr>
          <a:xfrm>
            <a:off x="4982754" y="3407113"/>
            <a:ext cx="287995" cy="288032"/>
          </a:xfrm>
          <a:prstGeom prst="ellipse">
            <a:avLst/>
          </a:prstGeom>
          <a:solidFill>
            <a:schemeClr val="accent3"/>
          </a:solidFill>
          <a:ln>
            <a:noFill/>
          </a:ln>
          <a:effectLst>
            <a:outerShdw blurRad="508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6" name="椭圆 25"/>
          <p:cNvSpPr/>
          <p:nvPr/>
        </p:nvSpPr>
        <p:spPr>
          <a:xfrm>
            <a:off x="6671790" y="3008903"/>
            <a:ext cx="287995" cy="288032"/>
          </a:xfrm>
          <a:prstGeom prst="ellipse">
            <a:avLst/>
          </a:prstGeom>
          <a:solidFill>
            <a:schemeClr val="accent4"/>
          </a:solidFill>
          <a:ln>
            <a:noFill/>
          </a:ln>
          <a:effectLst>
            <a:outerShdw blurRad="508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1" name="椭圆 30"/>
          <p:cNvSpPr/>
          <p:nvPr/>
        </p:nvSpPr>
        <p:spPr>
          <a:xfrm>
            <a:off x="8787847" y="2867179"/>
            <a:ext cx="287995" cy="288032"/>
          </a:xfrm>
          <a:prstGeom prst="ellipse">
            <a:avLst/>
          </a:prstGeom>
          <a:ln>
            <a:noFill/>
          </a:ln>
          <a:effectLst>
            <a:outerShdw blurRad="508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2" name="椭圆 31"/>
          <p:cNvSpPr/>
          <p:nvPr/>
        </p:nvSpPr>
        <p:spPr>
          <a:xfrm>
            <a:off x="10610696" y="2948033"/>
            <a:ext cx="287995" cy="288032"/>
          </a:xfrm>
          <a:prstGeom prst="ellipse">
            <a:avLst/>
          </a:prstGeom>
          <a:solidFill>
            <a:schemeClr val="accent2"/>
          </a:solidFill>
          <a:ln>
            <a:noFill/>
          </a:ln>
          <a:effectLst>
            <a:outerShdw blurRad="508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5" name="TextBox 34"/>
          <p:cNvSpPr txBox="1"/>
          <p:nvPr/>
        </p:nvSpPr>
        <p:spPr>
          <a:xfrm>
            <a:off x="1325323" y="5762678"/>
            <a:ext cx="1892844" cy="769429"/>
          </a:xfrm>
          <a:prstGeom prst="rect">
            <a:avLst/>
          </a:prstGeom>
          <a:noFill/>
        </p:spPr>
        <p:txBody>
          <a:bodyPr wrap="square" lIns="121908" tIns="60954" rIns="121908" bIns="60954" rtlCol="0">
            <a:spAutoFit/>
          </a:body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点击输入本栏的具体文字，请根据您的具体内容酌情修改。</a:t>
            </a:r>
            <a:endParaRPr lang="zh-CN" altLang="en-US" sz="1400" dirty="0">
              <a:solidFill>
                <a:schemeClr val="tx1">
                  <a:lumMod val="50000"/>
                  <a:lumOff val="50000"/>
                </a:schemeClr>
              </a:solidFill>
            </a:endParaRPr>
          </a:p>
        </p:txBody>
      </p:sp>
      <p:sp>
        <p:nvSpPr>
          <p:cNvPr id="36" name="TextBox 35"/>
          <p:cNvSpPr txBox="1"/>
          <p:nvPr/>
        </p:nvSpPr>
        <p:spPr>
          <a:xfrm>
            <a:off x="2189307" y="3074380"/>
            <a:ext cx="1892844" cy="769429"/>
          </a:xfrm>
          <a:prstGeom prst="rect">
            <a:avLst/>
          </a:prstGeom>
          <a:noFill/>
        </p:spPr>
        <p:txBody>
          <a:bodyPr wrap="square" lIns="121908" tIns="60954" rIns="121908" bIns="60954" rtlCol="0">
            <a:spAutoFit/>
          </a:body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点击输入本栏的具体文字，请根据您的具体内容酌情修改。</a:t>
            </a:r>
            <a:endParaRPr lang="zh-CN" altLang="en-US" sz="1400" dirty="0">
              <a:solidFill>
                <a:schemeClr val="tx1">
                  <a:lumMod val="50000"/>
                  <a:lumOff val="50000"/>
                </a:schemeClr>
              </a:solidFill>
            </a:endParaRPr>
          </a:p>
        </p:txBody>
      </p:sp>
      <p:sp>
        <p:nvSpPr>
          <p:cNvPr id="37" name="TextBox 36"/>
          <p:cNvSpPr txBox="1"/>
          <p:nvPr/>
        </p:nvSpPr>
        <p:spPr>
          <a:xfrm>
            <a:off x="4350379" y="3905016"/>
            <a:ext cx="1892844" cy="769429"/>
          </a:xfrm>
          <a:prstGeom prst="rect">
            <a:avLst/>
          </a:prstGeom>
          <a:noFill/>
        </p:spPr>
        <p:txBody>
          <a:bodyPr wrap="square" lIns="121908" tIns="60954" rIns="121908" bIns="60954" rtlCol="0">
            <a:spAutoFit/>
          </a:body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点击输入本栏的具体文字，请根据您的具体内容酌情修改。</a:t>
            </a:r>
            <a:endParaRPr lang="zh-CN" altLang="en-US" sz="1400" dirty="0">
              <a:solidFill>
                <a:schemeClr val="tx1">
                  <a:lumMod val="50000"/>
                  <a:lumOff val="50000"/>
                </a:schemeClr>
              </a:solidFill>
            </a:endParaRPr>
          </a:p>
        </p:txBody>
      </p:sp>
      <p:sp>
        <p:nvSpPr>
          <p:cNvPr id="38" name="TextBox 37"/>
          <p:cNvSpPr txBox="1"/>
          <p:nvPr/>
        </p:nvSpPr>
        <p:spPr>
          <a:xfrm>
            <a:off x="5808209" y="2080978"/>
            <a:ext cx="1892844" cy="769429"/>
          </a:xfrm>
          <a:prstGeom prst="rect">
            <a:avLst/>
          </a:prstGeom>
          <a:noFill/>
        </p:spPr>
        <p:txBody>
          <a:bodyPr wrap="square" lIns="121908" tIns="60954" rIns="121908" bIns="60954" rtlCol="0">
            <a:spAutoFit/>
          </a:body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点击输入本栏的具体文字，请根据您的具体内容酌情修改。</a:t>
            </a:r>
            <a:endParaRPr lang="zh-CN" altLang="en-US" sz="1400" dirty="0">
              <a:solidFill>
                <a:schemeClr val="tx1">
                  <a:lumMod val="50000"/>
                  <a:lumOff val="50000"/>
                </a:schemeClr>
              </a:solidFill>
            </a:endParaRPr>
          </a:p>
        </p:txBody>
      </p:sp>
      <p:sp>
        <p:nvSpPr>
          <p:cNvPr id="39" name="TextBox 38"/>
          <p:cNvSpPr txBox="1"/>
          <p:nvPr/>
        </p:nvSpPr>
        <p:spPr>
          <a:xfrm>
            <a:off x="7944204" y="3310824"/>
            <a:ext cx="1892844" cy="769429"/>
          </a:xfrm>
          <a:prstGeom prst="rect">
            <a:avLst/>
          </a:prstGeom>
          <a:noFill/>
        </p:spPr>
        <p:txBody>
          <a:bodyPr wrap="square" lIns="121908" tIns="60954" rIns="121908" bIns="60954" rtlCol="0">
            <a:spAutoFit/>
          </a:body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点击输入本栏的具体文字，请根据您的具体内容酌情修改。</a:t>
            </a:r>
            <a:endParaRPr lang="zh-CN" altLang="en-US" sz="1400" dirty="0">
              <a:solidFill>
                <a:schemeClr val="tx1">
                  <a:lumMod val="50000"/>
                  <a:lumOff val="50000"/>
                </a:schemeClr>
              </a:solidFill>
            </a:endParaRPr>
          </a:p>
        </p:txBody>
      </p:sp>
      <p:sp>
        <p:nvSpPr>
          <p:cNvPr id="40" name="TextBox 39"/>
          <p:cNvSpPr txBox="1"/>
          <p:nvPr/>
        </p:nvSpPr>
        <p:spPr>
          <a:xfrm>
            <a:off x="9965158" y="1926484"/>
            <a:ext cx="1892844" cy="769429"/>
          </a:xfrm>
          <a:prstGeom prst="rect">
            <a:avLst/>
          </a:prstGeom>
          <a:noFill/>
        </p:spPr>
        <p:txBody>
          <a:bodyPr wrap="square" lIns="121908" tIns="60954" rIns="121908" bIns="60954" rtlCol="0">
            <a:spAutoFit/>
          </a:body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点击输入本栏的具体文字，请根据您的具体内容酌情修改。</a:t>
            </a:r>
            <a:endParaRPr lang="zh-CN" altLang="en-US" sz="1400" dirty="0">
              <a:solidFill>
                <a:schemeClr val="tx1">
                  <a:lumMod val="50000"/>
                  <a:lumOff val="50000"/>
                </a:schemeClr>
              </a:solidFill>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3000"/>
                            </p:stCondLst>
                            <p:childTnLst>
                              <p:par>
                                <p:cTn id="27" presetID="47"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22" presetClass="entr" presetSubtype="8"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par>
                          <p:cTn id="50" fill="hold">
                            <p:stCondLst>
                              <p:cond delay="6500"/>
                            </p:stCondLst>
                            <p:childTnLst>
                              <p:par>
                                <p:cTn id="51" presetID="10" presetClass="entr" presetSubtype="0"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par>
                          <p:cTn id="54" fill="hold">
                            <p:stCondLst>
                              <p:cond delay="7000"/>
                            </p:stCondLst>
                            <p:childTnLst>
                              <p:par>
                                <p:cTn id="55" presetID="47" presetClass="entr" presetSubtype="0" fill="hold"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childTnLst>
                          </p:cTn>
                        </p:par>
                        <p:par>
                          <p:cTn id="60" fill="hold">
                            <p:stCondLst>
                              <p:cond delay="8000"/>
                            </p:stCondLst>
                            <p:childTnLst>
                              <p:par>
                                <p:cTn id="61" presetID="22" presetClass="entr" presetSubtype="8"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left)">
                                      <p:cBhvr>
                                        <p:cTn id="63" dur="500"/>
                                        <p:tgtEl>
                                          <p:spTgt spid="38"/>
                                        </p:tgtEl>
                                      </p:cBhvr>
                                    </p:animEffect>
                                  </p:childTnLst>
                                </p:cTn>
                              </p:par>
                            </p:childTnLst>
                          </p:cTn>
                        </p:par>
                        <p:par>
                          <p:cTn id="64" fill="hold">
                            <p:stCondLst>
                              <p:cond delay="8500"/>
                            </p:stCondLst>
                            <p:childTnLst>
                              <p:par>
                                <p:cTn id="65" presetID="10" presetClass="entr" presetSubtype="0" fill="hold" grpId="0"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childTnLst>
                          </p:cTn>
                        </p:par>
                        <p:par>
                          <p:cTn id="68" fill="hold">
                            <p:stCondLst>
                              <p:cond delay="9000"/>
                            </p:stCondLst>
                            <p:childTnLst>
                              <p:par>
                                <p:cTn id="69" presetID="42" presetClass="entr" presetSubtype="0" fill="hold" nodeType="after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1000"/>
                                        <p:tgtEl>
                                          <p:spTgt spid="33"/>
                                        </p:tgtEl>
                                      </p:cBhvr>
                                    </p:animEffect>
                                    <p:anim calcmode="lin" valueType="num">
                                      <p:cBhvr>
                                        <p:cTn id="72" dur="1000" fill="hold"/>
                                        <p:tgtEl>
                                          <p:spTgt spid="33"/>
                                        </p:tgtEl>
                                        <p:attrNameLst>
                                          <p:attrName>ppt_x</p:attrName>
                                        </p:attrNameLst>
                                      </p:cBhvr>
                                      <p:tavLst>
                                        <p:tav tm="0">
                                          <p:val>
                                            <p:strVal val="#ppt_x"/>
                                          </p:val>
                                        </p:tav>
                                        <p:tav tm="100000">
                                          <p:val>
                                            <p:strVal val="#ppt_x"/>
                                          </p:val>
                                        </p:tav>
                                      </p:tavLst>
                                    </p:anim>
                                    <p:anim calcmode="lin" valueType="num">
                                      <p:cBhvr>
                                        <p:cTn id="73" dur="1000" fill="hold"/>
                                        <p:tgtEl>
                                          <p:spTgt spid="33"/>
                                        </p:tgtEl>
                                        <p:attrNameLst>
                                          <p:attrName>ppt_y</p:attrName>
                                        </p:attrNameLst>
                                      </p:cBhvr>
                                      <p:tavLst>
                                        <p:tav tm="0">
                                          <p:val>
                                            <p:strVal val="#ppt_y+.1"/>
                                          </p:val>
                                        </p:tav>
                                        <p:tav tm="100000">
                                          <p:val>
                                            <p:strVal val="#ppt_y"/>
                                          </p:val>
                                        </p:tav>
                                      </p:tavLst>
                                    </p:anim>
                                  </p:childTnLst>
                                </p:cTn>
                              </p:par>
                            </p:childTnLst>
                          </p:cTn>
                        </p:par>
                        <p:par>
                          <p:cTn id="74" fill="hold">
                            <p:stCondLst>
                              <p:cond delay="10000"/>
                            </p:stCondLst>
                            <p:childTnLst>
                              <p:par>
                                <p:cTn id="75" presetID="22" presetClass="entr" presetSubtype="8" fill="hold" grpId="0" nodeType="after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wipe(left)">
                                      <p:cBhvr>
                                        <p:cTn id="77" dur="500"/>
                                        <p:tgtEl>
                                          <p:spTgt spid="39"/>
                                        </p:tgtEl>
                                      </p:cBhvr>
                                    </p:animEffect>
                                  </p:childTnLst>
                                </p:cTn>
                              </p:par>
                            </p:childTnLst>
                          </p:cTn>
                        </p:par>
                        <p:par>
                          <p:cTn id="78" fill="hold">
                            <p:stCondLst>
                              <p:cond delay="10500"/>
                            </p:stCondLst>
                            <p:childTnLst>
                              <p:par>
                                <p:cTn id="79" presetID="10" presetClass="entr" presetSubtype="0" fill="hold" grpId="0" nodeType="after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par>
                          <p:cTn id="82" fill="hold">
                            <p:stCondLst>
                              <p:cond delay="11000"/>
                            </p:stCondLst>
                            <p:childTnLst>
                              <p:par>
                                <p:cTn id="83" presetID="47" presetClass="entr" presetSubtype="0" fill="hold" nodeType="after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1000"/>
                                        <p:tgtEl>
                                          <p:spTgt spid="34"/>
                                        </p:tgtEl>
                                      </p:cBhvr>
                                    </p:animEffect>
                                    <p:anim calcmode="lin" valueType="num">
                                      <p:cBhvr>
                                        <p:cTn id="86" dur="1000" fill="hold"/>
                                        <p:tgtEl>
                                          <p:spTgt spid="34"/>
                                        </p:tgtEl>
                                        <p:attrNameLst>
                                          <p:attrName>ppt_x</p:attrName>
                                        </p:attrNameLst>
                                      </p:cBhvr>
                                      <p:tavLst>
                                        <p:tav tm="0">
                                          <p:val>
                                            <p:strVal val="#ppt_x"/>
                                          </p:val>
                                        </p:tav>
                                        <p:tav tm="100000">
                                          <p:val>
                                            <p:strVal val="#ppt_x"/>
                                          </p:val>
                                        </p:tav>
                                      </p:tavLst>
                                    </p:anim>
                                    <p:anim calcmode="lin" valueType="num">
                                      <p:cBhvr>
                                        <p:cTn id="87" dur="1000" fill="hold"/>
                                        <p:tgtEl>
                                          <p:spTgt spid="34"/>
                                        </p:tgtEl>
                                        <p:attrNameLst>
                                          <p:attrName>ppt_y</p:attrName>
                                        </p:attrNameLst>
                                      </p:cBhvr>
                                      <p:tavLst>
                                        <p:tav tm="0">
                                          <p:val>
                                            <p:strVal val="#ppt_y-.1"/>
                                          </p:val>
                                        </p:tav>
                                        <p:tav tm="100000">
                                          <p:val>
                                            <p:strVal val="#ppt_y"/>
                                          </p:val>
                                        </p:tav>
                                      </p:tavLst>
                                    </p:anim>
                                  </p:childTnLst>
                                </p:cTn>
                              </p:par>
                            </p:childTnLst>
                          </p:cTn>
                        </p:par>
                        <p:par>
                          <p:cTn id="88" fill="hold">
                            <p:stCondLst>
                              <p:cond delay="12000"/>
                            </p:stCondLst>
                            <p:childTnLst>
                              <p:par>
                                <p:cTn id="89" presetID="22" presetClass="entr" presetSubtype="8" fill="hold" grpId="0" nodeType="after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wipe(left)">
                                      <p:cBhvr>
                                        <p:cTn id="9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25" grpId="0" animBg="1"/>
      <p:bldP spid="26" grpId="0" animBg="1"/>
      <p:bldP spid="31" grpId="0" animBg="1"/>
      <p:bldP spid="32" grpId="0" animBg="1"/>
      <p:bldP spid="35" grpId="0"/>
      <p:bldP spid="36" grpId="0"/>
      <p:bldP spid="37" grpId="0"/>
      <p:bldP spid="38" grpId="0"/>
      <p:bldP spid="39"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5166"/>
          <p:cNvSpPr/>
          <p:nvPr/>
        </p:nvSpPr>
        <p:spPr>
          <a:xfrm>
            <a:off x="2592917" y="1876577"/>
            <a:ext cx="1623865" cy="1438817"/>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4125" y="12945"/>
                </a:lnTo>
                <a:lnTo>
                  <a:pt x="0" y="21600"/>
                </a:lnTo>
                <a:lnTo>
                  <a:pt x="21600" y="7769"/>
                </a:lnTo>
                <a:lnTo>
                  <a:pt x="17131" y="0"/>
                </a:lnTo>
                <a:close/>
              </a:path>
            </a:pathLst>
          </a:custGeom>
          <a:solidFill>
            <a:schemeClr val="bg1">
              <a:lumMod val="85000"/>
            </a:schemeClr>
          </a:solidFill>
          <a:ln w="12700" cap="flat">
            <a:noFill/>
            <a:miter lim="400000"/>
          </a:ln>
          <a:effectLst/>
        </p:spPr>
        <p:txBody>
          <a:bodyPr wrap="square" lIns="50795" tIns="50795" rIns="50795" bIns="50795" numCol="1" anchor="ctr">
            <a:noAutofit/>
          </a:bodyPr>
          <a:lstStyle/>
          <a:p>
            <a:pPr algn="ct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US" sz="1600" dirty="0">
              <a:solidFill>
                <a:schemeClr val="bg1"/>
              </a:solidFill>
              <a:latin typeface="微软雅黑" panose="020B0503020204020204" pitchFamily="34" charset="-122"/>
              <a:ea typeface="微软雅黑" panose="020B0503020204020204" pitchFamily="34" charset="-122"/>
              <a:cs typeface="Lato Light"/>
            </a:endParaRPr>
          </a:p>
        </p:txBody>
      </p:sp>
      <p:sp>
        <p:nvSpPr>
          <p:cNvPr id="4" name="Shape 5167"/>
          <p:cNvSpPr/>
          <p:nvPr/>
        </p:nvSpPr>
        <p:spPr>
          <a:xfrm>
            <a:off x="2100460" y="2729599"/>
            <a:ext cx="2614905" cy="1497889"/>
          </a:xfrm>
          <a:custGeom>
            <a:avLst/>
            <a:gdLst/>
            <a:ahLst/>
            <a:cxnLst>
              <a:cxn ang="0">
                <a:pos x="wd2" y="hd2"/>
              </a:cxn>
              <a:cxn ang="5400000">
                <a:pos x="wd2" y="hd2"/>
              </a:cxn>
              <a:cxn ang="10800000">
                <a:pos x="wd2" y="hd2"/>
              </a:cxn>
              <a:cxn ang="16200000">
                <a:pos x="wd2" y="hd2"/>
              </a:cxn>
            </a:cxnLst>
            <a:rect l="0" t="0" r="r" b="b"/>
            <a:pathLst>
              <a:path w="21600" h="21600" extrusionOk="0">
                <a:moveTo>
                  <a:pt x="19039" y="0"/>
                </a:moveTo>
                <a:lnTo>
                  <a:pt x="2561" y="13286"/>
                </a:lnTo>
                <a:lnTo>
                  <a:pt x="0" y="21600"/>
                </a:lnTo>
                <a:lnTo>
                  <a:pt x="21600" y="8314"/>
                </a:lnTo>
                <a:cubicBezTo>
                  <a:pt x="21600" y="8314"/>
                  <a:pt x="19039" y="0"/>
                  <a:pt x="19039" y="0"/>
                </a:cubicBezTo>
                <a:close/>
              </a:path>
            </a:pathLst>
          </a:custGeom>
          <a:solidFill>
            <a:schemeClr val="bg1">
              <a:lumMod val="85000"/>
            </a:schemeClr>
          </a:solidFill>
          <a:ln w="12700" cap="flat">
            <a:noFill/>
            <a:miter lim="400000"/>
          </a:ln>
          <a:effectLst/>
        </p:spPr>
        <p:txBody>
          <a:bodyPr wrap="square" lIns="50795" tIns="50795" rIns="50795" bIns="50795" numCol="1" anchor="ctr">
            <a:noAutofit/>
          </a:bodyPr>
          <a:lstStyle/>
          <a:p>
            <a:pPr algn="ct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US" sz="1600" dirty="0">
              <a:solidFill>
                <a:schemeClr val="bg1"/>
              </a:solidFill>
              <a:latin typeface="微软雅黑" panose="020B0503020204020204" pitchFamily="34" charset="-122"/>
              <a:ea typeface="微软雅黑" panose="020B0503020204020204" pitchFamily="34" charset="-122"/>
              <a:cs typeface="Lato Light"/>
            </a:endParaRPr>
          </a:p>
        </p:txBody>
      </p:sp>
      <p:sp>
        <p:nvSpPr>
          <p:cNvPr id="5" name="Shape 5168"/>
          <p:cNvSpPr/>
          <p:nvPr/>
        </p:nvSpPr>
        <p:spPr>
          <a:xfrm>
            <a:off x="1608005" y="3654533"/>
            <a:ext cx="3605945" cy="1497883"/>
          </a:xfrm>
          <a:custGeom>
            <a:avLst/>
            <a:gdLst/>
            <a:ahLst/>
            <a:cxnLst>
              <a:cxn ang="0">
                <a:pos x="wd2" y="hd2"/>
              </a:cxn>
              <a:cxn ang="5400000">
                <a:pos x="wd2" y="hd2"/>
              </a:cxn>
              <a:cxn ang="10800000">
                <a:pos x="wd2" y="hd2"/>
              </a:cxn>
              <a:cxn ang="16200000">
                <a:pos x="wd2" y="hd2"/>
              </a:cxn>
            </a:cxnLst>
            <a:rect l="0" t="0" r="r" b="b"/>
            <a:pathLst>
              <a:path w="21600" h="21600" extrusionOk="0">
                <a:moveTo>
                  <a:pt x="19743" y="0"/>
                </a:moveTo>
                <a:lnTo>
                  <a:pt x="1857" y="13286"/>
                </a:lnTo>
                <a:lnTo>
                  <a:pt x="0" y="21600"/>
                </a:lnTo>
                <a:lnTo>
                  <a:pt x="21600" y="8314"/>
                </a:lnTo>
                <a:cubicBezTo>
                  <a:pt x="21600" y="8314"/>
                  <a:pt x="19743" y="0"/>
                  <a:pt x="19743" y="0"/>
                </a:cubicBezTo>
                <a:close/>
              </a:path>
            </a:pathLst>
          </a:custGeom>
          <a:solidFill>
            <a:schemeClr val="bg1">
              <a:lumMod val="85000"/>
            </a:schemeClr>
          </a:solidFill>
          <a:ln w="12700" cap="flat">
            <a:noFill/>
            <a:miter lim="400000"/>
          </a:ln>
          <a:effectLst/>
        </p:spPr>
        <p:txBody>
          <a:bodyPr wrap="square" lIns="50795" tIns="50795" rIns="50795" bIns="50795" numCol="1" anchor="ctr">
            <a:noAutofit/>
          </a:bodyPr>
          <a:lstStyle/>
          <a:p>
            <a:pPr algn="ct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US" sz="1600" dirty="0">
              <a:solidFill>
                <a:schemeClr val="bg1"/>
              </a:solidFill>
              <a:latin typeface="微软雅黑" panose="020B0503020204020204" pitchFamily="34" charset="-122"/>
              <a:ea typeface="微软雅黑" panose="020B0503020204020204" pitchFamily="34" charset="-122"/>
              <a:cs typeface="Lato Light"/>
            </a:endParaRPr>
          </a:p>
        </p:txBody>
      </p:sp>
      <p:sp>
        <p:nvSpPr>
          <p:cNvPr id="6" name="Shape 5169"/>
          <p:cNvSpPr/>
          <p:nvPr/>
        </p:nvSpPr>
        <p:spPr>
          <a:xfrm>
            <a:off x="1104096" y="4579466"/>
            <a:ext cx="4596976" cy="1497876"/>
          </a:xfrm>
          <a:custGeom>
            <a:avLst/>
            <a:gdLst/>
            <a:ahLst/>
            <a:cxnLst>
              <a:cxn ang="0">
                <a:pos x="wd2" y="hd2"/>
              </a:cxn>
              <a:cxn ang="5400000">
                <a:pos x="wd2" y="hd2"/>
              </a:cxn>
              <a:cxn ang="10800000">
                <a:pos x="wd2" y="hd2"/>
              </a:cxn>
              <a:cxn ang="16200000">
                <a:pos x="wd2" y="hd2"/>
              </a:cxn>
            </a:cxnLst>
            <a:rect l="0" t="0" r="r" b="b"/>
            <a:pathLst>
              <a:path w="21600" h="21600" extrusionOk="0">
                <a:moveTo>
                  <a:pt x="1457" y="13286"/>
                </a:moveTo>
                <a:lnTo>
                  <a:pt x="0" y="21600"/>
                </a:lnTo>
                <a:lnTo>
                  <a:pt x="21600" y="8314"/>
                </a:lnTo>
                <a:lnTo>
                  <a:pt x="20143" y="0"/>
                </a:lnTo>
                <a:cubicBezTo>
                  <a:pt x="20143" y="0"/>
                  <a:pt x="1457" y="13286"/>
                  <a:pt x="1457" y="13286"/>
                </a:cubicBezTo>
                <a:close/>
              </a:path>
            </a:pathLst>
          </a:custGeom>
          <a:solidFill>
            <a:schemeClr val="bg1">
              <a:lumMod val="85000"/>
            </a:schemeClr>
          </a:solidFill>
          <a:ln w="12700" cap="flat">
            <a:noFill/>
            <a:miter lim="400000"/>
          </a:ln>
          <a:effectLst/>
        </p:spPr>
        <p:txBody>
          <a:bodyPr wrap="square" lIns="50795" tIns="50795" rIns="50795" bIns="50795" numCol="1" anchor="ctr">
            <a:noAutofit/>
          </a:bodyPr>
          <a:lstStyle/>
          <a:p>
            <a:pPr algn="ct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US" sz="1600" dirty="0">
              <a:solidFill>
                <a:schemeClr val="bg1"/>
              </a:solidFill>
              <a:latin typeface="微软雅黑" panose="020B0503020204020204" pitchFamily="34" charset="-122"/>
              <a:ea typeface="微软雅黑" panose="020B0503020204020204" pitchFamily="34" charset="-122"/>
              <a:cs typeface="Lato Light"/>
            </a:endParaRPr>
          </a:p>
        </p:txBody>
      </p:sp>
      <p:grpSp>
        <p:nvGrpSpPr>
          <p:cNvPr id="7" name="组合 6"/>
          <p:cNvGrpSpPr/>
          <p:nvPr/>
        </p:nvGrpSpPr>
        <p:grpSpPr>
          <a:xfrm>
            <a:off x="3085373" y="1477976"/>
            <a:ext cx="1143692" cy="980623"/>
            <a:chOff x="2313735" y="1108481"/>
            <a:chExt cx="857881" cy="735467"/>
          </a:xfrm>
          <a:effectLst>
            <a:outerShdw blurRad="127000" dist="38100" dir="5400000" algn="t" rotWithShape="0">
              <a:prstClr val="black">
                <a:alpha val="40000"/>
              </a:prstClr>
            </a:outerShdw>
          </a:effectLst>
        </p:grpSpPr>
        <p:sp>
          <p:nvSpPr>
            <p:cNvPr id="8" name="Shape 5171"/>
            <p:cNvSpPr/>
            <p:nvPr/>
          </p:nvSpPr>
          <p:spPr>
            <a:xfrm>
              <a:off x="2313735" y="1108481"/>
              <a:ext cx="849654" cy="6870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solidFill>
            <a:ln w="25400" cap="flat">
              <a:solidFill>
                <a:schemeClr val="bg1"/>
              </a:solidFill>
              <a:miter lim="400000"/>
            </a:ln>
            <a:effectLst/>
          </p:spPr>
          <p:txBody>
            <a:bodyPr wrap="square" lIns="0" tIns="0" rIns="0" bIns="0" numCol="1" anchor="t">
              <a:noAutofit/>
            </a:bodyPr>
            <a:lstStyle/>
            <a:p>
              <a:pPr lvl="0" algn="ctr">
                <a:defRPr>
                  <a:solidFill>
                    <a:srgbClr val="4C4C4C"/>
                  </a:solidFill>
                </a:defRPr>
              </a:pPr>
              <a:endParaRPr lang="en-US" sz="1600" dirty="0">
                <a:solidFill>
                  <a:schemeClr val="bg1"/>
                </a:solidFill>
                <a:latin typeface="微软雅黑" panose="020B0503020204020204" pitchFamily="34" charset="-122"/>
                <a:ea typeface="微软雅黑" panose="020B0503020204020204" pitchFamily="34" charset="-122"/>
                <a:cs typeface="Lato Light"/>
              </a:endParaRPr>
            </a:p>
          </p:txBody>
        </p:sp>
        <p:sp>
          <p:nvSpPr>
            <p:cNvPr id="9" name="Shape 5176"/>
            <p:cNvSpPr/>
            <p:nvPr/>
          </p:nvSpPr>
          <p:spPr>
            <a:xfrm>
              <a:off x="2329102" y="1491630"/>
              <a:ext cx="842514" cy="352318"/>
            </a:xfrm>
            <a:prstGeom prst="rect">
              <a:avLst/>
            </a:prstGeom>
            <a:noFill/>
            <a:ln w="25400" cap="flat">
              <a:noFill/>
              <a:miter lim="400000"/>
            </a:ln>
            <a:effec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输入文本</a:t>
              </a:r>
            </a:p>
          </p:txBody>
        </p:sp>
      </p:grpSp>
      <p:grpSp>
        <p:nvGrpSpPr>
          <p:cNvPr id="10" name="组合 9"/>
          <p:cNvGrpSpPr/>
          <p:nvPr/>
        </p:nvGrpSpPr>
        <p:grpSpPr>
          <a:xfrm>
            <a:off x="2592916" y="2729598"/>
            <a:ext cx="2119384" cy="576548"/>
            <a:chOff x="1944344" y="2047198"/>
            <a:chExt cx="1589745" cy="432411"/>
          </a:xfrm>
          <a:effectLst>
            <a:outerShdw blurRad="127000" dist="38100" dir="5400000" algn="t" rotWithShape="0">
              <a:prstClr val="black">
                <a:alpha val="40000"/>
              </a:prstClr>
            </a:outerShdw>
          </a:effectLst>
        </p:grpSpPr>
        <p:sp>
          <p:nvSpPr>
            <p:cNvPr id="11" name="Shape 5173"/>
            <p:cNvSpPr/>
            <p:nvPr/>
          </p:nvSpPr>
          <p:spPr>
            <a:xfrm>
              <a:off x="1944344" y="2047198"/>
              <a:ext cx="1589745" cy="432411"/>
            </a:xfrm>
            <a:custGeom>
              <a:avLst/>
              <a:gdLst/>
              <a:ahLst/>
              <a:cxnLst>
                <a:cxn ang="0">
                  <a:pos x="wd2" y="hd2"/>
                </a:cxn>
                <a:cxn ang="5400000">
                  <a:pos x="wd2" y="hd2"/>
                </a:cxn>
                <a:cxn ang="10800000">
                  <a:pos x="wd2" y="hd2"/>
                </a:cxn>
                <a:cxn ang="16200000">
                  <a:pos x="wd2" y="hd2"/>
                </a:cxn>
              </a:cxnLst>
              <a:rect l="0" t="0" r="r" b="b"/>
              <a:pathLst>
                <a:path w="21600" h="21600" extrusionOk="0">
                  <a:moveTo>
                    <a:pt x="3160" y="0"/>
                  </a:moveTo>
                  <a:lnTo>
                    <a:pt x="0" y="21600"/>
                  </a:lnTo>
                  <a:lnTo>
                    <a:pt x="21600" y="21600"/>
                  </a:lnTo>
                  <a:lnTo>
                    <a:pt x="18440" y="0"/>
                  </a:lnTo>
                  <a:cubicBezTo>
                    <a:pt x="18440" y="0"/>
                    <a:pt x="3160" y="0"/>
                    <a:pt x="3160" y="0"/>
                  </a:cubicBezTo>
                  <a:close/>
                </a:path>
              </a:pathLst>
            </a:custGeom>
            <a:solidFill>
              <a:schemeClr val="accent4"/>
            </a:solidFill>
            <a:ln w="25400" cap="flat">
              <a:solidFill>
                <a:schemeClr val="bg1"/>
              </a:solidFill>
              <a:miter lim="400000"/>
            </a:ln>
            <a:effectLst/>
          </p:spPr>
          <p:txBody>
            <a:bodyPr wrap="square" lIns="38100" tIns="38100" rIns="38100" bIns="38100" numCol="1" anchor="ctr">
              <a:noAutofit/>
            </a:bodyPr>
            <a:lstStyle/>
            <a:p>
              <a:pPr lvl="0" algn="ctr">
                <a:defRPr>
                  <a:solidFill>
                    <a:srgbClr val="4C4C4C"/>
                  </a:solidFill>
                </a:defRPr>
              </a:pPr>
              <a:endParaRPr lang="en-US" sz="1600" dirty="0">
                <a:solidFill>
                  <a:schemeClr val="bg1"/>
                </a:solidFill>
                <a:latin typeface="微软雅黑" panose="020B0503020204020204" pitchFamily="34" charset="-122"/>
                <a:ea typeface="微软雅黑" panose="020B0503020204020204" pitchFamily="34" charset="-122"/>
                <a:cs typeface="Lato Light"/>
              </a:endParaRPr>
            </a:p>
          </p:txBody>
        </p:sp>
        <p:sp>
          <p:nvSpPr>
            <p:cNvPr id="12" name="Shape 5177"/>
            <p:cNvSpPr/>
            <p:nvPr/>
          </p:nvSpPr>
          <p:spPr>
            <a:xfrm>
              <a:off x="2191740" y="2087244"/>
              <a:ext cx="1099552" cy="352318"/>
            </a:xfrm>
            <a:prstGeom prst="rect">
              <a:avLst/>
            </a:prstGeom>
            <a:noFill/>
            <a:ln w="25400" cap="flat">
              <a:noFill/>
              <a:miter lim="400000"/>
            </a:ln>
            <a:effec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点击输入文本</a:t>
              </a:r>
            </a:p>
          </p:txBody>
        </p:sp>
      </p:grpSp>
      <p:grpSp>
        <p:nvGrpSpPr>
          <p:cNvPr id="13" name="组合 12"/>
          <p:cNvGrpSpPr/>
          <p:nvPr/>
        </p:nvGrpSpPr>
        <p:grpSpPr>
          <a:xfrm>
            <a:off x="2100462" y="3654532"/>
            <a:ext cx="3110423" cy="576549"/>
            <a:chOff x="1574955" y="2740898"/>
            <a:chExt cx="2333121" cy="432412"/>
          </a:xfrm>
          <a:effectLst>
            <a:outerShdw blurRad="127000" dist="38100" dir="5400000" algn="t" rotWithShape="0">
              <a:prstClr val="black">
                <a:alpha val="40000"/>
              </a:prstClr>
            </a:outerShdw>
          </a:effectLst>
        </p:grpSpPr>
        <p:sp>
          <p:nvSpPr>
            <p:cNvPr id="14" name="Shape 5172"/>
            <p:cNvSpPr/>
            <p:nvPr/>
          </p:nvSpPr>
          <p:spPr>
            <a:xfrm>
              <a:off x="1574955" y="2740898"/>
              <a:ext cx="2333121" cy="432412"/>
            </a:xfrm>
            <a:custGeom>
              <a:avLst/>
              <a:gdLst/>
              <a:ahLst/>
              <a:cxnLst>
                <a:cxn ang="0">
                  <a:pos x="wd2" y="hd2"/>
                </a:cxn>
                <a:cxn ang="5400000">
                  <a:pos x="wd2" y="hd2"/>
                </a:cxn>
                <a:cxn ang="10800000">
                  <a:pos x="wd2" y="hd2"/>
                </a:cxn>
                <a:cxn ang="16200000">
                  <a:pos x="wd2" y="hd2"/>
                </a:cxn>
              </a:cxnLst>
              <a:rect l="0" t="0" r="r" b="b"/>
              <a:pathLst>
                <a:path w="21600" h="21600" extrusionOk="0">
                  <a:moveTo>
                    <a:pt x="2153" y="0"/>
                  </a:moveTo>
                  <a:lnTo>
                    <a:pt x="0" y="21600"/>
                  </a:lnTo>
                  <a:lnTo>
                    <a:pt x="21600" y="21600"/>
                  </a:lnTo>
                  <a:lnTo>
                    <a:pt x="19447" y="0"/>
                  </a:lnTo>
                  <a:cubicBezTo>
                    <a:pt x="19447" y="0"/>
                    <a:pt x="2153" y="0"/>
                    <a:pt x="2153" y="0"/>
                  </a:cubicBezTo>
                  <a:close/>
                </a:path>
              </a:pathLst>
            </a:custGeom>
            <a:solidFill>
              <a:schemeClr val="accent3"/>
            </a:solidFill>
            <a:ln w="25400" cap="flat">
              <a:solidFill>
                <a:schemeClr val="bg1"/>
              </a:solidFill>
              <a:miter lim="400000"/>
            </a:ln>
            <a:effectLst/>
          </p:spPr>
          <p:txBody>
            <a:bodyPr wrap="square" lIns="38100" tIns="38100" rIns="38100" bIns="38100" numCol="1" anchor="ctr">
              <a:noAutofit/>
            </a:bodyPr>
            <a:lstStyle/>
            <a:p>
              <a:pPr lvl="0" algn="ctr">
                <a:defRPr>
                  <a:solidFill>
                    <a:srgbClr val="4C4C4C"/>
                  </a:solidFill>
                </a:defRPr>
              </a:pPr>
              <a:endParaRPr lang="en-US" sz="1600" dirty="0">
                <a:solidFill>
                  <a:schemeClr val="bg1"/>
                </a:solidFill>
                <a:latin typeface="微软雅黑" panose="020B0503020204020204" pitchFamily="34" charset="-122"/>
                <a:ea typeface="微软雅黑" panose="020B0503020204020204" pitchFamily="34" charset="-122"/>
                <a:cs typeface="Lato Light"/>
              </a:endParaRPr>
            </a:p>
          </p:txBody>
        </p:sp>
        <p:sp>
          <p:nvSpPr>
            <p:cNvPr id="15" name="Shape 5178"/>
            <p:cNvSpPr/>
            <p:nvPr/>
          </p:nvSpPr>
          <p:spPr>
            <a:xfrm>
              <a:off x="1815028" y="2780945"/>
              <a:ext cx="1849246" cy="352318"/>
            </a:xfrm>
            <a:prstGeom prst="rect">
              <a:avLst/>
            </a:prstGeom>
            <a:noFill/>
            <a:ln w="25400" cap="flat">
              <a:noFill/>
              <a:miter lim="400000"/>
            </a:ln>
            <a:effec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点击输入标题文本</a:t>
              </a:r>
            </a:p>
          </p:txBody>
        </p:sp>
      </p:grpSp>
      <p:grpSp>
        <p:nvGrpSpPr>
          <p:cNvPr id="16" name="组合 15"/>
          <p:cNvGrpSpPr/>
          <p:nvPr/>
        </p:nvGrpSpPr>
        <p:grpSpPr>
          <a:xfrm>
            <a:off x="1608006" y="4579466"/>
            <a:ext cx="4101453" cy="576543"/>
            <a:chOff x="1205565" y="3434598"/>
            <a:chExt cx="3076490" cy="432407"/>
          </a:xfrm>
          <a:effectLst>
            <a:outerShdw blurRad="127000" dist="38100" dir="5400000" algn="t" rotWithShape="0">
              <a:prstClr val="black">
                <a:alpha val="40000"/>
              </a:prstClr>
            </a:outerShdw>
          </a:effectLst>
        </p:grpSpPr>
        <p:sp>
          <p:nvSpPr>
            <p:cNvPr id="17" name="Shape 5174"/>
            <p:cNvSpPr/>
            <p:nvPr/>
          </p:nvSpPr>
          <p:spPr>
            <a:xfrm>
              <a:off x="1205565" y="3434598"/>
              <a:ext cx="3076490" cy="43240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67" y="0"/>
                  </a:lnTo>
                  <a:lnTo>
                    <a:pt x="1633" y="0"/>
                  </a:lnTo>
                  <a:lnTo>
                    <a:pt x="0" y="21600"/>
                  </a:lnTo>
                  <a:cubicBezTo>
                    <a:pt x="0" y="21600"/>
                    <a:pt x="21600" y="21600"/>
                    <a:pt x="21600" y="21600"/>
                  </a:cubicBezTo>
                  <a:close/>
                </a:path>
              </a:pathLst>
            </a:custGeom>
            <a:solidFill>
              <a:schemeClr val="accent2"/>
            </a:solidFill>
            <a:ln w="25400" cap="flat">
              <a:solidFill>
                <a:schemeClr val="bg1"/>
              </a:solidFill>
              <a:miter lim="400000"/>
            </a:ln>
            <a:effectLst/>
          </p:spPr>
          <p:txBody>
            <a:bodyPr wrap="square" lIns="38100" tIns="38100" rIns="38100" bIns="38100" numCol="1" anchor="ctr">
              <a:noAutofit/>
            </a:bodyPr>
            <a:lstStyle/>
            <a:p>
              <a:pPr lvl="0" algn="ctr">
                <a:defRPr>
                  <a:solidFill>
                    <a:srgbClr val="4C4C4C"/>
                  </a:solidFill>
                </a:defRPr>
              </a:pPr>
              <a:endParaRPr lang="en-US" sz="1600" dirty="0">
                <a:solidFill>
                  <a:schemeClr val="bg1"/>
                </a:solidFill>
                <a:latin typeface="微软雅黑" panose="020B0503020204020204" pitchFamily="34" charset="-122"/>
                <a:ea typeface="微软雅黑" panose="020B0503020204020204" pitchFamily="34" charset="-122"/>
                <a:cs typeface="Lato Light"/>
              </a:endParaRPr>
            </a:p>
          </p:txBody>
        </p:sp>
        <p:sp>
          <p:nvSpPr>
            <p:cNvPr id="18" name="Shape 5179"/>
            <p:cNvSpPr/>
            <p:nvPr/>
          </p:nvSpPr>
          <p:spPr>
            <a:xfrm>
              <a:off x="1422332" y="3474643"/>
              <a:ext cx="2634639" cy="352318"/>
            </a:xfrm>
            <a:prstGeom prst="rect">
              <a:avLst/>
            </a:prstGeom>
            <a:noFill/>
            <a:ln w="25400" cap="flat">
              <a:noFill/>
              <a:miter lim="400000"/>
            </a:ln>
            <a:effec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点击输入标题文本</a:t>
              </a:r>
            </a:p>
          </p:txBody>
        </p:sp>
      </p:grpSp>
      <p:grpSp>
        <p:nvGrpSpPr>
          <p:cNvPr id="19" name="组合 18"/>
          <p:cNvGrpSpPr/>
          <p:nvPr/>
        </p:nvGrpSpPr>
        <p:grpSpPr>
          <a:xfrm>
            <a:off x="1104098" y="5491555"/>
            <a:ext cx="5092497" cy="576543"/>
            <a:chOff x="827585" y="4118665"/>
            <a:chExt cx="3819870" cy="432407"/>
          </a:xfrm>
          <a:effectLst>
            <a:outerShdw blurRad="127000" dist="38100" dir="5400000" algn="t" rotWithShape="0">
              <a:prstClr val="black">
                <a:alpha val="40000"/>
              </a:prstClr>
            </a:outerShdw>
          </a:effectLst>
        </p:grpSpPr>
        <p:sp>
          <p:nvSpPr>
            <p:cNvPr id="20" name="Shape 5175"/>
            <p:cNvSpPr/>
            <p:nvPr/>
          </p:nvSpPr>
          <p:spPr>
            <a:xfrm>
              <a:off x="827585" y="4118665"/>
              <a:ext cx="3819870" cy="432407"/>
            </a:xfrm>
            <a:custGeom>
              <a:avLst/>
              <a:gdLst/>
              <a:ahLst/>
              <a:cxnLst>
                <a:cxn ang="0">
                  <a:pos x="wd2" y="hd2"/>
                </a:cxn>
                <a:cxn ang="5400000">
                  <a:pos x="wd2" y="hd2"/>
                </a:cxn>
                <a:cxn ang="10800000">
                  <a:pos x="wd2" y="hd2"/>
                </a:cxn>
                <a:cxn ang="16200000">
                  <a:pos x="wd2" y="hd2"/>
                </a:cxn>
              </a:cxnLst>
              <a:rect l="0" t="0" r="r" b="b"/>
              <a:pathLst>
                <a:path w="21600" h="21600" extrusionOk="0">
                  <a:moveTo>
                    <a:pt x="1315" y="0"/>
                  </a:moveTo>
                  <a:lnTo>
                    <a:pt x="0" y="21600"/>
                  </a:lnTo>
                  <a:lnTo>
                    <a:pt x="21600" y="21600"/>
                  </a:lnTo>
                  <a:lnTo>
                    <a:pt x="20285" y="0"/>
                  </a:lnTo>
                  <a:cubicBezTo>
                    <a:pt x="20285" y="0"/>
                    <a:pt x="1315" y="0"/>
                    <a:pt x="1315" y="0"/>
                  </a:cubicBezTo>
                  <a:close/>
                </a:path>
              </a:pathLst>
            </a:custGeom>
            <a:solidFill>
              <a:schemeClr val="accent1"/>
            </a:solidFill>
            <a:ln w="25400" cap="flat">
              <a:solidFill>
                <a:schemeClr val="bg1"/>
              </a:solidFill>
              <a:miter lim="400000"/>
            </a:ln>
            <a:effectLst/>
          </p:spPr>
          <p:txBody>
            <a:bodyPr wrap="square" lIns="38100" tIns="38100" rIns="38100" bIns="38100" numCol="1" anchor="ctr">
              <a:noAutofit/>
            </a:bodyPr>
            <a:lstStyle/>
            <a:p>
              <a:pPr lvl="0" algn="ctr">
                <a:defRPr>
                  <a:solidFill>
                    <a:srgbClr val="4C4C4C"/>
                  </a:solidFill>
                </a:defRPr>
              </a:pPr>
              <a:endParaRPr lang="en-US" sz="1600" dirty="0">
                <a:solidFill>
                  <a:schemeClr val="bg1"/>
                </a:solidFill>
                <a:latin typeface="微软雅黑" panose="020B0503020204020204" pitchFamily="34" charset="-122"/>
                <a:ea typeface="微软雅黑" panose="020B0503020204020204" pitchFamily="34" charset="-122"/>
                <a:cs typeface="Lato Light"/>
              </a:endParaRPr>
            </a:p>
          </p:txBody>
        </p:sp>
        <p:sp>
          <p:nvSpPr>
            <p:cNvPr id="21" name="Shape 5180"/>
            <p:cNvSpPr/>
            <p:nvPr/>
          </p:nvSpPr>
          <p:spPr>
            <a:xfrm>
              <a:off x="1072475" y="4158709"/>
              <a:ext cx="3334354" cy="352318"/>
            </a:xfrm>
            <a:prstGeom prst="rect">
              <a:avLst/>
            </a:prstGeom>
            <a:noFill/>
            <a:ln w="25400" cap="flat">
              <a:noFill/>
              <a:miter lim="400000"/>
            </a:ln>
            <a:effectLst/>
          </p:spPr>
          <p:txBody>
            <a:bodyPr wrap="square" lIns="0" tIns="0" rIns="0" bIns="0" numCol="1" anchor="ctr">
              <a:noAutofit/>
            </a:bodyPr>
            <a:lstStyle>
              <a:lvl1pPr defTabSz="584200">
                <a:lnSpc>
                  <a:spcPct val="100000"/>
                </a:lnSpc>
                <a:spcBef>
                  <a:spcPts val="0"/>
                </a:spcBef>
                <a:defRPr sz="1500" cap="all">
                  <a:solidFill>
                    <a:srgbClr val="FFFFFF"/>
                  </a:solidFill>
                  <a:latin typeface="Helvetica Neue"/>
                  <a:ea typeface="Helvetica Neue"/>
                  <a:cs typeface="Helvetica Neue"/>
                  <a:sym typeface="Helvetica Neue"/>
                </a:defRPr>
              </a:lvl1p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点击输入标题文本</a:t>
              </a:r>
            </a:p>
          </p:txBody>
        </p:sp>
      </p:grpSp>
      <p:sp>
        <p:nvSpPr>
          <p:cNvPr id="22" name="Round Same Side Corner Rectangle 67"/>
          <p:cNvSpPr/>
          <p:nvPr/>
        </p:nvSpPr>
        <p:spPr>
          <a:xfrm rot="10800000" flipH="1">
            <a:off x="6788195" y="1495892"/>
            <a:ext cx="66529" cy="685392"/>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9698" tIns="54849" rIns="109698" bIns="54849" rtlCol="0" anchor="ctr"/>
          <a:lstStyle/>
          <a:p>
            <a:pPr algn="ctr"/>
            <a:endParaRPr lang="bg-BG" dirty="0">
              <a:solidFill>
                <a:schemeClr val="tx1">
                  <a:lumMod val="50000"/>
                  <a:lumOff val="50000"/>
                </a:schemeClr>
              </a:solidFill>
              <a:latin typeface="Calibri Light" panose="020F0302020204030204"/>
            </a:endParaRPr>
          </a:p>
        </p:txBody>
      </p:sp>
      <p:sp>
        <p:nvSpPr>
          <p:cNvPr id="24" name="Round Same Side Corner Rectangle 68"/>
          <p:cNvSpPr/>
          <p:nvPr/>
        </p:nvSpPr>
        <p:spPr>
          <a:xfrm rot="10800000" flipH="1">
            <a:off x="6786008" y="2537612"/>
            <a:ext cx="66529" cy="685392"/>
          </a:xfrm>
          <a:prstGeom prst="round2SameRect">
            <a:avLst>
              <a:gd name="adj1" fmla="val 50000"/>
              <a:gd name="adj2"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09698" tIns="54849" rIns="109698" bIns="54849" rtlCol="0" anchor="ctr"/>
          <a:lstStyle/>
          <a:p>
            <a:pPr algn="ctr"/>
            <a:endParaRPr lang="bg-BG" dirty="0">
              <a:solidFill>
                <a:schemeClr val="tx1">
                  <a:lumMod val="50000"/>
                  <a:lumOff val="50000"/>
                </a:schemeClr>
              </a:solidFill>
              <a:latin typeface="Calibri Light" panose="020F0302020204030204"/>
            </a:endParaRPr>
          </a:p>
        </p:txBody>
      </p:sp>
      <p:sp>
        <p:nvSpPr>
          <p:cNvPr id="25" name="Round Same Side Corner Rectangle 69"/>
          <p:cNvSpPr/>
          <p:nvPr/>
        </p:nvSpPr>
        <p:spPr>
          <a:xfrm rot="10800000" flipH="1">
            <a:off x="6788195" y="3484455"/>
            <a:ext cx="66529" cy="685392"/>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9698" tIns="54849" rIns="109698" bIns="54849" rtlCol="0" anchor="ctr"/>
          <a:lstStyle/>
          <a:p>
            <a:pPr algn="ctr"/>
            <a:endParaRPr lang="bg-BG" dirty="0">
              <a:solidFill>
                <a:schemeClr val="tx1">
                  <a:lumMod val="50000"/>
                  <a:lumOff val="50000"/>
                </a:schemeClr>
              </a:solidFill>
              <a:latin typeface="Calibri Light" panose="020F0302020204030204"/>
            </a:endParaRPr>
          </a:p>
        </p:txBody>
      </p:sp>
      <p:grpSp>
        <p:nvGrpSpPr>
          <p:cNvPr id="26" name="组合 25"/>
          <p:cNvGrpSpPr/>
          <p:nvPr/>
        </p:nvGrpSpPr>
        <p:grpSpPr>
          <a:xfrm>
            <a:off x="6971237" y="1479025"/>
            <a:ext cx="3828675" cy="773200"/>
            <a:chOff x="5228512" y="1109269"/>
            <a:chExt cx="2871880" cy="579900"/>
          </a:xfrm>
        </p:grpSpPr>
        <p:sp>
          <p:nvSpPr>
            <p:cNvPr id="27" name="TextBox 26"/>
            <p:cNvSpPr txBox="1"/>
            <p:nvPr/>
          </p:nvSpPr>
          <p:spPr>
            <a:xfrm>
              <a:off x="5228512" y="1303102"/>
              <a:ext cx="2871880" cy="386067"/>
            </a:xfrm>
            <a:prstGeom prst="rect">
              <a:avLst/>
            </a:prstGeom>
            <a:noFill/>
          </p:spPr>
          <p:txBody>
            <a:bodyPr wrap="square" lIns="34290" tIns="17145" rIns="34290" bIns="17145" rtlCol="0">
              <a:spAutoFit/>
            </a:bodyPr>
            <a:lstStyle/>
            <a:p>
              <a:pPr algn="just">
                <a:lnSpc>
                  <a:spcPct val="12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 name="Rectangle 71"/>
            <p:cNvSpPr/>
            <p:nvPr/>
          </p:nvSpPr>
          <p:spPr>
            <a:xfrm>
              <a:off x="5228513" y="1109269"/>
              <a:ext cx="1283211" cy="210635"/>
            </a:xfrm>
            <a:prstGeom prst="rect">
              <a:avLst/>
            </a:prstGeom>
          </p:spPr>
          <p:txBody>
            <a:bodyPr wrap="none" lIns="34290" tIns="17145" rIns="34290" bIns="17145">
              <a:spAutoFit/>
            </a:bodyPr>
            <a:lstStyle/>
            <a:p>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点击输入标题文本</a:t>
              </a:r>
            </a:p>
          </p:txBody>
        </p:sp>
      </p:grpSp>
      <p:grpSp>
        <p:nvGrpSpPr>
          <p:cNvPr id="29" name="组合 28"/>
          <p:cNvGrpSpPr/>
          <p:nvPr/>
        </p:nvGrpSpPr>
        <p:grpSpPr>
          <a:xfrm>
            <a:off x="6971237" y="2492242"/>
            <a:ext cx="3828675" cy="773199"/>
            <a:chOff x="5228512" y="1869180"/>
            <a:chExt cx="2871880" cy="579899"/>
          </a:xfrm>
        </p:grpSpPr>
        <p:sp>
          <p:nvSpPr>
            <p:cNvPr id="30" name="TextBox 29"/>
            <p:cNvSpPr txBox="1"/>
            <p:nvPr/>
          </p:nvSpPr>
          <p:spPr>
            <a:xfrm>
              <a:off x="5228512" y="2063012"/>
              <a:ext cx="2871880" cy="386067"/>
            </a:xfrm>
            <a:prstGeom prst="rect">
              <a:avLst/>
            </a:prstGeom>
            <a:noFill/>
          </p:spPr>
          <p:txBody>
            <a:bodyPr wrap="square" lIns="34290" tIns="17145" rIns="34290" bIns="17145" rtlCol="0">
              <a:spAutoFit/>
            </a:bodyPr>
            <a:lstStyle/>
            <a:p>
              <a:pPr algn="just">
                <a:lnSpc>
                  <a:spcPct val="12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1" name="Rectangle 73"/>
            <p:cNvSpPr/>
            <p:nvPr/>
          </p:nvSpPr>
          <p:spPr>
            <a:xfrm>
              <a:off x="5228513" y="1869180"/>
              <a:ext cx="1283211" cy="210634"/>
            </a:xfrm>
            <a:prstGeom prst="rect">
              <a:avLst/>
            </a:prstGeom>
          </p:spPr>
          <p:txBody>
            <a:bodyPr wrap="none" lIns="34290" tIns="17145" rIns="34290" bIns="17145">
              <a:spAutoFit/>
            </a:bodyPr>
            <a:lstStyle/>
            <a:p>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点击输入标题文本</a:t>
              </a:r>
            </a:p>
          </p:txBody>
        </p:sp>
      </p:grpSp>
      <p:grpSp>
        <p:nvGrpSpPr>
          <p:cNvPr id="32" name="组合 31"/>
          <p:cNvGrpSpPr/>
          <p:nvPr/>
        </p:nvGrpSpPr>
        <p:grpSpPr>
          <a:xfrm>
            <a:off x="6971237" y="3505456"/>
            <a:ext cx="3828675" cy="1013267"/>
            <a:chOff x="5228512" y="2629091"/>
            <a:chExt cx="2871880" cy="759950"/>
          </a:xfrm>
        </p:grpSpPr>
        <p:sp>
          <p:nvSpPr>
            <p:cNvPr id="33" name="TextBox 32"/>
            <p:cNvSpPr txBox="1"/>
            <p:nvPr/>
          </p:nvSpPr>
          <p:spPr>
            <a:xfrm>
              <a:off x="5228512" y="2822924"/>
              <a:ext cx="2871880" cy="566117"/>
            </a:xfrm>
            <a:prstGeom prst="rect">
              <a:avLst/>
            </a:prstGeom>
            <a:noFill/>
          </p:spPr>
          <p:txBody>
            <a:bodyPr wrap="square" lIns="34290" tIns="17145" rIns="34290" bIns="17145" rtlCol="0">
              <a:spAutoFit/>
            </a:bodyPr>
            <a:lstStyle/>
            <a:p>
              <a:pPr algn="just">
                <a:lnSpc>
                  <a:spcPct val="120000"/>
                </a:lnSpc>
              </a:pPr>
              <a:r>
                <a:rPr lang="zh-CN" altLang="en-US" sz="1300" dirty="0" smtClean="0">
                  <a:solidFill>
                    <a:schemeClr val="tx1">
                      <a:lumMod val="50000"/>
                      <a:lumOff val="50000"/>
                    </a:schemeClr>
                  </a:solidFill>
                  <a:latin typeface="微软雅黑" panose="020B0503020204020204" pitchFamily="34" charset="-122"/>
                  <a:ea typeface="微软雅黑" panose="020B0503020204020204" pitchFamily="34" charset="-122"/>
                </a:rPr>
                <a:t>亮亮图文旗舰店</a:t>
              </a:r>
              <a:r>
                <a:rPr lang="en-US" altLang="zh-CN" sz="1300" dirty="0" smtClean="0">
                  <a:solidFill>
                    <a:schemeClr val="tx1">
                      <a:lumMod val="50000"/>
                      <a:lumOff val="50000"/>
                    </a:schemeClr>
                  </a:solidFill>
                  <a:latin typeface="微软雅黑" panose="020B0503020204020204" pitchFamily="34" charset="-122"/>
                  <a:ea typeface="微软雅黑" panose="020B0503020204020204" pitchFamily="34" charset="-122"/>
                </a:rPr>
                <a:t>https://liangliangtuwen.tmall.com</a:t>
              </a:r>
            </a:p>
            <a:p>
              <a:pPr algn="just">
                <a:lnSpc>
                  <a:spcPct val="120000"/>
                </a:lnSpc>
              </a:pPr>
              <a:r>
                <a:rPr lang="zh-CN" altLang="en-US" sz="1300" dirty="0" smtClean="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4" name="Rectangle 75"/>
            <p:cNvSpPr/>
            <p:nvPr/>
          </p:nvSpPr>
          <p:spPr>
            <a:xfrm>
              <a:off x="5228513" y="2629091"/>
              <a:ext cx="1283211" cy="210635"/>
            </a:xfrm>
            <a:prstGeom prst="rect">
              <a:avLst/>
            </a:prstGeom>
          </p:spPr>
          <p:txBody>
            <a:bodyPr wrap="none" lIns="34290" tIns="17145" rIns="34290" bIns="17145">
              <a:spAutoFit/>
            </a:bodyPr>
            <a:lstStyle/>
            <a:p>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点击输入标题文本</a:t>
              </a:r>
            </a:p>
          </p:txBody>
        </p:sp>
      </p:grpSp>
      <p:sp>
        <p:nvSpPr>
          <p:cNvPr id="35" name="Round Same Side Corner Rectangle 76"/>
          <p:cNvSpPr/>
          <p:nvPr/>
        </p:nvSpPr>
        <p:spPr>
          <a:xfrm rot="10800000" flipH="1">
            <a:off x="6786008" y="4445105"/>
            <a:ext cx="66529" cy="685392"/>
          </a:xfrm>
          <a:prstGeom prst="round2SameRect">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9698" tIns="54849" rIns="109698" bIns="54849" rtlCol="0" anchor="ctr"/>
          <a:lstStyle/>
          <a:p>
            <a:pPr algn="ctr"/>
            <a:endParaRPr lang="bg-BG" dirty="0">
              <a:solidFill>
                <a:schemeClr val="tx1">
                  <a:lumMod val="50000"/>
                  <a:lumOff val="50000"/>
                </a:schemeClr>
              </a:solidFill>
              <a:latin typeface="Calibri Light" panose="020F0302020204030204"/>
            </a:endParaRPr>
          </a:p>
        </p:txBody>
      </p:sp>
      <p:sp>
        <p:nvSpPr>
          <p:cNvPr id="36" name="Round Same Side Corner Rectangle 77"/>
          <p:cNvSpPr/>
          <p:nvPr/>
        </p:nvSpPr>
        <p:spPr>
          <a:xfrm rot="10800000" flipH="1">
            <a:off x="6788195" y="5391948"/>
            <a:ext cx="66529" cy="685392"/>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9698" tIns="54849" rIns="109698" bIns="54849" rtlCol="0" anchor="ctr"/>
          <a:lstStyle/>
          <a:p>
            <a:pPr algn="ctr"/>
            <a:endParaRPr lang="bg-BG" dirty="0">
              <a:solidFill>
                <a:schemeClr val="tx1">
                  <a:lumMod val="50000"/>
                  <a:lumOff val="50000"/>
                </a:schemeClr>
              </a:solidFill>
              <a:latin typeface="Calibri Light" panose="020F0302020204030204"/>
            </a:endParaRPr>
          </a:p>
        </p:txBody>
      </p:sp>
      <p:grpSp>
        <p:nvGrpSpPr>
          <p:cNvPr id="37" name="组合 36"/>
          <p:cNvGrpSpPr/>
          <p:nvPr/>
        </p:nvGrpSpPr>
        <p:grpSpPr>
          <a:xfrm>
            <a:off x="6971237" y="4399733"/>
            <a:ext cx="3828675" cy="773200"/>
            <a:chOff x="5228512" y="3299800"/>
            <a:chExt cx="2871880" cy="579900"/>
          </a:xfrm>
        </p:grpSpPr>
        <p:sp>
          <p:nvSpPr>
            <p:cNvPr id="38" name="TextBox 37"/>
            <p:cNvSpPr txBox="1"/>
            <p:nvPr/>
          </p:nvSpPr>
          <p:spPr>
            <a:xfrm>
              <a:off x="5228512" y="3493633"/>
              <a:ext cx="2871880" cy="386067"/>
            </a:xfrm>
            <a:prstGeom prst="rect">
              <a:avLst/>
            </a:prstGeom>
            <a:noFill/>
          </p:spPr>
          <p:txBody>
            <a:bodyPr wrap="square" lIns="34290" tIns="17145" rIns="34290" bIns="17145" rtlCol="0">
              <a:spAutoFit/>
            </a:bodyPr>
            <a:lstStyle/>
            <a:p>
              <a:pPr algn="just">
                <a:lnSpc>
                  <a:spcPct val="12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9" name="Rectangle 79"/>
            <p:cNvSpPr/>
            <p:nvPr/>
          </p:nvSpPr>
          <p:spPr>
            <a:xfrm>
              <a:off x="5228513" y="3299800"/>
              <a:ext cx="1283211" cy="210635"/>
            </a:xfrm>
            <a:prstGeom prst="rect">
              <a:avLst/>
            </a:prstGeom>
          </p:spPr>
          <p:txBody>
            <a:bodyPr wrap="none" lIns="34290" tIns="17145" rIns="34290" bIns="17145">
              <a:spAutoFit/>
            </a:bodyPr>
            <a:lstStyle/>
            <a:p>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点击输入标题文本</a:t>
              </a:r>
            </a:p>
          </p:txBody>
        </p:sp>
      </p:grpSp>
      <p:grpSp>
        <p:nvGrpSpPr>
          <p:cNvPr id="40" name="组合 39"/>
          <p:cNvGrpSpPr/>
          <p:nvPr/>
        </p:nvGrpSpPr>
        <p:grpSpPr>
          <a:xfrm>
            <a:off x="6971237" y="5412948"/>
            <a:ext cx="3828675" cy="773200"/>
            <a:chOff x="5228512" y="4059711"/>
            <a:chExt cx="2871880" cy="579900"/>
          </a:xfrm>
        </p:grpSpPr>
        <p:sp>
          <p:nvSpPr>
            <p:cNvPr id="41" name="TextBox 40"/>
            <p:cNvSpPr txBox="1"/>
            <p:nvPr/>
          </p:nvSpPr>
          <p:spPr>
            <a:xfrm>
              <a:off x="5228512" y="4253544"/>
              <a:ext cx="2871880" cy="386067"/>
            </a:xfrm>
            <a:prstGeom prst="rect">
              <a:avLst/>
            </a:prstGeom>
            <a:noFill/>
          </p:spPr>
          <p:txBody>
            <a:bodyPr wrap="square" lIns="34290" tIns="17145" rIns="34290" bIns="17145" rtlCol="0">
              <a:spAutoFit/>
            </a:bodyPr>
            <a:lstStyle/>
            <a:p>
              <a:pPr algn="just">
                <a:lnSpc>
                  <a:spcPct val="12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2" name="Rectangle 81"/>
            <p:cNvSpPr/>
            <p:nvPr/>
          </p:nvSpPr>
          <p:spPr>
            <a:xfrm>
              <a:off x="5228513" y="4059711"/>
              <a:ext cx="1283211" cy="210635"/>
            </a:xfrm>
            <a:prstGeom prst="rect">
              <a:avLst/>
            </a:prstGeom>
          </p:spPr>
          <p:txBody>
            <a:bodyPr wrap="none" lIns="34290" tIns="17145" rIns="34290" bIns="17145">
              <a:spAutoFit/>
            </a:bodyPr>
            <a:lstStyle/>
            <a:p>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点击输入标题文本</a:t>
              </a:r>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righ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right)">
                                      <p:cBhvr>
                                        <p:cTn id="23" dur="500"/>
                                        <p:tgtEl>
                                          <p:spTgt spid="1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500"/>
                                        <p:tgtEl>
                                          <p:spTgt spid="1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up)">
                                      <p:cBhvr>
                                        <p:cTn id="43" dur="500"/>
                                        <p:tgtEl>
                                          <p:spTgt spid="22"/>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childTnLst>
                          </p:cTn>
                        </p:par>
                        <p:par>
                          <p:cTn id="48" fill="hold">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up)">
                                      <p:cBhvr>
                                        <p:cTn id="51" dur="500"/>
                                        <p:tgtEl>
                                          <p:spTgt spid="24"/>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left)">
                                      <p:cBhvr>
                                        <p:cTn id="55" dur="500"/>
                                        <p:tgtEl>
                                          <p:spTgt spid="29"/>
                                        </p:tgtEl>
                                      </p:cBhvr>
                                    </p:animEffect>
                                  </p:childTnLst>
                                </p:cTn>
                              </p:par>
                            </p:childTnLst>
                          </p:cTn>
                        </p:par>
                        <p:par>
                          <p:cTn id="56" fill="hold">
                            <p:stCondLst>
                              <p:cond delay="6500"/>
                            </p:stCondLst>
                            <p:childTnLst>
                              <p:par>
                                <p:cTn id="57" presetID="22" presetClass="entr" presetSubtype="1"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up)">
                                      <p:cBhvr>
                                        <p:cTn id="59" dur="500"/>
                                        <p:tgtEl>
                                          <p:spTgt spid="25"/>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left)">
                                      <p:cBhvr>
                                        <p:cTn id="63" dur="500"/>
                                        <p:tgtEl>
                                          <p:spTgt spid="32"/>
                                        </p:tgtEl>
                                      </p:cBhvr>
                                    </p:animEffect>
                                  </p:childTnLst>
                                </p:cTn>
                              </p:par>
                            </p:childTnLst>
                          </p:cTn>
                        </p:par>
                        <p:par>
                          <p:cTn id="64" fill="hold">
                            <p:stCondLst>
                              <p:cond delay="7500"/>
                            </p:stCondLst>
                            <p:childTnLst>
                              <p:par>
                                <p:cTn id="65" presetID="22" presetClass="entr" presetSubtype="1" fill="hold" grpId="0" nodeType="after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up)">
                                      <p:cBhvr>
                                        <p:cTn id="67" dur="500"/>
                                        <p:tgtEl>
                                          <p:spTgt spid="35"/>
                                        </p:tgtEl>
                                      </p:cBhvr>
                                    </p:animEffect>
                                  </p:childTnLst>
                                </p:cTn>
                              </p:par>
                            </p:childTnLst>
                          </p:cTn>
                        </p:par>
                        <p:par>
                          <p:cTn id="68" fill="hold">
                            <p:stCondLst>
                              <p:cond delay="8000"/>
                            </p:stCondLst>
                            <p:childTnLst>
                              <p:par>
                                <p:cTn id="69" presetID="22" presetClass="entr" presetSubtype="8" fill="hold" nodeType="after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left)">
                                      <p:cBhvr>
                                        <p:cTn id="71" dur="500"/>
                                        <p:tgtEl>
                                          <p:spTgt spid="37"/>
                                        </p:tgtEl>
                                      </p:cBhvr>
                                    </p:animEffect>
                                  </p:childTnLst>
                                </p:cTn>
                              </p:par>
                            </p:childTnLst>
                          </p:cTn>
                        </p:par>
                        <p:par>
                          <p:cTn id="72" fill="hold">
                            <p:stCondLst>
                              <p:cond delay="8500"/>
                            </p:stCondLst>
                            <p:childTnLst>
                              <p:par>
                                <p:cTn id="73" presetID="22" presetClass="entr" presetSubtype="1"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wipe(up)">
                                      <p:cBhvr>
                                        <p:cTn id="75" dur="500"/>
                                        <p:tgtEl>
                                          <p:spTgt spid="36"/>
                                        </p:tgtEl>
                                      </p:cBhvr>
                                    </p:animEffect>
                                  </p:childTnLst>
                                </p:cTn>
                              </p:par>
                            </p:childTnLst>
                          </p:cTn>
                        </p:par>
                        <p:par>
                          <p:cTn id="76" fill="hold">
                            <p:stCondLst>
                              <p:cond delay="9000"/>
                            </p:stCondLst>
                            <p:childTnLst>
                              <p:par>
                                <p:cTn id="77" presetID="22" presetClass="entr" presetSubtype="8" fill="hold" nodeType="after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wipe(left)">
                                      <p:cBhvr>
                                        <p:cTn id="7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22" grpId="0" animBg="1"/>
      <p:bldP spid="24" grpId="0" animBg="1"/>
      <p:bldP spid="25" grpId="0" animBg="1"/>
      <p:bldP spid="35"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14"/>
          <p:cNvGrpSpPr/>
          <p:nvPr/>
        </p:nvGrpSpPr>
        <p:grpSpPr>
          <a:xfrm>
            <a:off x="5379237" y="3062299"/>
            <a:ext cx="1414483" cy="1619124"/>
            <a:chOff x="5379142" y="2991066"/>
            <a:chExt cx="1414667" cy="1619124"/>
          </a:xfrm>
        </p:grpSpPr>
        <p:sp>
          <p:nvSpPr>
            <p:cNvPr id="44" name="Shape 1723"/>
            <p:cNvSpPr/>
            <p:nvPr/>
          </p:nvSpPr>
          <p:spPr>
            <a:xfrm rot="18900000">
              <a:off x="5379143" y="2991066"/>
              <a:ext cx="1414666" cy="1414666"/>
            </a:xfrm>
            <a:prstGeom prst="roundRect">
              <a:avLst>
                <a:gd name="adj" fmla="val 15000"/>
              </a:avLst>
            </a:prstGeom>
            <a:solidFill>
              <a:schemeClr val="accent3"/>
            </a:solidFill>
            <a:ln w="12700">
              <a:miter lim="400000"/>
            </a:ln>
          </p:spPr>
          <p:txBody>
            <a:bodyPr lIns="50800" tIns="50800" rIns="50800" bIns="50800" anchor="ctr"/>
            <a:lstStyle/>
            <a:p>
              <a:pPr>
                <a:spcBef>
                  <a:spcPts val="4500"/>
                </a:spcBef>
                <a:defRPr sz="2500">
                  <a:latin typeface="Aller Light"/>
                  <a:ea typeface="Aller Light"/>
                  <a:cs typeface="Aller Light"/>
                  <a:sym typeface="Aller Light"/>
                </a:defRPr>
              </a:pPr>
              <a:endParaRPr sz="2500">
                <a:latin typeface="微软雅黑" panose="020B0503020204020204" pitchFamily="34" charset="-122"/>
                <a:ea typeface="微软雅黑" panose="020B0503020204020204" pitchFamily="34" charset="-122"/>
              </a:endParaRPr>
            </a:p>
          </p:txBody>
        </p:sp>
        <p:sp>
          <p:nvSpPr>
            <p:cNvPr id="45" name="Shape 1726"/>
            <p:cNvSpPr/>
            <p:nvPr/>
          </p:nvSpPr>
          <p:spPr>
            <a:xfrm rot="18900000">
              <a:off x="5379142" y="3195523"/>
              <a:ext cx="1414666" cy="1414667"/>
            </a:xfrm>
            <a:prstGeom prst="roundRect">
              <a:avLst>
                <a:gd name="adj" fmla="val 15000"/>
              </a:avLst>
            </a:prstGeom>
            <a:solidFill>
              <a:schemeClr val="accent3"/>
            </a:solidFill>
            <a:ln w="38100" cap="flat">
              <a:solidFill>
                <a:schemeClr val="bg1"/>
              </a:solidFill>
              <a:miter lim="400000"/>
            </a:ln>
            <a:effectLst>
              <a:outerShdw blurRad="127000" dist="38100" dir="8100000" algn="tr" rotWithShape="0">
                <a:prstClr val="black">
                  <a:alpha val="40000"/>
                </a:prstClr>
              </a:outerShdw>
            </a:effectLst>
          </p:spPr>
          <p:txBody>
            <a:bodyPr wrap="square" lIns="50800" tIns="50800" rIns="50800" bIns="50800" numCol="1" anchor="ctr">
              <a:noAutofit/>
            </a:bodyPr>
            <a:lstStyle/>
            <a:p>
              <a:pPr>
                <a:spcBef>
                  <a:spcPts val="4500"/>
                </a:spcBef>
                <a:defRPr sz="2500">
                  <a:latin typeface="Aller Light"/>
                  <a:ea typeface="Aller Light"/>
                  <a:cs typeface="Aller Light"/>
                  <a:sym typeface="Aller Light"/>
                </a:defRPr>
              </a:pPr>
              <a:endParaRPr sz="2500">
                <a:latin typeface="微软雅黑" panose="020B0503020204020204" pitchFamily="34" charset="-122"/>
                <a:ea typeface="微软雅黑" panose="020B0503020204020204" pitchFamily="34" charset="-122"/>
              </a:endParaRPr>
            </a:p>
          </p:txBody>
        </p:sp>
      </p:grpSp>
      <p:grpSp>
        <p:nvGrpSpPr>
          <p:cNvPr id="46" name="Group 12"/>
          <p:cNvGrpSpPr/>
          <p:nvPr/>
        </p:nvGrpSpPr>
        <p:grpSpPr>
          <a:xfrm>
            <a:off x="3564202" y="3270642"/>
            <a:ext cx="1414483" cy="1619124"/>
            <a:chOff x="3563871" y="3199409"/>
            <a:chExt cx="1414666" cy="1619124"/>
          </a:xfrm>
        </p:grpSpPr>
        <p:sp>
          <p:nvSpPr>
            <p:cNvPr id="47" name="Shape 1722"/>
            <p:cNvSpPr/>
            <p:nvPr/>
          </p:nvSpPr>
          <p:spPr>
            <a:xfrm rot="8100000">
              <a:off x="3563871" y="3403867"/>
              <a:ext cx="1414666" cy="1414666"/>
            </a:xfrm>
            <a:prstGeom prst="roundRect">
              <a:avLst>
                <a:gd name="adj" fmla="val 15000"/>
              </a:avLst>
            </a:prstGeom>
            <a:solidFill>
              <a:schemeClr val="accent2"/>
            </a:solidFill>
            <a:ln w="12700">
              <a:miter lim="400000"/>
            </a:ln>
          </p:spPr>
          <p:txBody>
            <a:bodyPr lIns="50800" tIns="50800" rIns="50800" bIns="50800" anchor="ctr"/>
            <a:lstStyle/>
            <a:p>
              <a:pPr>
                <a:spcBef>
                  <a:spcPts val="4500"/>
                </a:spcBef>
                <a:defRPr sz="2500">
                  <a:latin typeface="Aller Light"/>
                  <a:ea typeface="Aller Light"/>
                  <a:cs typeface="Aller Light"/>
                  <a:sym typeface="Aller Light"/>
                </a:defRPr>
              </a:pPr>
              <a:endParaRPr sz="2500">
                <a:latin typeface="微软雅黑" panose="020B0503020204020204" pitchFamily="34" charset="-122"/>
                <a:ea typeface="微软雅黑" panose="020B0503020204020204" pitchFamily="34" charset="-122"/>
              </a:endParaRPr>
            </a:p>
          </p:txBody>
        </p:sp>
        <p:sp>
          <p:nvSpPr>
            <p:cNvPr id="48" name="Shape 1729"/>
            <p:cNvSpPr/>
            <p:nvPr/>
          </p:nvSpPr>
          <p:spPr>
            <a:xfrm rot="8100000">
              <a:off x="3563871" y="3199409"/>
              <a:ext cx="1414666" cy="1414667"/>
            </a:xfrm>
            <a:prstGeom prst="roundRect">
              <a:avLst>
                <a:gd name="adj" fmla="val 15000"/>
              </a:avLst>
            </a:prstGeom>
            <a:solidFill>
              <a:schemeClr val="accent2"/>
            </a:solidFill>
            <a:ln w="38100" cap="flat">
              <a:solidFill>
                <a:schemeClr val="bg1"/>
              </a:solidFill>
              <a:miter lim="400000"/>
            </a:ln>
            <a:effectLst>
              <a:outerShdw blurRad="127000" dist="38100" dir="8100000" algn="tr" rotWithShape="0">
                <a:prstClr val="black">
                  <a:alpha val="40000"/>
                </a:prstClr>
              </a:outerShdw>
            </a:effectLst>
          </p:spPr>
          <p:txBody>
            <a:bodyPr wrap="square" lIns="50800" tIns="50800" rIns="50800" bIns="50800" numCol="1" anchor="ctr">
              <a:noAutofit/>
            </a:bodyPr>
            <a:lstStyle/>
            <a:p>
              <a:pPr>
                <a:spcBef>
                  <a:spcPts val="4500"/>
                </a:spcBef>
                <a:defRPr sz="2500">
                  <a:latin typeface="Aller Light"/>
                  <a:ea typeface="Aller Light"/>
                  <a:cs typeface="Aller Light"/>
                  <a:sym typeface="Aller Light"/>
                </a:defRPr>
              </a:pPr>
              <a:endParaRPr sz="2500">
                <a:latin typeface="微软雅黑" panose="020B0503020204020204" pitchFamily="34" charset="-122"/>
                <a:ea typeface="微软雅黑" panose="020B0503020204020204" pitchFamily="34" charset="-122"/>
              </a:endParaRPr>
            </a:p>
          </p:txBody>
        </p:sp>
      </p:grpSp>
      <p:grpSp>
        <p:nvGrpSpPr>
          <p:cNvPr id="49" name="Group 11"/>
          <p:cNvGrpSpPr/>
          <p:nvPr/>
        </p:nvGrpSpPr>
        <p:grpSpPr>
          <a:xfrm>
            <a:off x="1680085" y="3062299"/>
            <a:ext cx="1414483" cy="1619124"/>
            <a:chOff x="1743076" y="2991066"/>
            <a:chExt cx="1414666" cy="1619124"/>
          </a:xfrm>
        </p:grpSpPr>
        <p:sp>
          <p:nvSpPr>
            <p:cNvPr id="50" name="Shape 1721"/>
            <p:cNvSpPr/>
            <p:nvPr/>
          </p:nvSpPr>
          <p:spPr>
            <a:xfrm rot="18900000">
              <a:off x="1743076" y="2991066"/>
              <a:ext cx="1414666" cy="1414666"/>
            </a:xfrm>
            <a:prstGeom prst="roundRect">
              <a:avLst>
                <a:gd name="adj" fmla="val 15000"/>
              </a:avLst>
            </a:prstGeom>
            <a:solidFill>
              <a:schemeClr val="accent1"/>
            </a:solidFill>
            <a:ln w="12700">
              <a:miter lim="400000"/>
            </a:ln>
          </p:spPr>
          <p:txBody>
            <a:bodyPr lIns="50800" tIns="50800" rIns="50800" bIns="50800" anchor="ctr"/>
            <a:lstStyle/>
            <a:p>
              <a:pPr>
                <a:spcBef>
                  <a:spcPts val="4500"/>
                </a:spcBef>
                <a:defRPr sz="2500">
                  <a:latin typeface="Aller Light"/>
                  <a:ea typeface="Aller Light"/>
                  <a:cs typeface="Aller Light"/>
                  <a:sym typeface="Aller Light"/>
                </a:defRPr>
              </a:pPr>
              <a:endParaRPr sz="2500">
                <a:latin typeface="微软雅黑" panose="020B0503020204020204" pitchFamily="34" charset="-122"/>
                <a:ea typeface="微软雅黑" panose="020B0503020204020204" pitchFamily="34" charset="-122"/>
              </a:endParaRPr>
            </a:p>
          </p:txBody>
        </p:sp>
        <p:sp>
          <p:nvSpPr>
            <p:cNvPr id="51" name="Shape 1732"/>
            <p:cNvSpPr/>
            <p:nvPr/>
          </p:nvSpPr>
          <p:spPr>
            <a:xfrm rot="18900000">
              <a:off x="1743076" y="3195523"/>
              <a:ext cx="1414666" cy="1414667"/>
            </a:xfrm>
            <a:prstGeom prst="roundRect">
              <a:avLst>
                <a:gd name="adj" fmla="val 15000"/>
              </a:avLst>
            </a:prstGeom>
            <a:solidFill>
              <a:schemeClr val="accent1"/>
            </a:solidFill>
            <a:ln w="50800" cap="flat">
              <a:solidFill>
                <a:schemeClr val="bg1"/>
              </a:solidFill>
              <a:miter lim="400000"/>
            </a:ln>
            <a:effectLst>
              <a:outerShdw blurRad="127000" dist="38100" dir="8100000" algn="tr" rotWithShape="0">
                <a:prstClr val="black">
                  <a:alpha val="40000"/>
                </a:prstClr>
              </a:outerShdw>
            </a:effectLst>
          </p:spPr>
          <p:txBody>
            <a:bodyPr wrap="square" lIns="50800" tIns="50800" rIns="50800" bIns="50800" numCol="1" anchor="ctr">
              <a:noAutofit/>
            </a:bodyPr>
            <a:lstStyle/>
            <a:p>
              <a:pPr>
                <a:spcBef>
                  <a:spcPts val="4500"/>
                </a:spcBef>
                <a:defRPr sz="2500">
                  <a:latin typeface="Aller Light"/>
                  <a:ea typeface="Aller Light"/>
                  <a:cs typeface="Aller Light"/>
                  <a:sym typeface="Aller Light"/>
                </a:defRPr>
              </a:pPr>
              <a:endParaRPr sz="2500">
                <a:latin typeface="微软雅黑" panose="020B0503020204020204" pitchFamily="34" charset="-122"/>
                <a:ea typeface="微软雅黑" panose="020B0503020204020204" pitchFamily="34" charset="-122"/>
              </a:endParaRPr>
            </a:p>
          </p:txBody>
        </p:sp>
      </p:grpSp>
      <p:grpSp>
        <p:nvGrpSpPr>
          <p:cNvPr id="52" name="Group 15"/>
          <p:cNvGrpSpPr/>
          <p:nvPr/>
        </p:nvGrpSpPr>
        <p:grpSpPr>
          <a:xfrm>
            <a:off x="7199795" y="3270643"/>
            <a:ext cx="1414483" cy="1619125"/>
            <a:chOff x="7199937" y="3199409"/>
            <a:chExt cx="1414666" cy="1619125"/>
          </a:xfrm>
        </p:grpSpPr>
        <p:sp>
          <p:nvSpPr>
            <p:cNvPr id="53" name="Shape 1724"/>
            <p:cNvSpPr/>
            <p:nvPr/>
          </p:nvSpPr>
          <p:spPr>
            <a:xfrm rot="8100000">
              <a:off x="7199937" y="3403868"/>
              <a:ext cx="1414666" cy="1414666"/>
            </a:xfrm>
            <a:prstGeom prst="roundRect">
              <a:avLst>
                <a:gd name="adj" fmla="val 15000"/>
              </a:avLst>
            </a:prstGeom>
            <a:solidFill>
              <a:schemeClr val="accent4"/>
            </a:solidFill>
            <a:ln w="12700">
              <a:miter lim="400000"/>
            </a:ln>
          </p:spPr>
          <p:txBody>
            <a:bodyPr lIns="50800" tIns="50800" rIns="50800" bIns="50800" anchor="ctr"/>
            <a:lstStyle/>
            <a:p>
              <a:pPr>
                <a:spcBef>
                  <a:spcPts val="4500"/>
                </a:spcBef>
                <a:defRPr sz="2500">
                  <a:latin typeface="Aller Light"/>
                  <a:ea typeface="Aller Light"/>
                  <a:cs typeface="Aller Light"/>
                  <a:sym typeface="Aller Light"/>
                </a:defRPr>
              </a:pPr>
              <a:endParaRPr sz="2500">
                <a:latin typeface="微软雅黑" panose="020B0503020204020204" pitchFamily="34" charset="-122"/>
                <a:ea typeface="微软雅黑" panose="020B0503020204020204" pitchFamily="34" charset="-122"/>
              </a:endParaRPr>
            </a:p>
          </p:txBody>
        </p:sp>
        <p:sp>
          <p:nvSpPr>
            <p:cNvPr id="54" name="Shape 1735"/>
            <p:cNvSpPr/>
            <p:nvPr/>
          </p:nvSpPr>
          <p:spPr>
            <a:xfrm rot="8100000">
              <a:off x="7199937" y="3199409"/>
              <a:ext cx="1414666" cy="1414667"/>
            </a:xfrm>
            <a:prstGeom prst="roundRect">
              <a:avLst>
                <a:gd name="adj" fmla="val 15000"/>
              </a:avLst>
            </a:prstGeom>
            <a:solidFill>
              <a:schemeClr val="accent4"/>
            </a:solidFill>
            <a:ln w="38100" cap="flat">
              <a:solidFill>
                <a:schemeClr val="bg1"/>
              </a:solidFill>
              <a:miter lim="400000"/>
            </a:ln>
            <a:effectLst>
              <a:outerShdw blurRad="127000" dist="38100" dir="8100000" algn="tr" rotWithShape="0">
                <a:prstClr val="black">
                  <a:alpha val="40000"/>
                </a:prstClr>
              </a:outerShdw>
            </a:effectLst>
          </p:spPr>
          <p:txBody>
            <a:bodyPr wrap="square" lIns="50800" tIns="50800" rIns="50800" bIns="50800" numCol="1" anchor="ctr">
              <a:noAutofit/>
            </a:bodyPr>
            <a:lstStyle/>
            <a:p>
              <a:pPr>
                <a:spcBef>
                  <a:spcPts val="4500"/>
                </a:spcBef>
                <a:defRPr sz="2500">
                  <a:latin typeface="Aller Light"/>
                  <a:ea typeface="Aller Light"/>
                  <a:cs typeface="Aller Light"/>
                  <a:sym typeface="Aller Light"/>
                </a:defRPr>
              </a:pPr>
              <a:endParaRPr sz="2500">
                <a:latin typeface="微软雅黑" panose="020B0503020204020204" pitchFamily="34" charset="-122"/>
                <a:ea typeface="微软雅黑" panose="020B0503020204020204" pitchFamily="34" charset="-122"/>
              </a:endParaRPr>
            </a:p>
          </p:txBody>
        </p:sp>
      </p:grpSp>
      <p:grpSp>
        <p:nvGrpSpPr>
          <p:cNvPr id="55" name="Group 16"/>
          <p:cNvGrpSpPr/>
          <p:nvPr/>
        </p:nvGrpSpPr>
        <p:grpSpPr>
          <a:xfrm>
            <a:off x="9014831" y="3062299"/>
            <a:ext cx="1414483" cy="1619124"/>
            <a:chOff x="9015209" y="2991066"/>
            <a:chExt cx="1414666" cy="1619124"/>
          </a:xfrm>
        </p:grpSpPr>
        <p:sp>
          <p:nvSpPr>
            <p:cNvPr id="56" name="Shape 1725"/>
            <p:cNvSpPr/>
            <p:nvPr/>
          </p:nvSpPr>
          <p:spPr>
            <a:xfrm rot="18900000">
              <a:off x="9015209" y="2991066"/>
              <a:ext cx="1414666" cy="1414666"/>
            </a:xfrm>
            <a:prstGeom prst="roundRect">
              <a:avLst>
                <a:gd name="adj" fmla="val 15000"/>
              </a:avLst>
            </a:prstGeom>
            <a:solidFill>
              <a:schemeClr val="accent1"/>
            </a:solidFill>
            <a:ln w="12700">
              <a:miter lim="400000"/>
            </a:ln>
          </p:spPr>
          <p:txBody>
            <a:bodyPr lIns="50800" tIns="50800" rIns="50800" bIns="50800" anchor="ctr"/>
            <a:lstStyle/>
            <a:p>
              <a:pPr>
                <a:spcBef>
                  <a:spcPts val="4500"/>
                </a:spcBef>
                <a:defRPr sz="2500">
                  <a:latin typeface="Aller Light"/>
                  <a:ea typeface="Aller Light"/>
                  <a:cs typeface="Aller Light"/>
                  <a:sym typeface="Aller Light"/>
                </a:defRPr>
              </a:pPr>
              <a:endParaRPr sz="2500">
                <a:latin typeface="微软雅黑" panose="020B0503020204020204" pitchFamily="34" charset="-122"/>
                <a:ea typeface="微软雅黑" panose="020B0503020204020204" pitchFamily="34" charset="-122"/>
              </a:endParaRPr>
            </a:p>
          </p:txBody>
        </p:sp>
        <p:sp>
          <p:nvSpPr>
            <p:cNvPr id="57" name="Shape 1738"/>
            <p:cNvSpPr/>
            <p:nvPr/>
          </p:nvSpPr>
          <p:spPr>
            <a:xfrm rot="18900000">
              <a:off x="9015209" y="3195523"/>
              <a:ext cx="1414666" cy="1414667"/>
            </a:xfrm>
            <a:prstGeom prst="roundRect">
              <a:avLst>
                <a:gd name="adj" fmla="val 15000"/>
              </a:avLst>
            </a:prstGeom>
            <a:solidFill>
              <a:schemeClr val="accent1"/>
            </a:solidFill>
            <a:ln w="38100" cap="flat">
              <a:solidFill>
                <a:schemeClr val="bg1"/>
              </a:solidFill>
              <a:miter lim="400000"/>
            </a:ln>
            <a:effectLst>
              <a:outerShdw blurRad="127000" dist="38100" dir="8100000" algn="tr" rotWithShape="0">
                <a:prstClr val="black">
                  <a:alpha val="40000"/>
                </a:prstClr>
              </a:outerShdw>
            </a:effectLst>
          </p:spPr>
          <p:txBody>
            <a:bodyPr wrap="square" lIns="50800" tIns="50800" rIns="50800" bIns="50800" numCol="1" anchor="ctr">
              <a:noAutofit/>
            </a:bodyPr>
            <a:lstStyle/>
            <a:p>
              <a:pPr>
                <a:spcBef>
                  <a:spcPts val="4500"/>
                </a:spcBef>
                <a:defRPr sz="2500">
                  <a:latin typeface="Aller Light"/>
                  <a:ea typeface="Aller Light"/>
                  <a:cs typeface="Aller Light"/>
                  <a:sym typeface="Aller Light"/>
                </a:defRPr>
              </a:pPr>
              <a:endParaRPr sz="2500">
                <a:latin typeface="微软雅黑" panose="020B0503020204020204" pitchFamily="34" charset="-122"/>
                <a:ea typeface="微软雅黑" panose="020B0503020204020204" pitchFamily="34" charset="-122"/>
              </a:endParaRPr>
            </a:p>
          </p:txBody>
        </p:sp>
      </p:grpSp>
      <p:sp>
        <p:nvSpPr>
          <p:cNvPr id="58" name="Text Placeholder 4"/>
          <p:cNvSpPr txBox="1"/>
          <p:nvPr/>
        </p:nvSpPr>
        <p:spPr>
          <a:xfrm>
            <a:off x="1781996" y="3840206"/>
            <a:ext cx="1210661" cy="267765"/>
          </a:xfrm>
          <a:prstGeom prst="rect">
            <a:avLst/>
          </a:prstGeom>
        </p:spPr>
        <p:txBody>
          <a:bodyPr lIns="121908" tIns="60954" rIns="121908" bIns="60954"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600" b="1" dirty="0">
                <a:solidFill>
                  <a:schemeClr val="bg1"/>
                </a:solidFill>
                <a:latin typeface="微软雅黑" panose="020B0503020204020204" pitchFamily="34" charset="-122"/>
                <a:ea typeface="微软雅黑" panose="020B0503020204020204" pitchFamily="34" charset="-122"/>
              </a:rPr>
              <a:t>点击输入标题内容</a:t>
            </a:r>
            <a:endParaRPr lang="en-GB" altLang="zh-CN" sz="1600" b="1" dirty="0">
              <a:solidFill>
                <a:schemeClr val="bg1"/>
              </a:solidFill>
              <a:latin typeface="微软雅黑" panose="020B0503020204020204" pitchFamily="34" charset="-122"/>
              <a:ea typeface="微软雅黑" panose="020B0503020204020204" pitchFamily="34" charset="-122"/>
            </a:endParaRPr>
          </a:p>
        </p:txBody>
      </p:sp>
      <p:sp>
        <p:nvSpPr>
          <p:cNvPr id="59" name="Text Placeholder 4"/>
          <p:cNvSpPr txBox="1"/>
          <p:nvPr/>
        </p:nvSpPr>
        <p:spPr>
          <a:xfrm>
            <a:off x="3663350" y="3840206"/>
            <a:ext cx="1210661" cy="267765"/>
          </a:xfrm>
          <a:prstGeom prst="rect">
            <a:avLst/>
          </a:prstGeom>
        </p:spPr>
        <p:txBody>
          <a:bodyPr lIns="121908" tIns="60954" rIns="121908" bIns="60954"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600" b="1" dirty="0">
                <a:solidFill>
                  <a:schemeClr val="bg1"/>
                </a:solidFill>
                <a:latin typeface="微软雅黑" panose="020B0503020204020204" pitchFamily="34" charset="-122"/>
                <a:ea typeface="微软雅黑" panose="020B0503020204020204" pitchFamily="34" charset="-122"/>
              </a:rPr>
              <a:t>点击输入标题内容</a:t>
            </a:r>
            <a:endParaRPr lang="en-GB" altLang="zh-CN" sz="1600" b="1" dirty="0">
              <a:solidFill>
                <a:schemeClr val="bg1"/>
              </a:solidFill>
              <a:latin typeface="微软雅黑" panose="020B0503020204020204" pitchFamily="34" charset="-122"/>
              <a:ea typeface="微软雅黑" panose="020B0503020204020204" pitchFamily="34" charset="-122"/>
            </a:endParaRPr>
          </a:p>
        </p:txBody>
      </p:sp>
      <p:sp>
        <p:nvSpPr>
          <p:cNvPr id="60" name="Text Placeholder 4"/>
          <p:cNvSpPr txBox="1"/>
          <p:nvPr/>
        </p:nvSpPr>
        <p:spPr>
          <a:xfrm>
            <a:off x="5480435" y="3840206"/>
            <a:ext cx="1210661" cy="267765"/>
          </a:xfrm>
          <a:prstGeom prst="rect">
            <a:avLst/>
          </a:prstGeom>
        </p:spPr>
        <p:txBody>
          <a:bodyPr lIns="121908" tIns="60954" rIns="121908" bIns="60954"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600" b="1" dirty="0">
                <a:solidFill>
                  <a:schemeClr val="bg1"/>
                </a:solidFill>
                <a:latin typeface="微软雅黑" panose="020B0503020204020204" pitchFamily="34" charset="-122"/>
                <a:ea typeface="微软雅黑" panose="020B0503020204020204" pitchFamily="34" charset="-122"/>
              </a:rPr>
              <a:t>点击输入标题内容</a:t>
            </a:r>
            <a:endParaRPr lang="en-GB" altLang="zh-CN" sz="1600" b="1" dirty="0">
              <a:solidFill>
                <a:schemeClr val="bg1"/>
              </a:solidFill>
              <a:latin typeface="微软雅黑" panose="020B0503020204020204" pitchFamily="34" charset="-122"/>
              <a:ea typeface="微软雅黑" panose="020B0503020204020204" pitchFamily="34" charset="-122"/>
            </a:endParaRPr>
          </a:p>
        </p:txBody>
      </p:sp>
      <p:sp>
        <p:nvSpPr>
          <p:cNvPr id="61" name="Text Placeholder 4"/>
          <p:cNvSpPr txBox="1"/>
          <p:nvPr/>
        </p:nvSpPr>
        <p:spPr>
          <a:xfrm>
            <a:off x="7298230" y="3840206"/>
            <a:ext cx="1210661" cy="267765"/>
          </a:xfrm>
          <a:prstGeom prst="rect">
            <a:avLst/>
          </a:prstGeom>
        </p:spPr>
        <p:txBody>
          <a:bodyPr lIns="121908" tIns="60954" rIns="121908" bIns="60954"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600" b="1" dirty="0">
                <a:solidFill>
                  <a:schemeClr val="bg1"/>
                </a:solidFill>
                <a:latin typeface="微软雅黑" panose="020B0503020204020204" pitchFamily="34" charset="-122"/>
                <a:ea typeface="微软雅黑" panose="020B0503020204020204" pitchFamily="34" charset="-122"/>
              </a:rPr>
              <a:t>点击输入标题内容</a:t>
            </a:r>
            <a:endParaRPr lang="en-GB" altLang="zh-CN" sz="1600" b="1" dirty="0">
              <a:solidFill>
                <a:schemeClr val="bg1"/>
              </a:solidFill>
              <a:latin typeface="微软雅黑" panose="020B0503020204020204" pitchFamily="34" charset="-122"/>
              <a:ea typeface="微软雅黑" panose="020B0503020204020204" pitchFamily="34" charset="-122"/>
            </a:endParaRPr>
          </a:p>
        </p:txBody>
      </p:sp>
      <p:sp>
        <p:nvSpPr>
          <p:cNvPr id="62" name="Text Placeholder 4"/>
          <p:cNvSpPr txBox="1"/>
          <p:nvPr/>
        </p:nvSpPr>
        <p:spPr>
          <a:xfrm>
            <a:off x="9116742" y="3840206"/>
            <a:ext cx="1210661" cy="267765"/>
          </a:xfrm>
          <a:prstGeom prst="rect">
            <a:avLst/>
          </a:prstGeom>
        </p:spPr>
        <p:txBody>
          <a:bodyPr lIns="121908" tIns="60954" rIns="121908" bIns="60954"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600" b="1" dirty="0">
                <a:solidFill>
                  <a:schemeClr val="bg1"/>
                </a:solidFill>
                <a:latin typeface="微软雅黑" panose="020B0503020204020204" pitchFamily="34" charset="-122"/>
                <a:ea typeface="微软雅黑" panose="020B0503020204020204" pitchFamily="34" charset="-122"/>
              </a:rPr>
              <a:t>点击输入标题内容</a:t>
            </a:r>
            <a:endParaRPr lang="en-GB" altLang="zh-CN" sz="1600" b="1" dirty="0">
              <a:solidFill>
                <a:schemeClr val="bg1"/>
              </a:solidFill>
              <a:latin typeface="微软雅黑" panose="020B0503020204020204" pitchFamily="34" charset="-122"/>
              <a:ea typeface="微软雅黑" panose="020B0503020204020204" pitchFamily="34" charset="-122"/>
            </a:endParaRPr>
          </a:p>
        </p:txBody>
      </p:sp>
      <p:sp>
        <p:nvSpPr>
          <p:cNvPr id="63" name="TextBox 62"/>
          <p:cNvSpPr txBox="1"/>
          <p:nvPr/>
        </p:nvSpPr>
        <p:spPr>
          <a:xfrm>
            <a:off x="1296093" y="1747263"/>
            <a:ext cx="2328066" cy="1034129"/>
          </a:xfrm>
          <a:prstGeom prst="rect">
            <a:avLst/>
          </a:prstGeom>
          <a:noFill/>
        </p:spPr>
        <p:txBody>
          <a:bodyPr wrap="square" lIns="0" tIns="0" rIns="0" bIns="0" rtlCol="0">
            <a:spAutoFit/>
          </a:bodyPr>
          <a:lstStyle/>
          <a:p>
            <a:pPr algn="just">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详写内容</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4" name="TextBox 63"/>
          <p:cNvSpPr txBox="1"/>
          <p:nvPr/>
        </p:nvSpPr>
        <p:spPr>
          <a:xfrm>
            <a:off x="3120058" y="5228425"/>
            <a:ext cx="2328066" cy="1034129"/>
          </a:xfrm>
          <a:prstGeom prst="rect">
            <a:avLst/>
          </a:prstGeom>
          <a:noFill/>
        </p:spPr>
        <p:txBody>
          <a:bodyPr wrap="square" lIns="0" tIns="0" rIns="0" bIns="0" rtlCol="0">
            <a:spAutoFit/>
          </a:bodyPr>
          <a:lstStyle/>
          <a:p>
            <a:pPr algn="just">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详写内容</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5" name="TextBox 64"/>
          <p:cNvSpPr txBox="1"/>
          <p:nvPr/>
        </p:nvSpPr>
        <p:spPr>
          <a:xfrm>
            <a:off x="4936239" y="1747263"/>
            <a:ext cx="2328066" cy="1034129"/>
          </a:xfrm>
          <a:prstGeom prst="rect">
            <a:avLst/>
          </a:prstGeom>
          <a:noFill/>
        </p:spPr>
        <p:txBody>
          <a:bodyPr wrap="square" lIns="0" tIns="0" rIns="0" bIns="0" rtlCol="0">
            <a:spAutoFit/>
          </a:bodyPr>
          <a:lstStyle/>
          <a:p>
            <a:pPr algn="just">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详写内容</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6" name="TextBox 65"/>
          <p:cNvSpPr txBox="1"/>
          <p:nvPr/>
        </p:nvSpPr>
        <p:spPr>
          <a:xfrm>
            <a:off x="6753789" y="5228425"/>
            <a:ext cx="2328066" cy="1034129"/>
          </a:xfrm>
          <a:prstGeom prst="rect">
            <a:avLst/>
          </a:prstGeom>
          <a:noFill/>
        </p:spPr>
        <p:txBody>
          <a:bodyPr wrap="square" lIns="0" tIns="0" rIns="0" bIns="0" rtlCol="0">
            <a:spAutoFit/>
          </a:bodyPr>
          <a:lstStyle/>
          <a:p>
            <a:pPr algn="just">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详写内容</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7" name="TextBox 66"/>
          <p:cNvSpPr txBox="1"/>
          <p:nvPr/>
        </p:nvSpPr>
        <p:spPr>
          <a:xfrm>
            <a:off x="8552438" y="1747263"/>
            <a:ext cx="2328066" cy="1034129"/>
          </a:xfrm>
          <a:prstGeom prst="rect">
            <a:avLst/>
          </a:prstGeom>
          <a:noFill/>
        </p:spPr>
        <p:txBody>
          <a:bodyPr wrap="square" lIns="0" tIns="0" rIns="0" bIns="0" rtlCol="0">
            <a:spAutoFit/>
          </a:bodyPr>
          <a:lstStyle/>
          <a:p>
            <a:pPr algn="just">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详写内容</a:t>
            </a: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xEl>
                                              <p:pRg st="0" end="0"/>
                                            </p:txEl>
                                          </p:spTgt>
                                        </p:tgtEl>
                                        <p:attrNameLst>
                                          <p:attrName>style.visibility</p:attrName>
                                        </p:attrNameLst>
                                      </p:cBhvr>
                                      <p:to>
                                        <p:strVal val="visible"/>
                                      </p:to>
                                    </p:set>
                                    <p:animEffect transition="in" filter="fade">
                                      <p:cBhvr>
                                        <p:cTn id="10" dur="500"/>
                                        <p:tgtEl>
                                          <p:spTgt spid="58">
                                            <p:txEl>
                                              <p:pRg st="0" end="0"/>
                                            </p:txEl>
                                          </p:spTgt>
                                        </p:tgtEl>
                                      </p:cBhvr>
                                    </p:animEffect>
                                  </p:childTnLst>
                                </p:cTn>
                              </p:par>
                            </p:childTnLst>
                          </p:cTn>
                        </p:par>
                        <p:par>
                          <p:cTn id="11" fill="hold">
                            <p:stCondLst>
                              <p:cond delay="500"/>
                            </p:stCondLst>
                            <p:childTnLst>
                              <p:par>
                                <p:cTn id="12" presetID="18" presetClass="entr" presetSubtype="6" fill="hold" grpId="0" nodeType="afterEffect">
                                  <p:stCondLst>
                                    <p:cond delay="0"/>
                                  </p:stCondLst>
                                  <p:childTnLst>
                                    <p:set>
                                      <p:cBhvr>
                                        <p:cTn id="13" dur="1" fill="hold">
                                          <p:stCondLst>
                                            <p:cond delay="0"/>
                                          </p:stCondLst>
                                        </p:cTn>
                                        <p:tgtEl>
                                          <p:spTgt spid="63"/>
                                        </p:tgtEl>
                                        <p:attrNameLst>
                                          <p:attrName>style.visibility</p:attrName>
                                        </p:attrNameLst>
                                      </p:cBhvr>
                                      <p:to>
                                        <p:strVal val="visible"/>
                                      </p:to>
                                    </p:set>
                                    <p:animEffect transition="in" filter="strips(downRight)">
                                      <p:cBhvr>
                                        <p:cTn id="14" dur="500"/>
                                        <p:tgtEl>
                                          <p:spTgt spid="63"/>
                                        </p:tgtEl>
                                      </p:cBhvr>
                                    </p:animEffect>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dissolve">
                                      <p:cBhvr>
                                        <p:cTn id="18" dur="500"/>
                                        <p:tgtEl>
                                          <p:spTgt spid="4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9">
                                            <p:txEl>
                                              <p:pRg st="0" end="0"/>
                                            </p:txEl>
                                          </p:spTgt>
                                        </p:tgtEl>
                                        <p:attrNameLst>
                                          <p:attrName>style.visibility</p:attrName>
                                        </p:attrNameLst>
                                      </p:cBhvr>
                                      <p:to>
                                        <p:strVal val="visible"/>
                                      </p:to>
                                    </p:set>
                                    <p:animEffect transition="in" filter="fade">
                                      <p:cBhvr>
                                        <p:cTn id="21" dur="500"/>
                                        <p:tgtEl>
                                          <p:spTgt spid="59">
                                            <p:txEl>
                                              <p:pRg st="0" end="0"/>
                                            </p:txEl>
                                          </p:spTgt>
                                        </p:tgtEl>
                                      </p:cBhvr>
                                    </p:animEffect>
                                  </p:childTnLst>
                                </p:cTn>
                              </p:par>
                            </p:childTnLst>
                          </p:cTn>
                        </p:par>
                        <p:par>
                          <p:cTn id="22" fill="hold">
                            <p:stCondLst>
                              <p:cond delay="1500"/>
                            </p:stCondLst>
                            <p:childTnLst>
                              <p:par>
                                <p:cTn id="23" presetID="18" presetClass="entr" presetSubtype="6" fill="hold" grpId="0" nodeType="after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strips(downRight)">
                                      <p:cBhvr>
                                        <p:cTn id="25" dur="500"/>
                                        <p:tgtEl>
                                          <p:spTgt spid="64"/>
                                        </p:tgtEl>
                                      </p:cBhvr>
                                    </p:animEffect>
                                  </p:childTnLst>
                                </p:cTn>
                              </p:par>
                            </p:childTnLst>
                          </p:cTn>
                        </p:par>
                        <p:par>
                          <p:cTn id="26" fill="hold">
                            <p:stCondLst>
                              <p:cond delay="2000"/>
                            </p:stCondLst>
                            <p:childTnLst>
                              <p:par>
                                <p:cTn id="27" presetID="9" presetClass="entr" presetSubtype="0"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dissolve">
                                      <p:cBhvr>
                                        <p:cTn id="29" dur="500"/>
                                        <p:tgtEl>
                                          <p:spTgt spid="4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0">
                                            <p:txEl>
                                              <p:pRg st="0" end="0"/>
                                            </p:txEl>
                                          </p:spTgt>
                                        </p:tgtEl>
                                        <p:attrNameLst>
                                          <p:attrName>style.visibility</p:attrName>
                                        </p:attrNameLst>
                                      </p:cBhvr>
                                      <p:to>
                                        <p:strVal val="visible"/>
                                      </p:to>
                                    </p:set>
                                    <p:animEffect transition="in" filter="fade">
                                      <p:cBhvr>
                                        <p:cTn id="32" dur="500"/>
                                        <p:tgtEl>
                                          <p:spTgt spid="60">
                                            <p:txEl>
                                              <p:pRg st="0" end="0"/>
                                            </p:txEl>
                                          </p:spTgt>
                                        </p:tgtEl>
                                      </p:cBhvr>
                                    </p:animEffect>
                                  </p:childTnLst>
                                </p:cTn>
                              </p:par>
                            </p:childTnLst>
                          </p:cTn>
                        </p:par>
                        <p:par>
                          <p:cTn id="33" fill="hold">
                            <p:stCondLst>
                              <p:cond delay="2500"/>
                            </p:stCondLst>
                            <p:childTnLst>
                              <p:par>
                                <p:cTn id="34" presetID="18" presetClass="entr" presetSubtype="6" fill="hold" grpId="0" nodeType="after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strips(downRight)">
                                      <p:cBhvr>
                                        <p:cTn id="36" dur="500"/>
                                        <p:tgtEl>
                                          <p:spTgt spid="65"/>
                                        </p:tgtEl>
                                      </p:cBhvr>
                                    </p:animEffect>
                                  </p:childTnLst>
                                </p:cTn>
                              </p:par>
                            </p:childTnLst>
                          </p:cTn>
                        </p:par>
                        <p:par>
                          <p:cTn id="37" fill="hold">
                            <p:stCondLst>
                              <p:cond delay="3000"/>
                            </p:stCondLst>
                            <p:childTnLst>
                              <p:par>
                                <p:cTn id="38" presetID="9" presetClass="entr" presetSubtype="0" fill="hold" nodeType="after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dissolve">
                                      <p:cBhvr>
                                        <p:cTn id="40" dur="50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1">
                                            <p:txEl>
                                              <p:pRg st="0" end="0"/>
                                            </p:txEl>
                                          </p:spTgt>
                                        </p:tgtEl>
                                        <p:attrNameLst>
                                          <p:attrName>style.visibility</p:attrName>
                                        </p:attrNameLst>
                                      </p:cBhvr>
                                      <p:to>
                                        <p:strVal val="visible"/>
                                      </p:to>
                                    </p:set>
                                    <p:animEffect transition="in" filter="fade">
                                      <p:cBhvr>
                                        <p:cTn id="43" dur="500"/>
                                        <p:tgtEl>
                                          <p:spTgt spid="61">
                                            <p:txEl>
                                              <p:pRg st="0" end="0"/>
                                            </p:txEl>
                                          </p:spTgt>
                                        </p:tgtEl>
                                      </p:cBhvr>
                                    </p:animEffect>
                                  </p:childTnLst>
                                </p:cTn>
                              </p:par>
                            </p:childTnLst>
                          </p:cTn>
                        </p:par>
                        <p:par>
                          <p:cTn id="44" fill="hold">
                            <p:stCondLst>
                              <p:cond delay="3500"/>
                            </p:stCondLst>
                            <p:childTnLst>
                              <p:par>
                                <p:cTn id="45" presetID="18" presetClass="entr" presetSubtype="6" fill="hold" grpId="0" nodeType="afterEffect">
                                  <p:stCondLst>
                                    <p:cond delay="0"/>
                                  </p:stCondLst>
                                  <p:childTnLst>
                                    <p:set>
                                      <p:cBhvr>
                                        <p:cTn id="46" dur="1" fill="hold">
                                          <p:stCondLst>
                                            <p:cond delay="0"/>
                                          </p:stCondLst>
                                        </p:cTn>
                                        <p:tgtEl>
                                          <p:spTgt spid="66"/>
                                        </p:tgtEl>
                                        <p:attrNameLst>
                                          <p:attrName>style.visibility</p:attrName>
                                        </p:attrNameLst>
                                      </p:cBhvr>
                                      <p:to>
                                        <p:strVal val="visible"/>
                                      </p:to>
                                    </p:set>
                                    <p:animEffect transition="in" filter="strips(downRight)">
                                      <p:cBhvr>
                                        <p:cTn id="47" dur="500"/>
                                        <p:tgtEl>
                                          <p:spTgt spid="66"/>
                                        </p:tgtEl>
                                      </p:cBhvr>
                                    </p:animEffect>
                                  </p:childTnLst>
                                </p:cTn>
                              </p:par>
                            </p:childTnLst>
                          </p:cTn>
                        </p:par>
                        <p:par>
                          <p:cTn id="48" fill="hold">
                            <p:stCondLst>
                              <p:cond delay="4000"/>
                            </p:stCondLst>
                            <p:childTnLst>
                              <p:par>
                                <p:cTn id="49" presetID="9" presetClass="entr" presetSubtype="0" fill="hold" nodeType="after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dissolve">
                                      <p:cBhvr>
                                        <p:cTn id="51" dur="500"/>
                                        <p:tgtEl>
                                          <p:spTgt spid="5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2">
                                            <p:txEl>
                                              <p:pRg st="0" end="0"/>
                                            </p:txEl>
                                          </p:spTgt>
                                        </p:tgtEl>
                                        <p:attrNameLst>
                                          <p:attrName>style.visibility</p:attrName>
                                        </p:attrNameLst>
                                      </p:cBhvr>
                                      <p:to>
                                        <p:strVal val="visible"/>
                                      </p:to>
                                    </p:set>
                                    <p:animEffect transition="in" filter="fade">
                                      <p:cBhvr>
                                        <p:cTn id="54" dur="500"/>
                                        <p:tgtEl>
                                          <p:spTgt spid="62">
                                            <p:txEl>
                                              <p:pRg st="0" end="0"/>
                                            </p:txEl>
                                          </p:spTgt>
                                        </p:tgtEl>
                                      </p:cBhvr>
                                    </p:animEffect>
                                  </p:childTnLst>
                                </p:cTn>
                              </p:par>
                            </p:childTnLst>
                          </p:cTn>
                        </p:par>
                        <p:par>
                          <p:cTn id="55" fill="hold">
                            <p:stCondLst>
                              <p:cond delay="4500"/>
                            </p:stCondLst>
                            <p:childTnLst>
                              <p:par>
                                <p:cTn id="56" presetID="18" presetClass="entr" presetSubtype="6" fill="hold" grpId="0" nodeType="afterEffect">
                                  <p:stCondLst>
                                    <p:cond delay="0"/>
                                  </p:stCondLst>
                                  <p:childTnLst>
                                    <p:set>
                                      <p:cBhvr>
                                        <p:cTn id="57" dur="1" fill="hold">
                                          <p:stCondLst>
                                            <p:cond delay="0"/>
                                          </p:stCondLst>
                                        </p:cTn>
                                        <p:tgtEl>
                                          <p:spTgt spid="67"/>
                                        </p:tgtEl>
                                        <p:attrNameLst>
                                          <p:attrName>style.visibility</p:attrName>
                                        </p:attrNameLst>
                                      </p:cBhvr>
                                      <p:to>
                                        <p:strVal val="visible"/>
                                      </p:to>
                                    </p:set>
                                    <p:animEffect transition="in" filter="strips(downRight)">
                                      <p:cBhvr>
                                        <p:cTn id="58"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build="p"/>
      <p:bldP spid="59" grpId="0" build="p"/>
      <p:bldP spid="60" grpId="0" build="p"/>
      <p:bldP spid="61" grpId="0" build="p"/>
      <p:bldP spid="62" grpId="0" build="p"/>
      <p:bldP spid="63" grpId="0"/>
      <p:bldP spid="64" grpId="0"/>
      <p:bldP spid="65" grpId="0"/>
      <p:bldP spid="66" grpId="0"/>
      <p:bldP spid="6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395739" y="1769807"/>
            <a:ext cx="11195778" cy="2049718"/>
            <a:chOff x="394996" y="1769807"/>
            <a:chExt cx="11197236" cy="2049718"/>
          </a:xfrm>
        </p:grpSpPr>
        <p:sp>
          <p:nvSpPr>
            <p:cNvPr id="2" name="矩形 1"/>
            <p:cNvSpPr/>
            <p:nvPr/>
          </p:nvSpPr>
          <p:spPr>
            <a:xfrm>
              <a:off x="394996" y="1769807"/>
              <a:ext cx="11197236" cy="20497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94996" y="1769807"/>
              <a:ext cx="11197236" cy="2005780"/>
            </a:xfrm>
            <a:prstGeom prst="rect">
              <a:avLst/>
            </a:prstGeom>
            <a:blipFill dpi="0" rotWithShape="1">
              <a:blip r:embed="rId2" cstate="print"/>
              <a:srcRect/>
              <a:tile tx="0" ty="-32829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395739" y="4022329"/>
            <a:ext cx="2680078" cy="2160756"/>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8911440" y="4022329"/>
            <a:ext cx="2680078" cy="2160756"/>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072872" y="4022329"/>
            <a:ext cx="2680078" cy="2160756"/>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234306" y="4022329"/>
            <a:ext cx="2680078" cy="2160756"/>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a:grpSpLocks noChangeAspect="1"/>
          </p:cNvGrpSpPr>
          <p:nvPr/>
        </p:nvGrpSpPr>
        <p:grpSpPr>
          <a:xfrm>
            <a:off x="518591" y="4137704"/>
            <a:ext cx="462585" cy="383940"/>
            <a:chOff x="9404083" y="1238855"/>
            <a:chExt cx="801342" cy="665020"/>
          </a:xfrm>
          <a:solidFill>
            <a:schemeClr val="tx2"/>
          </a:solidFill>
        </p:grpSpPr>
        <p:sp>
          <p:nvSpPr>
            <p:cNvPr id="9" name="Freeform 583"/>
            <p:cNvSpPr/>
            <p:nvPr/>
          </p:nvSpPr>
          <p:spPr bwMode="auto">
            <a:xfrm>
              <a:off x="9404083" y="1238855"/>
              <a:ext cx="801342" cy="308708"/>
            </a:xfrm>
            <a:custGeom>
              <a:avLst/>
              <a:gdLst>
                <a:gd name="T0" fmla="*/ 924 w 1111"/>
                <a:gd name="T1" fmla="*/ 0 h 428"/>
                <a:gd name="T2" fmla="*/ 958 w 1111"/>
                <a:gd name="T3" fmla="*/ 55 h 428"/>
                <a:gd name="T4" fmla="*/ 542 w 1111"/>
                <a:gd name="T5" fmla="*/ 281 h 428"/>
                <a:gd name="T6" fmla="*/ 0 w 1111"/>
                <a:gd name="T7" fmla="*/ 355 h 428"/>
                <a:gd name="T8" fmla="*/ 3 w 1111"/>
                <a:gd name="T9" fmla="*/ 428 h 428"/>
                <a:gd name="T10" fmla="*/ 570 w 1111"/>
                <a:gd name="T11" fmla="*/ 355 h 428"/>
                <a:gd name="T12" fmla="*/ 986 w 1111"/>
                <a:gd name="T13" fmla="*/ 121 h 428"/>
                <a:gd name="T14" fmla="*/ 1021 w 1111"/>
                <a:gd name="T15" fmla="*/ 184 h 428"/>
                <a:gd name="T16" fmla="*/ 1111 w 1111"/>
                <a:gd name="T17" fmla="*/ 0 h 428"/>
                <a:gd name="T18" fmla="*/ 924 w 1111"/>
                <a:gd name="T19" fmla="*/ 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1" h="428">
                  <a:moveTo>
                    <a:pt x="924" y="0"/>
                  </a:moveTo>
                  <a:lnTo>
                    <a:pt x="958" y="55"/>
                  </a:lnTo>
                  <a:lnTo>
                    <a:pt x="542" y="281"/>
                  </a:lnTo>
                  <a:lnTo>
                    <a:pt x="0" y="355"/>
                  </a:lnTo>
                  <a:lnTo>
                    <a:pt x="3" y="428"/>
                  </a:lnTo>
                  <a:lnTo>
                    <a:pt x="570" y="355"/>
                  </a:lnTo>
                  <a:lnTo>
                    <a:pt x="986" y="121"/>
                  </a:lnTo>
                  <a:lnTo>
                    <a:pt x="1021" y="184"/>
                  </a:lnTo>
                  <a:lnTo>
                    <a:pt x="1111" y="0"/>
                  </a:lnTo>
                  <a:lnTo>
                    <a:pt x="924"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sp>
          <p:nvSpPr>
            <p:cNvPr id="10" name="Freeform 584"/>
            <p:cNvSpPr/>
            <p:nvPr/>
          </p:nvSpPr>
          <p:spPr bwMode="auto">
            <a:xfrm>
              <a:off x="9915470" y="1392487"/>
              <a:ext cx="208450" cy="511387"/>
            </a:xfrm>
            <a:custGeom>
              <a:avLst/>
              <a:gdLst>
                <a:gd name="T0" fmla="*/ 0 w 289"/>
                <a:gd name="T1" fmla="*/ 709 h 709"/>
                <a:gd name="T2" fmla="*/ 289 w 289"/>
                <a:gd name="T3" fmla="*/ 709 h 709"/>
                <a:gd name="T4" fmla="*/ 289 w 289"/>
                <a:gd name="T5" fmla="*/ 0 h 709"/>
                <a:gd name="T6" fmla="*/ 0 w 289"/>
                <a:gd name="T7" fmla="*/ 161 h 709"/>
                <a:gd name="T8" fmla="*/ 0 w 289"/>
                <a:gd name="T9" fmla="*/ 709 h 709"/>
              </a:gdLst>
              <a:ahLst/>
              <a:cxnLst>
                <a:cxn ang="0">
                  <a:pos x="T0" y="T1"/>
                </a:cxn>
                <a:cxn ang="0">
                  <a:pos x="T2" y="T3"/>
                </a:cxn>
                <a:cxn ang="0">
                  <a:pos x="T4" y="T5"/>
                </a:cxn>
                <a:cxn ang="0">
                  <a:pos x="T6" y="T7"/>
                </a:cxn>
                <a:cxn ang="0">
                  <a:pos x="T8" y="T9"/>
                </a:cxn>
              </a:cxnLst>
              <a:rect l="0" t="0" r="r" b="b"/>
              <a:pathLst>
                <a:path w="289" h="709">
                  <a:moveTo>
                    <a:pt x="0" y="709"/>
                  </a:moveTo>
                  <a:lnTo>
                    <a:pt x="289" y="709"/>
                  </a:lnTo>
                  <a:lnTo>
                    <a:pt x="289" y="0"/>
                  </a:lnTo>
                  <a:lnTo>
                    <a:pt x="0" y="161"/>
                  </a:lnTo>
                  <a:lnTo>
                    <a:pt x="0" y="70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sp>
          <p:nvSpPr>
            <p:cNvPr id="11" name="Freeform 585"/>
            <p:cNvSpPr/>
            <p:nvPr/>
          </p:nvSpPr>
          <p:spPr bwMode="auto">
            <a:xfrm>
              <a:off x="9663743" y="1528809"/>
              <a:ext cx="180320" cy="375065"/>
            </a:xfrm>
            <a:custGeom>
              <a:avLst/>
              <a:gdLst>
                <a:gd name="T0" fmla="*/ 0 w 250"/>
                <a:gd name="T1" fmla="*/ 520 h 520"/>
                <a:gd name="T2" fmla="*/ 250 w 250"/>
                <a:gd name="T3" fmla="*/ 520 h 520"/>
                <a:gd name="T4" fmla="*/ 250 w 250"/>
                <a:gd name="T5" fmla="*/ 0 h 520"/>
                <a:gd name="T6" fmla="*/ 0 w 250"/>
                <a:gd name="T7" fmla="*/ 42 h 520"/>
                <a:gd name="T8" fmla="*/ 0 w 250"/>
                <a:gd name="T9" fmla="*/ 520 h 520"/>
              </a:gdLst>
              <a:ahLst/>
              <a:cxnLst>
                <a:cxn ang="0">
                  <a:pos x="T0" y="T1"/>
                </a:cxn>
                <a:cxn ang="0">
                  <a:pos x="T2" y="T3"/>
                </a:cxn>
                <a:cxn ang="0">
                  <a:pos x="T4" y="T5"/>
                </a:cxn>
                <a:cxn ang="0">
                  <a:pos x="T6" y="T7"/>
                </a:cxn>
                <a:cxn ang="0">
                  <a:pos x="T8" y="T9"/>
                </a:cxn>
              </a:cxnLst>
              <a:rect l="0" t="0" r="r" b="b"/>
              <a:pathLst>
                <a:path w="250" h="520">
                  <a:moveTo>
                    <a:pt x="0" y="520"/>
                  </a:moveTo>
                  <a:lnTo>
                    <a:pt x="250" y="520"/>
                  </a:lnTo>
                  <a:lnTo>
                    <a:pt x="250" y="0"/>
                  </a:lnTo>
                  <a:lnTo>
                    <a:pt x="0" y="42"/>
                  </a:lnTo>
                  <a:lnTo>
                    <a:pt x="0" y="52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sp>
          <p:nvSpPr>
            <p:cNvPr id="12" name="Freeform 586"/>
            <p:cNvSpPr/>
            <p:nvPr/>
          </p:nvSpPr>
          <p:spPr bwMode="auto">
            <a:xfrm>
              <a:off x="9404083" y="1569922"/>
              <a:ext cx="189697" cy="333953"/>
            </a:xfrm>
            <a:custGeom>
              <a:avLst/>
              <a:gdLst>
                <a:gd name="T0" fmla="*/ 0 w 263"/>
                <a:gd name="T1" fmla="*/ 463 h 463"/>
                <a:gd name="T2" fmla="*/ 263 w 263"/>
                <a:gd name="T3" fmla="*/ 463 h 463"/>
                <a:gd name="T4" fmla="*/ 263 w 263"/>
                <a:gd name="T5" fmla="*/ 0 h 463"/>
                <a:gd name="T6" fmla="*/ 0 w 263"/>
                <a:gd name="T7" fmla="*/ 30 h 463"/>
                <a:gd name="T8" fmla="*/ 0 w 263"/>
                <a:gd name="T9" fmla="*/ 463 h 463"/>
              </a:gdLst>
              <a:ahLst/>
              <a:cxnLst>
                <a:cxn ang="0">
                  <a:pos x="T0" y="T1"/>
                </a:cxn>
                <a:cxn ang="0">
                  <a:pos x="T2" y="T3"/>
                </a:cxn>
                <a:cxn ang="0">
                  <a:pos x="T4" y="T5"/>
                </a:cxn>
                <a:cxn ang="0">
                  <a:pos x="T6" y="T7"/>
                </a:cxn>
                <a:cxn ang="0">
                  <a:pos x="T8" y="T9"/>
                </a:cxn>
              </a:cxnLst>
              <a:rect l="0" t="0" r="r" b="b"/>
              <a:pathLst>
                <a:path w="263" h="463">
                  <a:moveTo>
                    <a:pt x="0" y="463"/>
                  </a:moveTo>
                  <a:lnTo>
                    <a:pt x="263" y="463"/>
                  </a:lnTo>
                  <a:lnTo>
                    <a:pt x="263" y="0"/>
                  </a:lnTo>
                  <a:lnTo>
                    <a:pt x="0" y="30"/>
                  </a:lnTo>
                  <a:lnTo>
                    <a:pt x="0" y="46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grpSp>
      <p:grpSp>
        <p:nvGrpSpPr>
          <p:cNvPr id="13" name="组合 12"/>
          <p:cNvGrpSpPr>
            <a:grpSpLocks noChangeAspect="1"/>
          </p:cNvGrpSpPr>
          <p:nvPr/>
        </p:nvGrpSpPr>
        <p:grpSpPr>
          <a:xfrm>
            <a:off x="3348562" y="4089617"/>
            <a:ext cx="368713" cy="480119"/>
            <a:chOff x="3196030" y="1160235"/>
            <a:chExt cx="582794" cy="758785"/>
          </a:xfrm>
          <a:solidFill>
            <a:schemeClr val="accent1"/>
          </a:solidFill>
        </p:grpSpPr>
        <p:sp>
          <p:nvSpPr>
            <p:cNvPr id="14" name="Freeform 634"/>
            <p:cNvSpPr>
              <a:spLocks noEditPoints="1"/>
            </p:cNvSpPr>
            <p:nvPr/>
          </p:nvSpPr>
          <p:spPr bwMode="auto">
            <a:xfrm>
              <a:off x="3243635" y="1160235"/>
              <a:ext cx="535189" cy="533747"/>
            </a:xfrm>
            <a:custGeom>
              <a:avLst/>
              <a:gdLst>
                <a:gd name="T0" fmla="*/ 225 w 314"/>
                <a:gd name="T1" fmla="*/ 39 h 313"/>
                <a:gd name="T2" fmla="*/ 34 w 314"/>
                <a:gd name="T3" fmla="*/ 89 h 313"/>
                <a:gd name="T4" fmla="*/ 62 w 314"/>
                <a:gd name="T5" fmla="*/ 264 h 313"/>
                <a:gd name="T6" fmla="*/ 84 w 314"/>
                <a:gd name="T7" fmla="*/ 280 h 313"/>
                <a:gd name="T8" fmla="*/ 110 w 314"/>
                <a:gd name="T9" fmla="*/ 292 h 313"/>
                <a:gd name="T10" fmla="*/ 275 w 314"/>
                <a:gd name="T11" fmla="*/ 230 h 313"/>
                <a:gd name="T12" fmla="*/ 225 w 314"/>
                <a:gd name="T13" fmla="*/ 39 h 313"/>
                <a:gd name="T14" fmla="*/ 229 w 314"/>
                <a:gd name="T15" fmla="*/ 203 h 313"/>
                <a:gd name="T16" fmla="*/ 111 w 314"/>
                <a:gd name="T17" fmla="*/ 234 h 313"/>
                <a:gd name="T18" fmla="*/ 79 w 314"/>
                <a:gd name="T19" fmla="*/ 116 h 313"/>
                <a:gd name="T20" fmla="*/ 198 w 314"/>
                <a:gd name="T21" fmla="*/ 84 h 313"/>
                <a:gd name="T22" fmla="*/ 229 w 314"/>
                <a:gd name="T23" fmla="*/ 20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4" h="313">
                  <a:moveTo>
                    <a:pt x="225" y="39"/>
                  </a:moveTo>
                  <a:cubicBezTo>
                    <a:pt x="158" y="0"/>
                    <a:pt x="72" y="23"/>
                    <a:pt x="34" y="89"/>
                  </a:cubicBezTo>
                  <a:cubicBezTo>
                    <a:pt x="0" y="148"/>
                    <a:pt x="13" y="221"/>
                    <a:pt x="62" y="264"/>
                  </a:cubicBezTo>
                  <a:cubicBezTo>
                    <a:pt x="69" y="270"/>
                    <a:pt x="76" y="275"/>
                    <a:pt x="84" y="280"/>
                  </a:cubicBezTo>
                  <a:cubicBezTo>
                    <a:pt x="92" y="285"/>
                    <a:pt x="101" y="289"/>
                    <a:pt x="110" y="292"/>
                  </a:cubicBezTo>
                  <a:cubicBezTo>
                    <a:pt x="171" y="313"/>
                    <a:pt x="241" y="288"/>
                    <a:pt x="275" y="230"/>
                  </a:cubicBezTo>
                  <a:cubicBezTo>
                    <a:pt x="314" y="163"/>
                    <a:pt x="291" y="77"/>
                    <a:pt x="225" y="39"/>
                  </a:cubicBezTo>
                  <a:close/>
                  <a:moveTo>
                    <a:pt x="229" y="203"/>
                  </a:moveTo>
                  <a:cubicBezTo>
                    <a:pt x="205" y="244"/>
                    <a:pt x="152" y="259"/>
                    <a:pt x="111" y="234"/>
                  </a:cubicBezTo>
                  <a:cubicBezTo>
                    <a:pt x="69" y="210"/>
                    <a:pt x="55" y="157"/>
                    <a:pt x="79" y="116"/>
                  </a:cubicBezTo>
                  <a:cubicBezTo>
                    <a:pt x="103" y="74"/>
                    <a:pt x="157" y="60"/>
                    <a:pt x="198" y="84"/>
                  </a:cubicBezTo>
                  <a:cubicBezTo>
                    <a:pt x="239" y="108"/>
                    <a:pt x="254" y="162"/>
                    <a:pt x="229" y="20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sp>
          <p:nvSpPr>
            <p:cNvPr id="15" name="Oval 635"/>
            <p:cNvSpPr>
              <a:spLocks noChangeArrowheads="1"/>
            </p:cNvSpPr>
            <p:nvPr/>
          </p:nvSpPr>
          <p:spPr bwMode="auto">
            <a:xfrm>
              <a:off x="3465068" y="1327572"/>
              <a:ext cx="85111" cy="8727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sp>
          <p:nvSpPr>
            <p:cNvPr id="16" name="Freeform 636"/>
            <p:cNvSpPr/>
            <p:nvPr/>
          </p:nvSpPr>
          <p:spPr bwMode="auto">
            <a:xfrm>
              <a:off x="3507623" y="1422781"/>
              <a:ext cx="92324" cy="98816"/>
            </a:xfrm>
            <a:custGeom>
              <a:avLst/>
              <a:gdLst>
                <a:gd name="T0" fmla="*/ 13 w 54"/>
                <a:gd name="T1" fmla="*/ 0 h 58"/>
                <a:gd name="T2" fmla="*/ 0 w 54"/>
                <a:gd name="T3" fmla="*/ 11 h 58"/>
                <a:gd name="T4" fmla="*/ 13 w 54"/>
                <a:gd name="T5" fmla="*/ 40 h 58"/>
                <a:gd name="T6" fmla="*/ 0 w 54"/>
                <a:gd name="T7" fmla="*/ 58 h 58"/>
                <a:gd name="T8" fmla="*/ 4 w 54"/>
                <a:gd name="T9" fmla="*/ 58 h 58"/>
                <a:gd name="T10" fmla="*/ 44 w 54"/>
                <a:gd name="T11" fmla="*/ 16 h 58"/>
                <a:gd name="T12" fmla="*/ 13 w 54"/>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54" h="58">
                  <a:moveTo>
                    <a:pt x="13" y="0"/>
                  </a:moveTo>
                  <a:cubicBezTo>
                    <a:pt x="0" y="11"/>
                    <a:pt x="0" y="11"/>
                    <a:pt x="0" y="11"/>
                  </a:cubicBezTo>
                  <a:cubicBezTo>
                    <a:pt x="13" y="40"/>
                    <a:pt x="13" y="40"/>
                    <a:pt x="13" y="40"/>
                  </a:cubicBezTo>
                  <a:cubicBezTo>
                    <a:pt x="0" y="58"/>
                    <a:pt x="0" y="58"/>
                    <a:pt x="0" y="58"/>
                  </a:cubicBezTo>
                  <a:cubicBezTo>
                    <a:pt x="4" y="58"/>
                    <a:pt x="4" y="58"/>
                    <a:pt x="4" y="58"/>
                  </a:cubicBezTo>
                  <a:cubicBezTo>
                    <a:pt x="54" y="58"/>
                    <a:pt x="44" y="29"/>
                    <a:pt x="44" y="16"/>
                  </a:cubicBezTo>
                  <a:cubicBezTo>
                    <a:pt x="44" y="6"/>
                    <a:pt x="24" y="2"/>
                    <a:pt x="13"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sp>
          <p:nvSpPr>
            <p:cNvPr id="17" name="Freeform 637"/>
            <p:cNvSpPr/>
            <p:nvPr/>
          </p:nvSpPr>
          <p:spPr bwMode="auto">
            <a:xfrm>
              <a:off x="3416021" y="1422781"/>
              <a:ext cx="91603" cy="98816"/>
            </a:xfrm>
            <a:custGeom>
              <a:avLst/>
              <a:gdLst>
                <a:gd name="T0" fmla="*/ 54 w 54"/>
                <a:gd name="T1" fmla="*/ 11 h 58"/>
                <a:gd name="T2" fmla="*/ 41 w 54"/>
                <a:gd name="T3" fmla="*/ 0 h 58"/>
                <a:gd name="T4" fmla="*/ 11 w 54"/>
                <a:gd name="T5" fmla="*/ 16 h 58"/>
                <a:gd name="T6" fmla="*/ 50 w 54"/>
                <a:gd name="T7" fmla="*/ 58 h 58"/>
                <a:gd name="T8" fmla="*/ 54 w 54"/>
                <a:gd name="T9" fmla="*/ 58 h 58"/>
                <a:gd name="T10" fmla="*/ 41 w 54"/>
                <a:gd name="T11" fmla="*/ 40 h 58"/>
                <a:gd name="T12" fmla="*/ 54 w 54"/>
                <a:gd name="T13" fmla="*/ 11 h 58"/>
              </a:gdLst>
              <a:ahLst/>
              <a:cxnLst>
                <a:cxn ang="0">
                  <a:pos x="T0" y="T1"/>
                </a:cxn>
                <a:cxn ang="0">
                  <a:pos x="T2" y="T3"/>
                </a:cxn>
                <a:cxn ang="0">
                  <a:pos x="T4" y="T5"/>
                </a:cxn>
                <a:cxn ang="0">
                  <a:pos x="T6" y="T7"/>
                </a:cxn>
                <a:cxn ang="0">
                  <a:pos x="T8" y="T9"/>
                </a:cxn>
                <a:cxn ang="0">
                  <a:pos x="T10" y="T11"/>
                </a:cxn>
                <a:cxn ang="0">
                  <a:pos x="T12" y="T13"/>
                </a:cxn>
              </a:cxnLst>
              <a:rect l="0" t="0" r="r" b="b"/>
              <a:pathLst>
                <a:path w="54" h="58">
                  <a:moveTo>
                    <a:pt x="54" y="11"/>
                  </a:moveTo>
                  <a:cubicBezTo>
                    <a:pt x="41" y="0"/>
                    <a:pt x="41" y="0"/>
                    <a:pt x="41" y="0"/>
                  </a:cubicBezTo>
                  <a:cubicBezTo>
                    <a:pt x="30" y="2"/>
                    <a:pt x="11" y="6"/>
                    <a:pt x="11" y="16"/>
                  </a:cubicBezTo>
                  <a:cubicBezTo>
                    <a:pt x="11" y="29"/>
                    <a:pt x="0" y="58"/>
                    <a:pt x="50" y="58"/>
                  </a:cubicBezTo>
                  <a:cubicBezTo>
                    <a:pt x="54" y="58"/>
                    <a:pt x="54" y="58"/>
                    <a:pt x="54" y="58"/>
                  </a:cubicBezTo>
                  <a:cubicBezTo>
                    <a:pt x="41" y="40"/>
                    <a:pt x="41" y="40"/>
                    <a:pt x="41" y="40"/>
                  </a:cubicBezTo>
                  <a:lnTo>
                    <a:pt x="54" y="1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sp>
          <p:nvSpPr>
            <p:cNvPr id="18" name="Freeform 638"/>
            <p:cNvSpPr/>
            <p:nvPr/>
          </p:nvSpPr>
          <p:spPr bwMode="auto">
            <a:xfrm>
              <a:off x="3196030" y="1626181"/>
              <a:ext cx="225039" cy="292839"/>
            </a:xfrm>
            <a:custGeom>
              <a:avLst/>
              <a:gdLst>
                <a:gd name="T0" fmla="*/ 85 w 132"/>
                <a:gd name="T1" fmla="*/ 0 h 172"/>
                <a:gd name="T2" fmla="*/ 12 w 132"/>
                <a:gd name="T3" fmla="*/ 125 h 172"/>
                <a:gd name="T4" fmla="*/ 25 w 132"/>
                <a:gd name="T5" fmla="*/ 158 h 172"/>
                <a:gd name="T6" fmla="*/ 58 w 132"/>
                <a:gd name="T7" fmla="*/ 156 h 172"/>
                <a:gd name="T8" fmla="*/ 132 w 132"/>
                <a:gd name="T9" fmla="*/ 28 h 172"/>
                <a:gd name="T10" fmla="*/ 105 w 132"/>
                <a:gd name="T11" fmla="*/ 19 h 172"/>
                <a:gd name="T12" fmla="*/ 85 w 132"/>
                <a:gd name="T13" fmla="*/ 0 h 172"/>
              </a:gdLst>
              <a:ahLst/>
              <a:cxnLst>
                <a:cxn ang="0">
                  <a:pos x="T0" y="T1"/>
                </a:cxn>
                <a:cxn ang="0">
                  <a:pos x="T2" y="T3"/>
                </a:cxn>
                <a:cxn ang="0">
                  <a:pos x="T4" y="T5"/>
                </a:cxn>
                <a:cxn ang="0">
                  <a:pos x="T6" y="T7"/>
                </a:cxn>
                <a:cxn ang="0">
                  <a:pos x="T8" y="T9"/>
                </a:cxn>
                <a:cxn ang="0">
                  <a:pos x="T10" y="T11"/>
                </a:cxn>
                <a:cxn ang="0">
                  <a:pos x="T12" y="T13"/>
                </a:cxn>
              </a:cxnLst>
              <a:rect l="0" t="0" r="r" b="b"/>
              <a:pathLst>
                <a:path w="132" h="172">
                  <a:moveTo>
                    <a:pt x="85" y="0"/>
                  </a:moveTo>
                  <a:cubicBezTo>
                    <a:pt x="12" y="125"/>
                    <a:pt x="12" y="125"/>
                    <a:pt x="12" y="125"/>
                  </a:cubicBezTo>
                  <a:cubicBezTo>
                    <a:pt x="12" y="125"/>
                    <a:pt x="0" y="144"/>
                    <a:pt x="25" y="158"/>
                  </a:cubicBezTo>
                  <a:cubicBezTo>
                    <a:pt x="49" y="172"/>
                    <a:pt x="58" y="156"/>
                    <a:pt x="58" y="156"/>
                  </a:cubicBezTo>
                  <a:cubicBezTo>
                    <a:pt x="132" y="28"/>
                    <a:pt x="132" y="28"/>
                    <a:pt x="132" y="28"/>
                  </a:cubicBezTo>
                  <a:cubicBezTo>
                    <a:pt x="132" y="28"/>
                    <a:pt x="119" y="27"/>
                    <a:pt x="105" y="19"/>
                  </a:cubicBezTo>
                  <a:cubicBezTo>
                    <a:pt x="92" y="11"/>
                    <a:pt x="85" y="0"/>
                    <a:pt x="85"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noFill/>
              </a:endParaRPr>
            </a:p>
          </p:txBody>
        </p:sp>
      </p:grpSp>
      <p:grpSp>
        <p:nvGrpSpPr>
          <p:cNvPr id="19" name="组合 18"/>
          <p:cNvGrpSpPr/>
          <p:nvPr/>
        </p:nvGrpSpPr>
        <p:grpSpPr>
          <a:xfrm>
            <a:off x="6215129" y="4121804"/>
            <a:ext cx="415693" cy="415745"/>
            <a:chOff x="10362759" y="6408324"/>
            <a:chExt cx="178327" cy="178326"/>
          </a:xfrm>
          <a:solidFill>
            <a:schemeClr val="accent2"/>
          </a:solidFill>
        </p:grpSpPr>
        <p:sp>
          <p:nvSpPr>
            <p:cNvPr id="20" name="Freeform 578"/>
            <p:cNvSpPr/>
            <p:nvPr/>
          </p:nvSpPr>
          <p:spPr bwMode="auto">
            <a:xfrm>
              <a:off x="10506968" y="6502763"/>
              <a:ext cx="23742" cy="47307"/>
            </a:xfrm>
            <a:custGeom>
              <a:avLst/>
              <a:gdLst>
                <a:gd name="T0" fmla="*/ 0 w 57"/>
                <a:gd name="T1" fmla="*/ 99 h 114"/>
                <a:gd name="T2" fmla="*/ 22 w 57"/>
                <a:gd name="T3" fmla="*/ 114 h 114"/>
                <a:gd name="T4" fmla="*/ 57 w 57"/>
                <a:gd name="T5" fmla="*/ 0 h 114"/>
                <a:gd name="T6" fmla="*/ 31 w 57"/>
                <a:gd name="T7" fmla="*/ 0 h 114"/>
                <a:gd name="T8" fmla="*/ 0 w 57"/>
                <a:gd name="T9" fmla="*/ 99 h 114"/>
              </a:gdLst>
              <a:ahLst/>
              <a:cxnLst>
                <a:cxn ang="0">
                  <a:pos x="T0" y="T1"/>
                </a:cxn>
                <a:cxn ang="0">
                  <a:pos x="T2" y="T3"/>
                </a:cxn>
                <a:cxn ang="0">
                  <a:pos x="T4" y="T5"/>
                </a:cxn>
                <a:cxn ang="0">
                  <a:pos x="T6" y="T7"/>
                </a:cxn>
                <a:cxn ang="0">
                  <a:pos x="T8" y="T9"/>
                </a:cxn>
              </a:cxnLst>
              <a:rect l="0" t="0" r="r" b="b"/>
              <a:pathLst>
                <a:path w="57" h="114">
                  <a:moveTo>
                    <a:pt x="0" y="99"/>
                  </a:moveTo>
                  <a:cubicBezTo>
                    <a:pt x="22" y="114"/>
                    <a:pt x="22" y="114"/>
                    <a:pt x="22" y="114"/>
                  </a:cubicBezTo>
                  <a:cubicBezTo>
                    <a:pt x="44" y="82"/>
                    <a:pt x="57" y="42"/>
                    <a:pt x="57" y="0"/>
                  </a:cubicBezTo>
                  <a:cubicBezTo>
                    <a:pt x="31" y="0"/>
                    <a:pt x="31" y="0"/>
                    <a:pt x="31" y="0"/>
                  </a:cubicBezTo>
                  <a:cubicBezTo>
                    <a:pt x="31" y="37"/>
                    <a:pt x="20" y="71"/>
                    <a:pt x="0" y="9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579"/>
            <p:cNvSpPr/>
            <p:nvPr/>
          </p:nvSpPr>
          <p:spPr bwMode="auto">
            <a:xfrm>
              <a:off x="10452978" y="6408324"/>
              <a:ext cx="88108" cy="88460"/>
            </a:xfrm>
            <a:custGeom>
              <a:avLst/>
              <a:gdLst>
                <a:gd name="T0" fmla="*/ 187 w 212"/>
                <a:gd name="T1" fmla="*/ 213 h 213"/>
                <a:gd name="T2" fmla="*/ 212 w 212"/>
                <a:gd name="T3" fmla="*/ 213 h 213"/>
                <a:gd name="T4" fmla="*/ 0 w 212"/>
                <a:gd name="T5" fmla="*/ 0 h 213"/>
                <a:gd name="T6" fmla="*/ 0 w 212"/>
                <a:gd name="T7" fmla="*/ 25 h 213"/>
                <a:gd name="T8" fmla="*/ 0 w 212"/>
                <a:gd name="T9" fmla="*/ 52 h 213"/>
                <a:gd name="T10" fmla="*/ 0 w 212"/>
                <a:gd name="T11" fmla="*/ 213 h 213"/>
                <a:gd name="T12" fmla="*/ 160 w 212"/>
                <a:gd name="T13" fmla="*/ 213 h 213"/>
                <a:gd name="T14" fmla="*/ 187 w 212"/>
                <a:gd name="T15" fmla="*/ 213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213">
                  <a:moveTo>
                    <a:pt x="187" y="213"/>
                  </a:moveTo>
                  <a:cubicBezTo>
                    <a:pt x="212" y="213"/>
                    <a:pt x="212" y="213"/>
                    <a:pt x="212" y="213"/>
                  </a:cubicBezTo>
                  <a:cubicBezTo>
                    <a:pt x="187" y="7"/>
                    <a:pt x="0" y="0"/>
                    <a:pt x="0" y="0"/>
                  </a:cubicBezTo>
                  <a:cubicBezTo>
                    <a:pt x="0" y="25"/>
                    <a:pt x="0" y="25"/>
                    <a:pt x="0" y="25"/>
                  </a:cubicBezTo>
                  <a:cubicBezTo>
                    <a:pt x="0" y="52"/>
                    <a:pt x="0" y="52"/>
                    <a:pt x="0" y="52"/>
                  </a:cubicBezTo>
                  <a:cubicBezTo>
                    <a:pt x="0" y="213"/>
                    <a:pt x="0" y="213"/>
                    <a:pt x="0" y="213"/>
                  </a:cubicBezTo>
                  <a:cubicBezTo>
                    <a:pt x="160" y="213"/>
                    <a:pt x="160" y="213"/>
                    <a:pt x="160" y="213"/>
                  </a:cubicBezTo>
                  <a:lnTo>
                    <a:pt x="187" y="21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580"/>
            <p:cNvSpPr/>
            <p:nvPr/>
          </p:nvSpPr>
          <p:spPr bwMode="auto">
            <a:xfrm>
              <a:off x="10362759" y="6418700"/>
              <a:ext cx="147551" cy="167950"/>
            </a:xfrm>
            <a:custGeom>
              <a:avLst/>
              <a:gdLst>
                <a:gd name="T0" fmla="*/ 202 w 355"/>
                <a:gd name="T1" fmla="*/ 202 h 404"/>
                <a:gd name="T2" fmla="*/ 202 w 355"/>
                <a:gd name="T3" fmla="*/ 26 h 404"/>
                <a:gd name="T4" fmla="*/ 202 w 355"/>
                <a:gd name="T5" fmla="*/ 0 h 404"/>
                <a:gd name="T6" fmla="*/ 0 w 355"/>
                <a:gd name="T7" fmla="*/ 202 h 404"/>
                <a:gd name="T8" fmla="*/ 202 w 355"/>
                <a:gd name="T9" fmla="*/ 404 h 404"/>
                <a:gd name="T10" fmla="*/ 355 w 355"/>
                <a:gd name="T11" fmla="*/ 335 h 404"/>
                <a:gd name="T12" fmla="*/ 335 w 355"/>
                <a:gd name="T13" fmla="*/ 317 h 404"/>
                <a:gd name="T14" fmla="*/ 202 w 355"/>
                <a:gd name="T15" fmla="*/ 202 h 4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404">
                  <a:moveTo>
                    <a:pt x="202" y="202"/>
                  </a:moveTo>
                  <a:cubicBezTo>
                    <a:pt x="202" y="26"/>
                    <a:pt x="202" y="26"/>
                    <a:pt x="202" y="26"/>
                  </a:cubicBezTo>
                  <a:cubicBezTo>
                    <a:pt x="202" y="0"/>
                    <a:pt x="202" y="0"/>
                    <a:pt x="202" y="0"/>
                  </a:cubicBezTo>
                  <a:cubicBezTo>
                    <a:pt x="91" y="0"/>
                    <a:pt x="0" y="90"/>
                    <a:pt x="0" y="202"/>
                  </a:cubicBezTo>
                  <a:cubicBezTo>
                    <a:pt x="0" y="314"/>
                    <a:pt x="91" y="404"/>
                    <a:pt x="202" y="404"/>
                  </a:cubicBezTo>
                  <a:cubicBezTo>
                    <a:pt x="263" y="404"/>
                    <a:pt x="318" y="377"/>
                    <a:pt x="355" y="335"/>
                  </a:cubicBezTo>
                  <a:cubicBezTo>
                    <a:pt x="335" y="317"/>
                    <a:pt x="335" y="317"/>
                    <a:pt x="335" y="317"/>
                  </a:cubicBezTo>
                  <a:lnTo>
                    <a:pt x="202" y="20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 name="组合 22"/>
          <p:cNvGrpSpPr/>
          <p:nvPr/>
        </p:nvGrpSpPr>
        <p:grpSpPr>
          <a:xfrm>
            <a:off x="9089112" y="4141686"/>
            <a:ext cx="408723" cy="375976"/>
            <a:chOff x="10809811" y="6437824"/>
            <a:chExt cx="175337" cy="161268"/>
          </a:xfrm>
          <a:solidFill>
            <a:schemeClr val="accent3"/>
          </a:solidFill>
        </p:grpSpPr>
        <p:sp>
          <p:nvSpPr>
            <p:cNvPr id="24" name="Freeform 44"/>
            <p:cNvSpPr/>
            <p:nvPr/>
          </p:nvSpPr>
          <p:spPr bwMode="auto">
            <a:xfrm>
              <a:off x="10966858" y="6461038"/>
              <a:ext cx="18290" cy="16707"/>
            </a:xfrm>
            <a:custGeom>
              <a:avLst/>
              <a:gdLst>
                <a:gd name="T0" fmla="*/ 28 w 44"/>
                <a:gd name="T1" fmla="*/ 11 h 40"/>
                <a:gd name="T2" fmla="*/ 0 w 44"/>
                <a:gd name="T3" fmla="*/ 18 h 40"/>
                <a:gd name="T4" fmla="*/ 31 w 44"/>
                <a:gd name="T5" fmla="*/ 40 h 40"/>
                <a:gd name="T6" fmla="*/ 28 w 44"/>
                <a:gd name="T7" fmla="*/ 11 h 40"/>
              </a:gdLst>
              <a:ahLst/>
              <a:cxnLst>
                <a:cxn ang="0">
                  <a:pos x="T0" y="T1"/>
                </a:cxn>
                <a:cxn ang="0">
                  <a:pos x="T2" y="T3"/>
                </a:cxn>
                <a:cxn ang="0">
                  <a:pos x="T4" y="T5"/>
                </a:cxn>
                <a:cxn ang="0">
                  <a:pos x="T6" y="T7"/>
                </a:cxn>
              </a:cxnLst>
              <a:rect l="0" t="0" r="r" b="b"/>
              <a:pathLst>
                <a:path w="44" h="40">
                  <a:moveTo>
                    <a:pt x="28" y="11"/>
                  </a:moveTo>
                  <a:cubicBezTo>
                    <a:pt x="13" y="0"/>
                    <a:pt x="0" y="18"/>
                    <a:pt x="0" y="18"/>
                  </a:cubicBezTo>
                  <a:cubicBezTo>
                    <a:pt x="31" y="40"/>
                    <a:pt x="31" y="40"/>
                    <a:pt x="31" y="40"/>
                  </a:cubicBezTo>
                  <a:cubicBezTo>
                    <a:pt x="31" y="40"/>
                    <a:pt x="44" y="22"/>
                    <a:pt x="28" y="1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45"/>
            <p:cNvSpPr/>
            <p:nvPr/>
          </p:nvSpPr>
          <p:spPr bwMode="auto">
            <a:xfrm>
              <a:off x="10921133" y="6471942"/>
              <a:ext cx="56101" cy="69291"/>
            </a:xfrm>
            <a:custGeom>
              <a:avLst/>
              <a:gdLst>
                <a:gd name="T0" fmla="*/ 187 w 319"/>
                <a:gd name="T1" fmla="*/ 85 h 394"/>
                <a:gd name="T2" fmla="*/ 156 w 319"/>
                <a:gd name="T3" fmla="*/ 125 h 394"/>
                <a:gd name="T4" fmla="*/ 104 w 319"/>
                <a:gd name="T5" fmla="*/ 198 h 394"/>
                <a:gd name="T6" fmla="*/ 0 w 319"/>
                <a:gd name="T7" fmla="*/ 342 h 394"/>
                <a:gd name="T8" fmla="*/ 74 w 319"/>
                <a:gd name="T9" fmla="*/ 394 h 394"/>
                <a:gd name="T10" fmla="*/ 104 w 319"/>
                <a:gd name="T11" fmla="*/ 352 h 394"/>
                <a:gd name="T12" fmla="*/ 130 w 319"/>
                <a:gd name="T13" fmla="*/ 314 h 394"/>
                <a:gd name="T14" fmla="*/ 156 w 319"/>
                <a:gd name="T15" fmla="*/ 276 h 394"/>
                <a:gd name="T16" fmla="*/ 319 w 319"/>
                <a:gd name="T17" fmla="*/ 52 h 394"/>
                <a:gd name="T18" fmla="*/ 248 w 319"/>
                <a:gd name="T19" fmla="*/ 0 h 394"/>
                <a:gd name="T20" fmla="*/ 187 w 319"/>
                <a:gd name="T21" fmla="*/ 85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394">
                  <a:moveTo>
                    <a:pt x="187" y="85"/>
                  </a:moveTo>
                  <a:lnTo>
                    <a:pt x="156" y="125"/>
                  </a:lnTo>
                  <a:lnTo>
                    <a:pt x="104" y="198"/>
                  </a:lnTo>
                  <a:lnTo>
                    <a:pt x="0" y="342"/>
                  </a:lnTo>
                  <a:lnTo>
                    <a:pt x="74" y="394"/>
                  </a:lnTo>
                  <a:lnTo>
                    <a:pt x="104" y="352"/>
                  </a:lnTo>
                  <a:lnTo>
                    <a:pt x="130" y="314"/>
                  </a:lnTo>
                  <a:lnTo>
                    <a:pt x="156" y="276"/>
                  </a:lnTo>
                  <a:lnTo>
                    <a:pt x="319" y="52"/>
                  </a:lnTo>
                  <a:lnTo>
                    <a:pt x="248" y="0"/>
                  </a:lnTo>
                  <a:lnTo>
                    <a:pt x="187" y="8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46"/>
            <p:cNvSpPr/>
            <p:nvPr/>
          </p:nvSpPr>
          <p:spPr bwMode="auto">
            <a:xfrm>
              <a:off x="10809811" y="6437824"/>
              <a:ext cx="138757" cy="161268"/>
            </a:xfrm>
            <a:custGeom>
              <a:avLst/>
              <a:gdLst>
                <a:gd name="T0" fmla="*/ 312 w 334"/>
                <a:gd name="T1" fmla="*/ 348 h 388"/>
                <a:gd name="T2" fmla="*/ 293 w 334"/>
                <a:gd name="T3" fmla="*/ 366 h 388"/>
                <a:gd name="T4" fmla="*/ 40 w 334"/>
                <a:gd name="T5" fmla="*/ 366 h 388"/>
                <a:gd name="T6" fmla="*/ 22 w 334"/>
                <a:gd name="T7" fmla="*/ 348 h 388"/>
                <a:gd name="T8" fmla="*/ 22 w 334"/>
                <a:gd name="T9" fmla="*/ 41 h 388"/>
                <a:gd name="T10" fmla="*/ 40 w 334"/>
                <a:gd name="T11" fmla="*/ 23 h 388"/>
                <a:gd name="T12" fmla="*/ 293 w 334"/>
                <a:gd name="T13" fmla="*/ 23 h 388"/>
                <a:gd name="T14" fmla="*/ 312 w 334"/>
                <a:gd name="T15" fmla="*/ 41 h 388"/>
                <a:gd name="T16" fmla="*/ 312 w 334"/>
                <a:gd name="T17" fmla="*/ 140 h 388"/>
                <a:gd name="T18" fmla="*/ 334 w 334"/>
                <a:gd name="T19" fmla="*/ 109 h 388"/>
                <a:gd name="T20" fmla="*/ 334 w 334"/>
                <a:gd name="T21" fmla="*/ 21 h 388"/>
                <a:gd name="T22" fmla="*/ 313 w 334"/>
                <a:gd name="T23" fmla="*/ 0 h 388"/>
                <a:gd name="T24" fmla="*/ 21 w 334"/>
                <a:gd name="T25" fmla="*/ 0 h 388"/>
                <a:gd name="T26" fmla="*/ 0 w 334"/>
                <a:gd name="T27" fmla="*/ 21 h 388"/>
                <a:gd name="T28" fmla="*/ 0 w 334"/>
                <a:gd name="T29" fmla="*/ 368 h 388"/>
                <a:gd name="T30" fmla="*/ 21 w 334"/>
                <a:gd name="T31" fmla="*/ 388 h 388"/>
                <a:gd name="T32" fmla="*/ 313 w 334"/>
                <a:gd name="T33" fmla="*/ 388 h 388"/>
                <a:gd name="T34" fmla="*/ 334 w 334"/>
                <a:gd name="T35" fmla="*/ 368 h 388"/>
                <a:gd name="T36" fmla="*/ 334 w 334"/>
                <a:gd name="T37" fmla="*/ 223 h 388"/>
                <a:gd name="T38" fmla="*/ 312 w 334"/>
                <a:gd name="T39" fmla="*/ 254 h 388"/>
                <a:gd name="T40" fmla="*/ 312 w 334"/>
                <a:gd name="T41" fmla="*/ 34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4" h="388">
                  <a:moveTo>
                    <a:pt x="312" y="348"/>
                  </a:moveTo>
                  <a:cubicBezTo>
                    <a:pt x="312" y="358"/>
                    <a:pt x="303" y="366"/>
                    <a:pt x="293" y="366"/>
                  </a:cubicBezTo>
                  <a:cubicBezTo>
                    <a:pt x="40" y="366"/>
                    <a:pt x="40" y="366"/>
                    <a:pt x="40" y="366"/>
                  </a:cubicBezTo>
                  <a:cubicBezTo>
                    <a:pt x="30" y="366"/>
                    <a:pt x="22" y="358"/>
                    <a:pt x="22" y="348"/>
                  </a:cubicBezTo>
                  <a:cubicBezTo>
                    <a:pt x="22" y="41"/>
                    <a:pt x="22" y="41"/>
                    <a:pt x="22" y="41"/>
                  </a:cubicBezTo>
                  <a:cubicBezTo>
                    <a:pt x="22" y="31"/>
                    <a:pt x="30" y="23"/>
                    <a:pt x="40" y="23"/>
                  </a:cubicBezTo>
                  <a:cubicBezTo>
                    <a:pt x="293" y="23"/>
                    <a:pt x="293" y="23"/>
                    <a:pt x="293" y="23"/>
                  </a:cubicBezTo>
                  <a:cubicBezTo>
                    <a:pt x="303" y="23"/>
                    <a:pt x="312" y="31"/>
                    <a:pt x="312" y="41"/>
                  </a:cubicBezTo>
                  <a:cubicBezTo>
                    <a:pt x="312" y="140"/>
                    <a:pt x="312" y="140"/>
                    <a:pt x="312" y="140"/>
                  </a:cubicBezTo>
                  <a:cubicBezTo>
                    <a:pt x="334" y="109"/>
                    <a:pt x="334" y="109"/>
                    <a:pt x="334" y="109"/>
                  </a:cubicBezTo>
                  <a:cubicBezTo>
                    <a:pt x="334" y="21"/>
                    <a:pt x="334" y="21"/>
                    <a:pt x="334" y="21"/>
                  </a:cubicBezTo>
                  <a:cubicBezTo>
                    <a:pt x="334" y="10"/>
                    <a:pt x="325" y="0"/>
                    <a:pt x="313" y="0"/>
                  </a:cubicBezTo>
                  <a:cubicBezTo>
                    <a:pt x="21" y="0"/>
                    <a:pt x="21" y="0"/>
                    <a:pt x="21" y="0"/>
                  </a:cubicBezTo>
                  <a:cubicBezTo>
                    <a:pt x="9" y="0"/>
                    <a:pt x="0" y="10"/>
                    <a:pt x="0" y="21"/>
                  </a:cubicBezTo>
                  <a:cubicBezTo>
                    <a:pt x="0" y="368"/>
                    <a:pt x="0" y="368"/>
                    <a:pt x="0" y="368"/>
                  </a:cubicBezTo>
                  <a:cubicBezTo>
                    <a:pt x="0" y="379"/>
                    <a:pt x="9" y="388"/>
                    <a:pt x="21" y="388"/>
                  </a:cubicBezTo>
                  <a:cubicBezTo>
                    <a:pt x="313" y="388"/>
                    <a:pt x="313" y="388"/>
                    <a:pt x="313" y="388"/>
                  </a:cubicBezTo>
                  <a:cubicBezTo>
                    <a:pt x="325" y="388"/>
                    <a:pt x="334" y="379"/>
                    <a:pt x="334" y="368"/>
                  </a:cubicBezTo>
                  <a:cubicBezTo>
                    <a:pt x="334" y="223"/>
                    <a:pt x="334" y="223"/>
                    <a:pt x="334" y="223"/>
                  </a:cubicBezTo>
                  <a:cubicBezTo>
                    <a:pt x="312" y="254"/>
                    <a:pt x="312" y="254"/>
                    <a:pt x="312" y="254"/>
                  </a:cubicBezTo>
                  <a:lnTo>
                    <a:pt x="312" y="34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47"/>
            <p:cNvSpPr/>
            <p:nvPr/>
          </p:nvSpPr>
          <p:spPr bwMode="auto">
            <a:xfrm>
              <a:off x="10914978" y="6535429"/>
              <a:ext cx="16531" cy="18818"/>
            </a:xfrm>
            <a:custGeom>
              <a:avLst/>
              <a:gdLst>
                <a:gd name="T0" fmla="*/ 21 w 94"/>
                <a:gd name="T1" fmla="*/ 0 h 107"/>
                <a:gd name="T2" fmla="*/ 0 w 94"/>
                <a:gd name="T3" fmla="*/ 107 h 107"/>
                <a:gd name="T4" fmla="*/ 94 w 94"/>
                <a:gd name="T5" fmla="*/ 52 h 107"/>
                <a:gd name="T6" fmla="*/ 21 w 94"/>
                <a:gd name="T7" fmla="*/ 0 h 107"/>
              </a:gdLst>
              <a:ahLst/>
              <a:cxnLst>
                <a:cxn ang="0">
                  <a:pos x="T0" y="T1"/>
                </a:cxn>
                <a:cxn ang="0">
                  <a:pos x="T2" y="T3"/>
                </a:cxn>
                <a:cxn ang="0">
                  <a:pos x="T4" y="T5"/>
                </a:cxn>
                <a:cxn ang="0">
                  <a:pos x="T6" y="T7"/>
                </a:cxn>
              </a:cxnLst>
              <a:rect l="0" t="0" r="r" b="b"/>
              <a:pathLst>
                <a:path w="94" h="107">
                  <a:moveTo>
                    <a:pt x="21" y="0"/>
                  </a:moveTo>
                  <a:lnTo>
                    <a:pt x="0" y="107"/>
                  </a:lnTo>
                  <a:lnTo>
                    <a:pt x="94" y="52"/>
                  </a:lnTo>
                  <a:lnTo>
                    <a:pt x="21"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Rectangle 48"/>
            <p:cNvSpPr>
              <a:spLocks noChangeArrowheads="1"/>
            </p:cNvSpPr>
            <p:nvPr/>
          </p:nvSpPr>
          <p:spPr bwMode="auto">
            <a:xfrm>
              <a:off x="10830563" y="6566557"/>
              <a:ext cx="55749" cy="844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Rectangle 49"/>
            <p:cNvSpPr>
              <a:spLocks noChangeArrowheads="1"/>
            </p:cNvSpPr>
            <p:nvPr/>
          </p:nvSpPr>
          <p:spPr bwMode="auto">
            <a:xfrm>
              <a:off x="10830563" y="6547915"/>
              <a:ext cx="55749" cy="826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0" name="Rectangle 50"/>
            <p:cNvSpPr>
              <a:spLocks noChangeArrowheads="1"/>
            </p:cNvSpPr>
            <p:nvPr/>
          </p:nvSpPr>
          <p:spPr bwMode="auto">
            <a:xfrm>
              <a:off x="10830563" y="6529977"/>
              <a:ext cx="55749" cy="791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Rectangle 51"/>
            <p:cNvSpPr>
              <a:spLocks noChangeArrowheads="1"/>
            </p:cNvSpPr>
            <p:nvPr/>
          </p:nvSpPr>
          <p:spPr bwMode="auto">
            <a:xfrm>
              <a:off x="10830563" y="6511336"/>
              <a:ext cx="55749" cy="791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2" name="Rectangle 52"/>
            <p:cNvSpPr>
              <a:spLocks noChangeArrowheads="1"/>
            </p:cNvSpPr>
            <p:nvPr/>
          </p:nvSpPr>
          <p:spPr bwMode="auto">
            <a:xfrm>
              <a:off x="10830563" y="6492694"/>
              <a:ext cx="55749" cy="826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Rectangle 53"/>
            <p:cNvSpPr>
              <a:spLocks noChangeArrowheads="1"/>
            </p:cNvSpPr>
            <p:nvPr/>
          </p:nvSpPr>
          <p:spPr bwMode="auto">
            <a:xfrm>
              <a:off x="10830563" y="6473876"/>
              <a:ext cx="55749" cy="844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34" name="文本框 33"/>
          <p:cNvSpPr txBox="1"/>
          <p:nvPr/>
        </p:nvSpPr>
        <p:spPr>
          <a:xfrm>
            <a:off x="807286" y="4610340"/>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tx2"/>
                </a:solidFill>
                <a:latin typeface="+mj-ea"/>
                <a:ea typeface="+mj-ea"/>
              </a:rPr>
              <a:t>点击此处添加标题</a:t>
            </a:r>
          </a:p>
        </p:txBody>
      </p:sp>
      <p:sp>
        <p:nvSpPr>
          <p:cNvPr id="35" name="矩形 34"/>
          <p:cNvSpPr/>
          <p:nvPr/>
        </p:nvSpPr>
        <p:spPr>
          <a:xfrm>
            <a:off x="668482" y="5008313"/>
            <a:ext cx="2407334" cy="515206"/>
          </a:xfrm>
          <a:prstGeom prst="rect">
            <a:avLst/>
          </a:prstGeom>
          <a:noFill/>
        </p:spPr>
        <p:txBody>
          <a:bodyPr wrap="square" rtlCol="0">
            <a:spAutoFit/>
          </a:bodyPr>
          <a:lstStyle/>
          <a:p>
            <a:pPr>
              <a:lnSpc>
                <a:spcPct val="120000"/>
              </a:lnSpc>
              <a:spcBef>
                <a:spcPct val="0"/>
              </a:spcBef>
              <a:buNone/>
            </a:pPr>
            <a:r>
              <a:rPr lang="zh-CN" altLang="en-US" sz="1200" dirty="0" smtClean="0">
                <a:solidFill>
                  <a:schemeClr val="tx1">
                    <a:lumMod val="50000"/>
                    <a:lumOff val="50000"/>
                  </a:schemeClr>
                </a:solidFill>
                <a:sym typeface="微软雅黑" panose="020B0503020204020204" pitchFamily="34" charset="-122"/>
              </a:rPr>
              <a:t>亮亮图文旗舰店</a:t>
            </a:r>
            <a:r>
              <a:rPr lang="en-US" altLang="zh-CN" sz="1200" dirty="0" smtClean="0">
                <a:solidFill>
                  <a:schemeClr val="tx1">
                    <a:lumMod val="50000"/>
                    <a:lumOff val="50000"/>
                  </a:schemeClr>
                </a:solidFill>
                <a:sym typeface="微软雅黑" panose="020B0503020204020204" pitchFamily="34" charset="-122"/>
              </a:rPr>
              <a:t>https://liangliangtuwen.tmall.com</a:t>
            </a:r>
            <a:endParaRPr lang="en-US" altLang="zh-CN" sz="1200" dirty="0">
              <a:solidFill>
                <a:schemeClr val="tx1">
                  <a:lumMod val="50000"/>
                  <a:lumOff val="50000"/>
                </a:schemeClr>
              </a:solidFill>
              <a:sym typeface="微软雅黑" panose="020B0503020204020204" pitchFamily="34" charset="-122"/>
            </a:endParaRPr>
          </a:p>
        </p:txBody>
      </p:sp>
      <p:sp>
        <p:nvSpPr>
          <p:cNvPr id="36" name="文本框 35"/>
          <p:cNvSpPr txBox="1"/>
          <p:nvPr/>
        </p:nvSpPr>
        <p:spPr>
          <a:xfrm>
            <a:off x="3487363" y="4610340"/>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1"/>
                </a:solidFill>
                <a:latin typeface="+mj-ea"/>
                <a:ea typeface="+mj-ea"/>
              </a:rPr>
              <a:t>点击此处添加标题</a:t>
            </a:r>
          </a:p>
        </p:txBody>
      </p:sp>
      <p:sp>
        <p:nvSpPr>
          <p:cNvPr id="37" name="矩形 36"/>
          <p:cNvSpPr/>
          <p:nvPr/>
        </p:nvSpPr>
        <p:spPr>
          <a:xfrm>
            <a:off x="3348559" y="5008313"/>
            <a:ext cx="2407334" cy="978729"/>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38" name="文本框 37"/>
          <p:cNvSpPr txBox="1"/>
          <p:nvPr/>
        </p:nvSpPr>
        <p:spPr>
          <a:xfrm>
            <a:off x="6353932" y="4610340"/>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2"/>
                </a:solidFill>
                <a:latin typeface="+mj-ea"/>
                <a:ea typeface="+mj-ea"/>
              </a:rPr>
              <a:t>点击此处添加标题</a:t>
            </a:r>
          </a:p>
        </p:txBody>
      </p:sp>
      <p:sp>
        <p:nvSpPr>
          <p:cNvPr id="39" name="矩形 38"/>
          <p:cNvSpPr/>
          <p:nvPr/>
        </p:nvSpPr>
        <p:spPr>
          <a:xfrm>
            <a:off x="6215128" y="5008313"/>
            <a:ext cx="2407334" cy="978729"/>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40" name="文本框 39"/>
          <p:cNvSpPr txBox="1"/>
          <p:nvPr/>
        </p:nvSpPr>
        <p:spPr>
          <a:xfrm>
            <a:off x="9172814" y="4610340"/>
            <a:ext cx="2268530" cy="400110"/>
          </a:xfrm>
          <a:prstGeom prst="rect">
            <a:avLst/>
          </a:prstGeom>
        </p:spPr>
        <p:txBody>
          <a:bodyPr wrap="square">
            <a:spAutoFit/>
          </a:bodyPr>
          <a:lstStyle>
            <a:defPPr>
              <a:defRPr lang="zh-CN"/>
            </a:defPPr>
            <a:lvl1pPr>
              <a:defRPr sz="2400">
                <a:solidFill>
                  <a:schemeClr val="bg2">
                    <a:lumMod val="25000"/>
                    <a:alpha val="85000"/>
                  </a:schemeClr>
                </a:solidFill>
                <a:latin typeface="+mn-ea"/>
              </a:defRPr>
            </a:lvl1pPr>
          </a:lstStyle>
          <a:p>
            <a:pPr algn="ctr"/>
            <a:r>
              <a:rPr lang="zh-CN" altLang="en-US" sz="2000" b="1" dirty="0">
                <a:solidFill>
                  <a:schemeClr val="accent3"/>
                </a:solidFill>
                <a:latin typeface="+mj-ea"/>
                <a:ea typeface="+mj-ea"/>
              </a:rPr>
              <a:t>点击此处添加标题</a:t>
            </a:r>
          </a:p>
        </p:txBody>
      </p:sp>
      <p:sp>
        <p:nvSpPr>
          <p:cNvPr id="41" name="矩形 40"/>
          <p:cNvSpPr/>
          <p:nvPr/>
        </p:nvSpPr>
        <p:spPr>
          <a:xfrm>
            <a:off x="9034010" y="5008313"/>
            <a:ext cx="2407334" cy="978729"/>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43" name="标题 42"/>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53" presetClass="entr" presetSubtype="16" fill="hold" nodeType="with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17" presetClass="entr" presetSubtype="10" fill="hold" grpId="0" nodeType="withEffect">
                                  <p:stCondLst>
                                    <p:cond delay="200"/>
                                  </p:stCondLst>
                                  <p:iterate type="lt">
                                    <p:tmPct val="10000"/>
                                  </p:iterate>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strVal val="#ppt_h"/>
                                          </p:val>
                                        </p:tav>
                                        <p:tav tm="100000">
                                          <p:val>
                                            <p:strVal val="#ppt_h"/>
                                          </p:val>
                                        </p:tav>
                                      </p:tavLst>
                                    </p:anim>
                                  </p:childTnLst>
                                </p:cTn>
                              </p:par>
                              <p:par>
                                <p:cTn id="29" presetID="22" presetClass="entr" presetSubtype="1" fill="hold" grpId="0" nodeType="withEffect">
                                  <p:stCondLst>
                                    <p:cond delay="400"/>
                                  </p:stCondLst>
                                  <p:childTnLst>
                                    <p:set>
                                      <p:cBhvr>
                                        <p:cTn id="30" dur="1" fill="hold">
                                          <p:stCondLst>
                                            <p:cond delay="0"/>
                                          </p:stCondLst>
                                        </p:cTn>
                                        <p:tgtEl>
                                          <p:spTgt spid="35"/>
                                        </p:tgtEl>
                                        <p:attrNameLst>
                                          <p:attrName>style.visibility</p:attrName>
                                        </p:attrNameLst>
                                      </p:cBhvr>
                                      <p:to>
                                        <p:strVal val="visible"/>
                                      </p:to>
                                    </p:set>
                                    <p:animEffect transition="in" filter="wipe(up)">
                                      <p:cBhvr>
                                        <p:cTn id="31" dur="500"/>
                                        <p:tgtEl>
                                          <p:spTgt spid="35"/>
                                        </p:tgtEl>
                                      </p:cBhvr>
                                    </p:animEffect>
                                  </p:childTnLst>
                                </p:cTn>
                              </p:par>
                              <p:par>
                                <p:cTn id="32" presetID="53" presetClass="entr" presetSubtype="16" fill="hold" nodeType="withEffect">
                                  <p:stCondLst>
                                    <p:cond delay="50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par>
                                <p:cTn id="37" presetID="17" presetClass="entr" presetSubtype="10" fill="hold" grpId="0" nodeType="withEffect">
                                  <p:stCondLst>
                                    <p:cond delay="600"/>
                                  </p:stCondLst>
                                  <p:iterate type="lt">
                                    <p:tmPct val="10000"/>
                                  </p:iterate>
                                  <p:childTnLst>
                                    <p:set>
                                      <p:cBhvr>
                                        <p:cTn id="38" dur="1" fill="hold">
                                          <p:stCondLst>
                                            <p:cond delay="0"/>
                                          </p:stCondLst>
                                        </p:cTn>
                                        <p:tgtEl>
                                          <p:spTgt spid="36"/>
                                        </p:tgtEl>
                                        <p:attrNameLst>
                                          <p:attrName>style.visibility</p:attrName>
                                        </p:attrNameLst>
                                      </p:cBhvr>
                                      <p:to>
                                        <p:strVal val="visible"/>
                                      </p:to>
                                    </p:set>
                                    <p:anim calcmode="lin" valueType="num">
                                      <p:cBhvr>
                                        <p:cTn id="39" dur="500" fill="hold"/>
                                        <p:tgtEl>
                                          <p:spTgt spid="36"/>
                                        </p:tgtEl>
                                        <p:attrNameLst>
                                          <p:attrName>ppt_w</p:attrName>
                                        </p:attrNameLst>
                                      </p:cBhvr>
                                      <p:tavLst>
                                        <p:tav tm="0">
                                          <p:val>
                                            <p:fltVal val="0"/>
                                          </p:val>
                                        </p:tav>
                                        <p:tav tm="100000">
                                          <p:val>
                                            <p:strVal val="#ppt_w"/>
                                          </p:val>
                                        </p:tav>
                                      </p:tavLst>
                                    </p:anim>
                                    <p:anim calcmode="lin" valueType="num">
                                      <p:cBhvr>
                                        <p:cTn id="40" dur="500" fill="hold"/>
                                        <p:tgtEl>
                                          <p:spTgt spid="36"/>
                                        </p:tgtEl>
                                        <p:attrNameLst>
                                          <p:attrName>ppt_h</p:attrName>
                                        </p:attrNameLst>
                                      </p:cBhvr>
                                      <p:tavLst>
                                        <p:tav tm="0">
                                          <p:val>
                                            <p:strVal val="#ppt_h"/>
                                          </p:val>
                                        </p:tav>
                                        <p:tav tm="100000">
                                          <p:val>
                                            <p:strVal val="#ppt_h"/>
                                          </p:val>
                                        </p:tav>
                                      </p:tavLst>
                                    </p:anim>
                                  </p:childTnLst>
                                </p:cTn>
                              </p:par>
                              <p:par>
                                <p:cTn id="41" presetID="22" presetClass="entr" presetSubtype="1" fill="hold" grpId="0" nodeType="withEffect">
                                  <p:stCondLst>
                                    <p:cond delay="700"/>
                                  </p:stCondLst>
                                  <p:childTnLst>
                                    <p:set>
                                      <p:cBhvr>
                                        <p:cTn id="42" dur="1" fill="hold">
                                          <p:stCondLst>
                                            <p:cond delay="0"/>
                                          </p:stCondLst>
                                        </p:cTn>
                                        <p:tgtEl>
                                          <p:spTgt spid="37"/>
                                        </p:tgtEl>
                                        <p:attrNameLst>
                                          <p:attrName>style.visibility</p:attrName>
                                        </p:attrNameLst>
                                      </p:cBhvr>
                                      <p:to>
                                        <p:strVal val="visible"/>
                                      </p:to>
                                    </p:set>
                                    <p:animEffect transition="in" filter="wipe(up)">
                                      <p:cBhvr>
                                        <p:cTn id="43" dur="500"/>
                                        <p:tgtEl>
                                          <p:spTgt spid="37"/>
                                        </p:tgtEl>
                                      </p:cBhvr>
                                    </p:animEffect>
                                  </p:childTnLst>
                                </p:cTn>
                              </p:par>
                              <p:par>
                                <p:cTn id="44" presetID="53" presetClass="entr" presetSubtype="16" fill="hold" nodeType="withEffect">
                                  <p:stCondLst>
                                    <p:cond delay="90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par>
                                <p:cTn id="49" presetID="17" presetClass="entr" presetSubtype="10" fill="hold" grpId="0" nodeType="withEffect">
                                  <p:stCondLst>
                                    <p:cond delay="1100"/>
                                  </p:stCondLst>
                                  <p:iterate type="lt">
                                    <p:tmPct val="10000"/>
                                  </p:iterate>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strVal val="#ppt_h"/>
                                          </p:val>
                                        </p:tav>
                                        <p:tav tm="100000">
                                          <p:val>
                                            <p:strVal val="#ppt_h"/>
                                          </p:val>
                                        </p:tav>
                                      </p:tavLst>
                                    </p:anim>
                                  </p:childTnLst>
                                </p:cTn>
                              </p:par>
                              <p:par>
                                <p:cTn id="53" presetID="22" presetClass="entr" presetSubtype="1" fill="hold" grpId="0" nodeType="withEffect">
                                  <p:stCondLst>
                                    <p:cond delay="1300"/>
                                  </p:stCondLst>
                                  <p:childTnLst>
                                    <p:set>
                                      <p:cBhvr>
                                        <p:cTn id="54" dur="1" fill="hold">
                                          <p:stCondLst>
                                            <p:cond delay="0"/>
                                          </p:stCondLst>
                                        </p:cTn>
                                        <p:tgtEl>
                                          <p:spTgt spid="39"/>
                                        </p:tgtEl>
                                        <p:attrNameLst>
                                          <p:attrName>style.visibility</p:attrName>
                                        </p:attrNameLst>
                                      </p:cBhvr>
                                      <p:to>
                                        <p:strVal val="visible"/>
                                      </p:to>
                                    </p:set>
                                    <p:animEffect transition="in" filter="wipe(up)">
                                      <p:cBhvr>
                                        <p:cTn id="55" dur="500"/>
                                        <p:tgtEl>
                                          <p:spTgt spid="39"/>
                                        </p:tgtEl>
                                      </p:cBhvr>
                                    </p:animEffect>
                                  </p:childTnLst>
                                </p:cTn>
                              </p:par>
                              <p:par>
                                <p:cTn id="56" presetID="53" presetClass="entr" presetSubtype="16" fill="hold" nodeType="withEffect">
                                  <p:stCondLst>
                                    <p:cond delay="140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cTn>
                              </p:par>
                              <p:par>
                                <p:cTn id="61" presetID="17" presetClass="entr" presetSubtype="10" fill="hold" grpId="0" nodeType="withEffect">
                                  <p:stCondLst>
                                    <p:cond delay="1500"/>
                                  </p:stCondLst>
                                  <p:iterate type="lt">
                                    <p:tmPct val="10000"/>
                                  </p:iterate>
                                  <p:childTnLst>
                                    <p:set>
                                      <p:cBhvr>
                                        <p:cTn id="62" dur="1" fill="hold">
                                          <p:stCondLst>
                                            <p:cond delay="0"/>
                                          </p:stCondLst>
                                        </p:cTn>
                                        <p:tgtEl>
                                          <p:spTgt spid="40"/>
                                        </p:tgtEl>
                                        <p:attrNameLst>
                                          <p:attrName>style.visibility</p:attrName>
                                        </p:attrNameLst>
                                      </p:cBhvr>
                                      <p:to>
                                        <p:strVal val="visible"/>
                                      </p:to>
                                    </p:set>
                                    <p:anim calcmode="lin" valueType="num">
                                      <p:cBhvr>
                                        <p:cTn id="63" dur="500" fill="hold"/>
                                        <p:tgtEl>
                                          <p:spTgt spid="40"/>
                                        </p:tgtEl>
                                        <p:attrNameLst>
                                          <p:attrName>ppt_w</p:attrName>
                                        </p:attrNameLst>
                                      </p:cBhvr>
                                      <p:tavLst>
                                        <p:tav tm="0">
                                          <p:val>
                                            <p:fltVal val="0"/>
                                          </p:val>
                                        </p:tav>
                                        <p:tav tm="100000">
                                          <p:val>
                                            <p:strVal val="#ppt_w"/>
                                          </p:val>
                                        </p:tav>
                                      </p:tavLst>
                                    </p:anim>
                                    <p:anim calcmode="lin" valueType="num">
                                      <p:cBhvr>
                                        <p:cTn id="64" dur="500" fill="hold"/>
                                        <p:tgtEl>
                                          <p:spTgt spid="40"/>
                                        </p:tgtEl>
                                        <p:attrNameLst>
                                          <p:attrName>ppt_h</p:attrName>
                                        </p:attrNameLst>
                                      </p:cBhvr>
                                      <p:tavLst>
                                        <p:tav tm="0">
                                          <p:val>
                                            <p:strVal val="#ppt_h"/>
                                          </p:val>
                                        </p:tav>
                                        <p:tav tm="100000">
                                          <p:val>
                                            <p:strVal val="#ppt_h"/>
                                          </p:val>
                                        </p:tav>
                                      </p:tavLst>
                                    </p:anim>
                                  </p:childTnLst>
                                </p:cTn>
                              </p:par>
                              <p:par>
                                <p:cTn id="65" presetID="22" presetClass="entr" presetSubtype="1" fill="hold" grpId="0" nodeType="withEffect">
                                  <p:stCondLst>
                                    <p:cond delay="1700"/>
                                  </p:stCondLst>
                                  <p:childTnLst>
                                    <p:set>
                                      <p:cBhvr>
                                        <p:cTn id="66" dur="1" fill="hold">
                                          <p:stCondLst>
                                            <p:cond delay="0"/>
                                          </p:stCondLst>
                                        </p:cTn>
                                        <p:tgtEl>
                                          <p:spTgt spid="41"/>
                                        </p:tgtEl>
                                        <p:attrNameLst>
                                          <p:attrName>style.visibility</p:attrName>
                                        </p:attrNameLst>
                                      </p:cBhvr>
                                      <p:to>
                                        <p:strVal val="visible"/>
                                      </p:to>
                                    </p:set>
                                    <p:animEffect transition="in" filter="wipe(up)">
                                      <p:cBhvr>
                                        <p:cTn id="6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4" grpId="0"/>
      <p:bldP spid="35" grpId="0"/>
      <p:bldP spid="36" grpId="0"/>
      <p:bldP spid="37" grpId="0"/>
      <p:bldP spid="38" grpId="0"/>
      <p:bldP spid="39" grpId="0"/>
      <p:bldP spid="40"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1624"/>
          <p:cNvSpPr/>
          <p:nvPr/>
        </p:nvSpPr>
        <p:spPr>
          <a:xfrm>
            <a:off x="2613567" y="2237449"/>
            <a:ext cx="6927373" cy="38798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730" y="16970"/>
                  <a:pt x="4055" y="13284"/>
                  <a:pt x="7055" y="10308"/>
                </a:cubicBezTo>
                <a:cubicBezTo>
                  <a:pt x="10098" y="7290"/>
                  <a:pt x="13901" y="4973"/>
                  <a:pt x="18380" y="2877"/>
                </a:cubicBezTo>
                <a:lnTo>
                  <a:pt x="18198" y="0"/>
                </a:lnTo>
                <a:lnTo>
                  <a:pt x="21600" y="4603"/>
                </a:lnTo>
                <a:lnTo>
                  <a:pt x="18924" y="11507"/>
                </a:lnTo>
                <a:lnTo>
                  <a:pt x="18743" y="8630"/>
                </a:lnTo>
                <a:cubicBezTo>
                  <a:pt x="14655" y="9764"/>
                  <a:pt x="11069" y="11155"/>
                  <a:pt x="8004" y="13185"/>
                </a:cubicBezTo>
                <a:cubicBezTo>
                  <a:pt x="4885" y="15251"/>
                  <a:pt x="2242" y="17999"/>
                  <a:pt x="0" y="21600"/>
                </a:cubicBezTo>
                <a:close/>
              </a:path>
            </a:pathLst>
          </a:custGeom>
          <a:solidFill>
            <a:schemeClr val="accent1"/>
          </a:solidFill>
          <a:ln w="38100">
            <a:solidFill>
              <a:schemeClr val="bg1"/>
            </a:solidFill>
            <a:miter lim="400000"/>
          </a:ln>
          <a:effectLst>
            <a:outerShdw blurRad="127000" dist="38100" dir="8100000" algn="tr" rotWithShape="0">
              <a:prstClr val="black">
                <a:alpha val="40000"/>
              </a:prstClr>
            </a:outerShdw>
          </a:effectLst>
        </p:spPr>
        <p:txBody>
          <a:bodyPr lIns="0" tIns="0" rIns="0" bIns="0"/>
          <a:lstStyle/>
          <a:p>
            <a:pPr lvl="0"/>
            <a:endParaRPr sz="1700">
              <a:solidFill>
                <a:schemeClr val="tx1">
                  <a:lumMod val="50000"/>
                  <a:lumOff val="50000"/>
                </a:schemeClr>
              </a:solidFill>
            </a:endParaRPr>
          </a:p>
        </p:txBody>
      </p:sp>
      <p:sp>
        <p:nvSpPr>
          <p:cNvPr id="23" name="Text Placeholder 3"/>
          <p:cNvSpPr txBox="1"/>
          <p:nvPr/>
        </p:nvSpPr>
        <p:spPr>
          <a:xfrm>
            <a:off x="624105" y="3976068"/>
            <a:ext cx="2085576" cy="408745"/>
          </a:xfrm>
          <a:prstGeom prst="rect">
            <a:avLst/>
          </a:prstGeom>
        </p:spPr>
        <p:txBody>
          <a:bodyPr lIns="121908" tIns="60954" rIns="121908" bIns="60954"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点击输入标题文本</a:t>
            </a:r>
          </a:p>
        </p:txBody>
      </p:sp>
      <p:sp>
        <p:nvSpPr>
          <p:cNvPr id="25" name="Text Placeholder 4"/>
          <p:cNvSpPr txBox="1"/>
          <p:nvPr/>
        </p:nvSpPr>
        <p:spPr>
          <a:xfrm>
            <a:off x="720103" y="4384011"/>
            <a:ext cx="2000496" cy="1200738"/>
          </a:xfrm>
          <a:prstGeom prst="rect">
            <a:avLst/>
          </a:prstGeom>
        </p:spPr>
        <p:txBody>
          <a:bodyPr lIns="121908" tIns="60954" rIns="121908" bIns="60954"/>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buNone/>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点击输入本栏的具体文字，简明扼要的说明分项内容，请根据您的具体内容酌情修改。</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6" name="Shape 1626"/>
          <p:cNvSpPr/>
          <p:nvPr/>
        </p:nvSpPr>
        <p:spPr>
          <a:xfrm flipV="1">
            <a:off x="3129550" y="4189574"/>
            <a:ext cx="1" cy="1386955"/>
          </a:xfrm>
          <a:prstGeom prst="line">
            <a:avLst/>
          </a:prstGeom>
          <a:ln w="12700">
            <a:solidFill>
              <a:srgbClr val="A6AAA9"/>
            </a:solidFill>
            <a:miter lim="400000"/>
          </a:ln>
        </p:spPr>
        <p:txBody>
          <a:bodyPr lIns="25397" tIns="25397" rIns="25397" bIns="25397" anchor="ctr"/>
          <a:lstStyle/>
          <a:p>
            <a:pPr lvl="0"/>
            <a:endParaRPr sz="1700"/>
          </a:p>
        </p:txBody>
      </p:sp>
      <p:sp>
        <p:nvSpPr>
          <p:cNvPr id="27" name="Shape 1627"/>
          <p:cNvSpPr/>
          <p:nvPr/>
        </p:nvSpPr>
        <p:spPr>
          <a:xfrm flipV="1">
            <a:off x="4457633" y="2674926"/>
            <a:ext cx="1" cy="1969700"/>
          </a:xfrm>
          <a:prstGeom prst="line">
            <a:avLst/>
          </a:prstGeom>
          <a:ln w="12700">
            <a:solidFill>
              <a:srgbClr val="A6AAA9"/>
            </a:solidFill>
            <a:miter lim="400000"/>
          </a:ln>
        </p:spPr>
        <p:txBody>
          <a:bodyPr lIns="25397" tIns="25397" rIns="25397" bIns="25397" anchor="ctr"/>
          <a:lstStyle/>
          <a:p>
            <a:pPr lvl="0"/>
            <a:endParaRPr sz="1700">
              <a:solidFill>
                <a:schemeClr val="tx1">
                  <a:lumMod val="50000"/>
                  <a:lumOff val="50000"/>
                </a:schemeClr>
              </a:solidFill>
            </a:endParaRPr>
          </a:p>
        </p:txBody>
      </p:sp>
      <p:sp>
        <p:nvSpPr>
          <p:cNvPr id="28" name="Shape 1628"/>
          <p:cNvSpPr/>
          <p:nvPr/>
        </p:nvSpPr>
        <p:spPr>
          <a:xfrm flipV="1">
            <a:off x="5738068" y="2003785"/>
            <a:ext cx="1" cy="2049549"/>
          </a:xfrm>
          <a:prstGeom prst="line">
            <a:avLst/>
          </a:prstGeom>
          <a:ln w="12700">
            <a:solidFill>
              <a:srgbClr val="A6AAA9"/>
            </a:solidFill>
            <a:miter lim="400000"/>
          </a:ln>
        </p:spPr>
        <p:txBody>
          <a:bodyPr lIns="25397" tIns="25397" rIns="25397" bIns="25397" anchor="ctr"/>
          <a:lstStyle/>
          <a:p>
            <a:pPr lvl="0"/>
            <a:endParaRPr sz="1700">
              <a:solidFill>
                <a:schemeClr val="tx1">
                  <a:lumMod val="50000"/>
                  <a:lumOff val="50000"/>
                </a:schemeClr>
              </a:solidFill>
            </a:endParaRPr>
          </a:p>
        </p:txBody>
      </p:sp>
      <p:sp>
        <p:nvSpPr>
          <p:cNvPr id="29" name="Shape 1629"/>
          <p:cNvSpPr/>
          <p:nvPr/>
        </p:nvSpPr>
        <p:spPr>
          <a:xfrm flipV="1">
            <a:off x="7532090" y="3496900"/>
            <a:ext cx="1" cy="1360951"/>
          </a:xfrm>
          <a:prstGeom prst="line">
            <a:avLst/>
          </a:prstGeom>
          <a:ln w="12700">
            <a:solidFill>
              <a:srgbClr val="A6AAA9"/>
            </a:solidFill>
            <a:miter lim="400000"/>
          </a:ln>
        </p:spPr>
        <p:txBody>
          <a:bodyPr lIns="25397" tIns="25397" rIns="25397" bIns="25397" anchor="ctr"/>
          <a:lstStyle/>
          <a:p>
            <a:pPr lvl="0"/>
            <a:endParaRPr sz="1700">
              <a:solidFill>
                <a:schemeClr val="tx1">
                  <a:lumMod val="50000"/>
                  <a:lumOff val="50000"/>
                </a:schemeClr>
              </a:solidFill>
            </a:endParaRPr>
          </a:p>
        </p:txBody>
      </p:sp>
      <p:sp>
        <p:nvSpPr>
          <p:cNvPr id="30" name="Shape 1630"/>
          <p:cNvSpPr/>
          <p:nvPr/>
        </p:nvSpPr>
        <p:spPr>
          <a:xfrm>
            <a:off x="2904568" y="3937784"/>
            <a:ext cx="478503" cy="4785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38100" cap="flat">
            <a:solidFill>
              <a:schemeClr val="bg1"/>
            </a:solidFill>
            <a:miter lim="400000"/>
          </a:ln>
          <a:effectLst>
            <a:outerShdw blurRad="127000" dist="38100" dir="8100000" algn="tr" rotWithShape="0">
              <a:prstClr val="black">
                <a:alpha val="40000"/>
              </a:prstClr>
            </a:outerShdw>
          </a:effectLst>
        </p:spPr>
        <p:txBody>
          <a:bodyPr wrap="square" lIns="19049" tIns="19049" rIns="19049" bIns="19049" numCol="1" anchor="ctr">
            <a:noAutofit/>
          </a:bodyPr>
          <a:lstStyle/>
          <a:p>
            <a:pPr lvl="0"/>
            <a:endParaRPr sz="1700"/>
          </a:p>
        </p:txBody>
      </p:sp>
      <p:sp>
        <p:nvSpPr>
          <p:cNvPr id="31" name="Shape 1636"/>
          <p:cNvSpPr/>
          <p:nvPr/>
        </p:nvSpPr>
        <p:spPr>
          <a:xfrm>
            <a:off x="4229306" y="2401949"/>
            <a:ext cx="478504" cy="47856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38100" cap="flat">
            <a:solidFill>
              <a:schemeClr val="bg1"/>
            </a:solidFill>
            <a:miter lim="400000"/>
          </a:ln>
          <a:effectLst>
            <a:outerShdw blurRad="127000" dist="38100" dir="8100000" algn="tr" rotWithShape="0">
              <a:prstClr val="black">
                <a:alpha val="40000"/>
              </a:prstClr>
            </a:outerShdw>
          </a:effectLst>
        </p:spPr>
        <p:txBody>
          <a:bodyPr wrap="square" lIns="19049" tIns="19049" rIns="19049" bIns="19049" numCol="1" anchor="ctr">
            <a:noAutofit/>
          </a:bodyPr>
          <a:lstStyle/>
          <a:p>
            <a:pPr lvl="0"/>
            <a:endParaRPr sz="1700"/>
          </a:p>
        </p:txBody>
      </p:sp>
      <p:sp>
        <p:nvSpPr>
          <p:cNvPr id="32" name="Shape 1642"/>
          <p:cNvSpPr/>
          <p:nvPr/>
        </p:nvSpPr>
        <p:spPr>
          <a:xfrm>
            <a:off x="5515909" y="1564263"/>
            <a:ext cx="478504" cy="4785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38100" cap="flat">
            <a:solidFill>
              <a:schemeClr val="bg1"/>
            </a:solidFill>
            <a:miter lim="400000"/>
          </a:ln>
          <a:effectLst>
            <a:outerShdw blurRad="127000" dist="38100" dir="8100000" algn="tr" rotWithShape="0">
              <a:prstClr val="black">
                <a:alpha val="40000"/>
              </a:prstClr>
            </a:outerShdw>
          </a:effectLst>
        </p:spPr>
        <p:txBody>
          <a:bodyPr wrap="square" lIns="19049" tIns="19049" rIns="19049" bIns="19049" numCol="1" anchor="ctr">
            <a:noAutofit/>
          </a:bodyPr>
          <a:lstStyle/>
          <a:p>
            <a:pPr lvl="0"/>
            <a:endParaRPr sz="1700"/>
          </a:p>
        </p:txBody>
      </p:sp>
      <p:sp>
        <p:nvSpPr>
          <p:cNvPr id="33" name="Shape 1648"/>
          <p:cNvSpPr/>
          <p:nvPr/>
        </p:nvSpPr>
        <p:spPr>
          <a:xfrm>
            <a:off x="7305328" y="4644627"/>
            <a:ext cx="478504" cy="4785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38100" cap="flat">
            <a:solidFill>
              <a:schemeClr val="bg1"/>
            </a:solidFill>
            <a:miter lim="400000"/>
          </a:ln>
          <a:effectLst>
            <a:outerShdw blurRad="127000" dist="38100" dir="8100000" algn="tr" rotWithShape="0">
              <a:prstClr val="black">
                <a:alpha val="40000"/>
              </a:prstClr>
            </a:outerShdw>
          </a:effectLst>
        </p:spPr>
        <p:txBody>
          <a:bodyPr wrap="square" lIns="19049" tIns="19049" rIns="19049" bIns="19049" numCol="1" anchor="ctr">
            <a:noAutofit/>
          </a:bodyPr>
          <a:lstStyle/>
          <a:p>
            <a:pPr lvl="0"/>
            <a:endParaRPr sz="1700"/>
          </a:p>
        </p:txBody>
      </p:sp>
      <p:sp>
        <p:nvSpPr>
          <p:cNvPr id="34" name="Shape 1653"/>
          <p:cNvSpPr/>
          <p:nvPr/>
        </p:nvSpPr>
        <p:spPr>
          <a:xfrm>
            <a:off x="3071782" y="5526977"/>
            <a:ext cx="115532" cy="11554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endParaRPr sz="1700"/>
          </a:p>
        </p:txBody>
      </p:sp>
      <p:sp>
        <p:nvSpPr>
          <p:cNvPr id="35" name="Shape 1654"/>
          <p:cNvSpPr/>
          <p:nvPr/>
        </p:nvSpPr>
        <p:spPr>
          <a:xfrm>
            <a:off x="4367762" y="4557199"/>
            <a:ext cx="179741" cy="17976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endParaRPr sz="1700">
              <a:solidFill>
                <a:schemeClr val="tx1">
                  <a:lumMod val="50000"/>
                  <a:lumOff val="50000"/>
                </a:schemeClr>
              </a:solidFill>
            </a:endParaRPr>
          </a:p>
        </p:txBody>
      </p:sp>
      <p:sp>
        <p:nvSpPr>
          <p:cNvPr id="36" name="Shape 1655"/>
          <p:cNvSpPr/>
          <p:nvPr/>
        </p:nvSpPr>
        <p:spPr>
          <a:xfrm>
            <a:off x="5622547" y="3941419"/>
            <a:ext cx="231043" cy="23107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endParaRPr sz="1700">
              <a:solidFill>
                <a:schemeClr val="tx1">
                  <a:lumMod val="50000"/>
                  <a:lumOff val="50000"/>
                </a:schemeClr>
              </a:solidFill>
            </a:endParaRPr>
          </a:p>
        </p:txBody>
      </p:sp>
      <p:sp>
        <p:nvSpPr>
          <p:cNvPr id="37" name="Shape 1656"/>
          <p:cNvSpPr/>
          <p:nvPr/>
        </p:nvSpPr>
        <p:spPr>
          <a:xfrm>
            <a:off x="7386118" y="3356855"/>
            <a:ext cx="285713" cy="2857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12700">
            <a:miter lim="400000"/>
          </a:ln>
        </p:spPr>
        <p:txBody>
          <a:bodyPr lIns="0" tIns="0" rIns="0" bIns="0"/>
          <a:lstStyle/>
          <a:p>
            <a:pPr lvl="0"/>
            <a:endParaRPr sz="1700">
              <a:solidFill>
                <a:schemeClr val="tx1">
                  <a:lumMod val="50000"/>
                  <a:lumOff val="50000"/>
                </a:schemeClr>
              </a:solidFill>
            </a:endParaRPr>
          </a:p>
        </p:txBody>
      </p:sp>
      <p:sp>
        <p:nvSpPr>
          <p:cNvPr id="38" name="Text Placeholder 3"/>
          <p:cNvSpPr txBox="1"/>
          <p:nvPr/>
        </p:nvSpPr>
        <p:spPr>
          <a:xfrm>
            <a:off x="1776085" y="2456381"/>
            <a:ext cx="2250202" cy="40874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点击输入标题文本</a:t>
            </a:r>
          </a:p>
        </p:txBody>
      </p:sp>
      <p:sp>
        <p:nvSpPr>
          <p:cNvPr id="39" name="Text Placeholder 4"/>
          <p:cNvSpPr txBox="1"/>
          <p:nvPr/>
        </p:nvSpPr>
        <p:spPr>
          <a:xfrm>
            <a:off x="1731351" y="2859562"/>
            <a:ext cx="2252691" cy="621095"/>
          </a:xfrm>
          <a:prstGeom prst="rect">
            <a:avLst/>
          </a:prstGeom>
        </p:spPr>
        <p:txBody>
          <a:bodyPr vert="horz" lIns="0" tIns="0" rIns="0" bIns="0" rtlCol="0">
            <a:no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点击输入本栏的具体文字，简明扼要的说明分项内容，请根据您的具体内容酌情修改。</a:t>
            </a:r>
            <a:endParaRPr lang="en-US" altLang="zh-CN"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0" name="Text Placeholder 3"/>
          <p:cNvSpPr txBox="1"/>
          <p:nvPr/>
        </p:nvSpPr>
        <p:spPr>
          <a:xfrm>
            <a:off x="6160753" y="1635837"/>
            <a:ext cx="1855210" cy="40874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点击输入标题文本</a:t>
            </a:r>
          </a:p>
        </p:txBody>
      </p:sp>
      <p:sp>
        <p:nvSpPr>
          <p:cNvPr id="41" name="Text Placeholder 4"/>
          <p:cNvSpPr txBox="1"/>
          <p:nvPr/>
        </p:nvSpPr>
        <p:spPr>
          <a:xfrm>
            <a:off x="6147267" y="2037764"/>
            <a:ext cx="1868697" cy="621095"/>
          </a:xfrm>
          <a:prstGeom prst="rect">
            <a:avLst/>
          </a:prstGeom>
        </p:spPr>
        <p:txBody>
          <a:bodyPr vert="horz" lIns="0" tIns="0" rIns="0" bIns="0" rtlCol="0">
            <a:no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点击输入本栏的具体文字，简明扼要的说明分项内容，请根据您的具体内容酌情修改。</a:t>
            </a:r>
            <a:endParaRPr lang="en-US" altLang="zh-CN"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2" name="Text Placeholder 3"/>
          <p:cNvSpPr txBox="1"/>
          <p:nvPr/>
        </p:nvSpPr>
        <p:spPr>
          <a:xfrm>
            <a:off x="7952389" y="4714450"/>
            <a:ext cx="1854048" cy="408745"/>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点击输入标题文本</a:t>
            </a:r>
          </a:p>
        </p:txBody>
      </p:sp>
      <p:sp>
        <p:nvSpPr>
          <p:cNvPr id="43" name="Text Placeholder 4"/>
          <p:cNvSpPr txBox="1"/>
          <p:nvPr/>
        </p:nvSpPr>
        <p:spPr>
          <a:xfrm>
            <a:off x="7919967" y="5109235"/>
            <a:ext cx="2252691" cy="621095"/>
          </a:xfrm>
          <a:prstGeom prst="rect">
            <a:avLst/>
          </a:prstGeom>
        </p:spPr>
        <p:txBody>
          <a:bodyPr vert="horz" lIns="0" tIns="0" rIns="0" bIns="0" rtlCol="0">
            <a:no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点击输入本栏的具体文字，简明扼要的说明分项内容，请根据您的具体内容酌情修改。</a:t>
            </a:r>
            <a:endParaRPr lang="en-US" altLang="zh-CN" sz="10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4" name="Text Placeholder 4"/>
          <p:cNvSpPr txBox="1"/>
          <p:nvPr/>
        </p:nvSpPr>
        <p:spPr>
          <a:xfrm>
            <a:off x="3011595" y="4029682"/>
            <a:ext cx="257107" cy="309052"/>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d-ID" sz="1600" b="1" dirty="0">
                <a:solidFill>
                  <a:srgbClr val="FCFCFC"/>
                </a:solidFill>
                <a:latin typeface="微软雅黑" panose="020B0503020204020204" pitchFamily="34" charset="-122"/>
                <a:ea typeface="微软雅黑" panose="020B0503020204020204" pitchFamily="34" charset="-122"/>
              </a:rPr>
              <a:t>01</a:t>
            </a:r>
          </a:p>
        </p:txBody>
      </p:sp>
      <p:sp>
        <p:nvSpPr>
          <p:cNvPr id="45" name="Text Placeholder 4"/>
          <p:cNvSpPr txBox="1"/>
          <p:nvPr/>
        </p:nvSpPr>
        <p:spPr>
          <a:xfrm>
            <a:off x="4336338" y="2479771"/>
            <a:ext cx="257107" cy="309052"/>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d-ID" sz="1600" b="1" dirty="0">
                <a:solidFill>
                  <a:srgbClr val="FCFCFC"/>
                </a:solidFill>
                <a:latin typeface="微软雅黑" panose="020B0503020204020204" pitchFamily="34" charset="-122"/>
                <a:ea typeface="微软雅黑" panose="020B0503020204020204" pitchFamily="34" charset="-122"/>
              </a:rPr>
              <a:t>02</a:t>
            </a:r>
          </a:p>
        </p:txBody>
      </p:sp>
      <p:sp>
        <p:nvSpPr>
          <p:cNvPr id="46" name="Text Placeholder 4"/>
          <p:cNvSpPr txBox="1"/>
          <p:nvPr/>
        </p:nvSpPr>
        <p:spPr>
          <a:xfrm>
            <a:off x="5626723" y="1642089"/>
            <a:ext cx="257107" cy="309052"/>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d-ID" sz="1600" b="1" dirty="0">
                <a:solidFill>
                  <a:srgbClr val="FCFCFC"/>
                </a:solidFill>
                <a:latin typeface="微软雅黑" panose="020B0503020204020204" pitchFamily="34" charset="-122"/>
                <a:ea typeface="微软雅黑" panose="020B0503020204020204" pitchFamily="34" charset="-122"/>
              </a:rPr>
              <a:t>03</a:t>
            </a:r>
          </a:p>
        </p:txBody>
      </p:sp>
      <p:sp>
        <p:nvSpPr>
          <p:cNvPr id="47" name="Text Placeholder 4"/>
          <p:cNvSpPr txBox="1"/>
          <p:nvPr/>
        </p:nvSpPr>
        <p:spPr>
          <a:xfrm>
            <a:off x="7412360" y="4743093"/>
            <a:ext cx="257107" cy="309052"/>
          </a:xfrm>
          <a:prstGeom prst="rect">
            <a:avLst/>
          </a:prstGeom>
        </p:spPr>
        <p:txBody>
          <a:bodyPr vert="horz" lIns="0" tIns="0" rIns="0" bIns="0" rtlCol="0" anchor="ctr">
            <a:norm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d-ID" sz="1600" b="1" dirty="0">
                <a:solidFill>
                  <a:srgbClr val="FCFCFC"/>
                </a:solidFill>
                <a:latin typeface="微软雅黑" panose="020B0503020204020204" pitchFamily="34" charset="-122"/>
                <a:ea typeface="微软雅黑" panose="020B0503020204020204" pitchFamily="34" charset="-122"/>
              </a:rPr>
              <a:t>04</a:t>
            </a:r>
          </a:p>
        </p:txBody>
      </p:sp>
      <p:sp>
        <p:nvSpPr>
          <p:cNvPr id="48" name="Shape 1625"/>
          <p:cNvSpPr/>
          <p:nvPr/>
        </p:nvSpPr>
        <p:spPr>
          <a:xfrm>
            <a:off x="9647933" y="2178405"/>
            <a:ext cx="1386774" cy="13869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50800">
            <a:solidFill>
              <a:schemeClr val="bg1"/>
            </a:solidFill>
            <a:miter lim="400000"/>
          </a:ln>
          <a:effectLst>
            <a:outerShdw blurRad="127000" dist="38100" dir="8100000" algn="tr" rotWithShape="0">
              <a:prstClr val="black">
                <a:alpha val="40000"/>
              </a:prstClr>
            </a:outerShdw>
          </a:effectLst>
        </p:spPr>
        <p:txBody>
          <a:bodyPr lIns="0" tIns="0" rIns="0" bIns="0"/>
          <a:lstStyle/>
          <a:p>
            <a:pPr lvl="0"/>
            <a:endParaRPr sz="1700"/>
          </a:p>
        </p:txBody>
      </p:sp>
      <p:sp>
        <p:nvSpPr>
          <p:cNvPr id="49" name="Shape 1657"/>
          <p:cNvSpPr/>
          <p:nvPr/>
        </p:nvSpPr>
        <p:spPr>
          <a:xfrm>
            <a:off x="10134709" y="2404688"/>
            <a:ext cx="413477" cy="422743"/>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chemeClr val="bg1"/>
          </a:solidFill>
          <a:ln w="12700">
            <a:miter lim="400000"/>
          </a:ln>
        </p:spPr>
        <p:txBody>
          <a:bodyPr lIns="0" tIns="0" rIns="0" bIns="0" anchor="ctr"/>
          <a:lstStyle/>
          <a:p>
            <a:pPr lvl="0"/>
            <a:endParaRPr sz="1700"/>
          </a:p>
        </p:txBody>
      </p:sp>
      <p:sp>
        <p:nvSpPr>
          <p:cNvPr id="50" name="Text Placeholder 3"/>
          <p:cNvSpPr txBox="1"/>
          <p:nvPr/>
        </p:nvSpPr>
        <p:spPr>
          <a:xfrm>
            <a:off x="9822828" y="2884742"/>
            <a:ext cx="1019883" cy="408745"/>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900" b="1" dirty="0">
                <a:solidFill>
                  <a:schemeClr val="bg1"/>
                </a:solidFill>
                <a:latin typeface="微软雅黑" panose="020B0503020204020204" pitchFamily="34" charset="-122"/>
                <a:ea typeface="微软雅黑" panose="020B0503020204020204" pitchFamily="34" charset="-122"/>
              </a:rPr>
              <a:t>输入文本</a:t>
            </a:r>
            <a:endParaRPr lang="id-ID" sz="1900" b="1" dirty="0">
              <a:solidFill>
                <a:schemeClr val="bg1"/>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childTnLst>
                                </p:cTn>
                              </p:par>
                            </p:childTnLst>
                          </p:cTn>
                        </p:par>
                        <p:par>
                          <p:cTn id="27" fill="hold">
                            <p:stCondLst>
                              <p:cond delay="2000"/>
                            </p:stCondLst>
                            <p:childTnLst>
                              <p:par>
                                <p:cTn id="28" presetID="18" presetClass="entr" presetSubtype="12" fill="hold" grpId="0" nodeType="after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strips(downLeft)">
                                      <p:cBhvr>
                                        <p:cTn id="30" dur="500"/>
                                        <p:tgtEl>
                                          <p:spTgt spid="23">
                                            <p:txEl>
                                              <p:pRg st="0" end="0"/>
                                            </p:txEl>
                                          </p:spTgt>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strips(downLeft)">
                                      <p:cBhvr>
                                        <p:cTn id="33" dur="500"/>
                                        <p:tgtEl>
                                          <p:spTgt spid="25">
                                            <p:txEl>
                                              <p:pRg st="0" end="0"/>
                                            </p:txEl>
                                          </p:spTgt>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3000"/>
                            </p:stCondLst>
                            <p:childTnLst>
                              <p:par>
                                <p:cTn id="39" presetID="22" presetClass="entr" presetSubtype="4"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500" fill="hold"/>
                                        <p:tgtEl>
                                          <p:spTgt spid="31"/>
                                        </p:tgtEl>
                                        <p:attrNameLst>
                                          <p:attrName>ppt_w</p:attrName>
                                        </p:attrNameLst>
                                      </p:cBhvr>
                                      <p:tavLst>
                                        <p:tav tm="0">
                                          <p:val>
                                            <p:fltVal val="0"/>
                                          </p:val>
                                        </p:tav>
                                        <p:tav tm="100000">
                                          <p:val>
                                            <p:strVal val="#ppt_w"/>
                                          </p:val>
                                        </p:tav>
                                      </p:tavLst>
                                    </p:anim>
                                    <p:anim calcmode="lin" valueType="num">
                                      <p:cBhvr>
                                        <p:cTn id="46" dur="500" fill="hold"/>
                                        <p:tgtEl>
                                          <p:spTgt spid="31"/>
                                        </p:tgtEl>
                                        <p:attrNameLst>
                                          <p:attrName>ppt_h</p:attrName>
                                        </p:attrNameLst>
                                      </p:cBhvr>
                                      <p:tavLst>
                                        <p:tav tm="0">
                                          <p:val>
                                            <p:fltVal val="0"/>
                                          </p:val>
                                        </p:tav>
                                        <p:tav tm="100000">
                                          <p:val>
                                            <p:strVal val="#ppt_h"/>
                                          </p:val>
                                        </p:tav>
                                      </p:tavLst>
                                    </p:anim>
                                    <p:animEffect transition="in" filter="fade">
                                      <p:cBhvr>
                                        <p:cTn id="47" dur="500"/>
                                        <p:tgtEl>
                                          <p:spTgt spid="31"/>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p:cTn id="50" dur="500" fill="hold"/>
                                        <p:tgtEl>
                                          <p:spTgt spid="45"/>
                                        </p:tgtEl>
                                        <p:attrNameLst>
                                          <p:attrName>ppt_w</p:attrName>
                                        </p:attrNameLst>
                                      </p:cBhvr>
                                      <p:tavLst>
                                        <p:tav tm="0">
                                          <p:val>
                                            <p:fltVal val="0"/>
                                          </p:val>
                                        </p:tav>
                                        <p:tav tm="100000">
                                          <p:val>
                                            <p:strVal val="#ppt_w"/>
                                          </p:val>
                                        </p:tav>
                                      </p:tavLst>
                                    </p:anim>
                                    <p:anim calcmode="lin" valueType="num">
                                      <p:cBhvr>
                                        <p:cTn id="51" dur="500" fill="hold"/>
                                        <p:tgtEl>
                                          <p:spTgt spid="45"/>
                                        </p:tgtEl>
                                        <p:attrNameLst>
                                          <p:attrName>ppt_h</p:attrName>
                                        </p:attrNameLst>
                                      </p:cBhvr>
                                      <p:tavLst>
                                        <p:tav tm="0">
                                          <p:val>
                                            <p:fltVal val="0"/>
                                          </p:val>
                                        </p:tav>
                                        <p:tav tm="100000">
                                          <p:val>
                                            <p:strVal val="#ppt_h"/>
                                          </p:val>
                                        </p:tav>
                                      </p:tavLst>
                                    </p:anim>
                                    <p:animEffect transition="in" filter="fade">
                                      <p:cBhvr>
                                        <p:cTn id="52" dur="500"/>
                                        <p:tgtEl>
                                          <p:spTgt spid="45"/>
                                        </p:tgtEl>
                                      </p:cBhvr>
                                    </p:animEffect>
                                  </p:childTnLst>
                                </p:cTn>
                              </p:par>
                            </p:childTnLst>
                          </p:cTn>
                        </p:par>
                        <p:par>
                          <p:cTn id="53" fill="hold">
                            <p:stCondLst>
                              <p:cond delay="4000"/>
                            </p:stCondLst>
                            <p:childTnLst>
                              <p:par>
                                <p:cTn id="54" presetID="18" presetClass="entr" presetSubtype="12" fill="hold" grpId="0"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strips(downLeft)">
                                      <p:cBhvr>
                                        <p:cTn id="56" dur="500"/>
                                        <p:tgtEl>
                                          <p:spTgt spid="38"/>
                                        </p:tgtEl>
                                      </p:cBhvr>
                                    </p:animEffect>
                                  </p:childTnLst>
                                </p:cTn>
                              </p:par>
                              <p:par>
                                <p:cTn id="57" presetID="18" presetClass="entr" presetSubtype="12"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strips(downLeft)">
                                      <p:cBhvr>
                                        <p:cTn id="59" dur="500"/>
                                        <p:tgtEl>
                                          <p:spTgt spid="39"/>
                                        </p:tgtEl>
                                      </p:cBhvr>
                                    </p:animEffect>
                                  </p:child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childTnLst>
                          </p:cTn>
                        </p:par>
                        <p:par>
                          <p:cTn id="64" fill="hold">
                            <p:stCondLst>
                              <p:cond delay="5000"/>
                            </p:stCondLst>
                            <p:childTnLst>
                              <p:par>
                                <p:cTn id="65" presetID="22" presetClass="entr" presetSubtype="4"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down)">
                                      <p:cBhvr>
                                        <p:cTn id="67" dur="500"/>
                                        <p:tgtEl>
                                          <p:spTgt spid="28"/>
                                        </p:tgtEl>
                                      </p:cBhvr>
                                    </p:animEffect>
                                  </p:childTnLst>
                                </p:cTn>
                              </p:par>
                            </p:childTnLst>
                          </p:cTn>
                        </p:par>
                        <p:par>
                          <p:cTn id="68" fill="hold">
                            <p:stCondLst>
                              <p:cond delay="5500"/>
                            </p:stCondLst>
                            <p:childTnLst>
                              <p:par>
                                <p:cTn id="69" presetID="53" presetClass="entr" presetSubtype="16" fill="hold" grpId="0" nodeType="after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p:cTn id="71" dur="500" fill="hold"/>
                                        <p:tgtEl>
                                          <p:spTgt spid="32"/>
                                        </p:tgtEl>
                                        <p:attrNameLst>
                                          <p:attrName>ppt_w</p:attrName>
                                        </p:attrNameLst>
                                      </p:cBhvr>
                                      <p:tavLst>
                                        <p:tav tm="0">
                                          <p:val>
                                            <p:fltVal val="0"/>
                                          </p:val>
                                        </p:tav>
                                        <p:tav tm="100000">
                                          <p:val>
                                            <p:strVal val="#ppt_w"/>
                                          </p:val>
                                        </p:tav>
                                      </p:tavLst>
                                    </p:anim>
                                    <p:anim calcmode="lin" valueType="num">
                                      <p:cBhvr>
                                        <p:cTn id="72" dur="500" fill="hold"/>
                                        <p:tgtEl>
                                          <p:spTgt spid="32"/>
                                        </p:tgtEl>
                                        <p:attrNameLst>
                                          <p:attrName>ppt_h</p:attrName>
                                        </p:attrNameLst>
                                      </p:cBhvr>
                                      <p:tavLst>
                                        <p:tav tm="0">
                                          <p:val>
                                            <p:fltVal val="0"/>
                                          </p:val>
                                        </p:tav>
                                        <p:tav tm="100000">
                                          <p:val>
                                            <p:strVal val="#ppt_h"/>
                                          </p:val>
                                        </p:tav>
                                      </p:tavLst>
                                    </p:anim>
                                    <p:animEffect transition="in" filter="fade">
                                      <p:cBhvr>
                                        <p:cTn id="73" dur="500"/>
                                        <p:tgtEl>
                                          <p:spTgt spid="32"/>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46"/>
                                        </p:tgtEl>
                                        <p:attrNameLst>
                                          <p:attrName>style.visibility</p:attrName>
                                        </p:attrNameLst>
                                      </p:cBhvr>
                                      <p:to>
                                        <p:strVal val="visible"/>
                                      </p:to>
                                    </p:set>
                                    <p:anim calcmode="lin" valueType="num">
                                      <p:cBhvr>
                                        <p:cTn id="76" dur="500" fill="hold"/>
                                        <p:tgtEl>
                                          <p:spTgt spid="46"/>
                                        </p:tgtEl>
                                        <p:attrNameLst>
                                          <p:attrName>ppt_w</p:attrName>
                                        </p:attrNameLst>
                                      </p:cBhvr>
                                      <p:tavLst>
                                        <p:tav tm="0">
                                          <p:val>
                                            <p:fltVal val="0"/>
                                          </p:val>
                                        </p:tav>
                                        <p:tav tm="100000">
                                          <p:val>
                                            <p:strVal val="#ppt_w"/>
                                          </p:val>
                                        </p:tav>
                                      </p:tavLst>
                                    </p:anim>
                                    <p:anim calcmode="lin" valueType="num">
                                      <p:cBhvr>
                                        <p:cTn id="77" dur="500" fill="hold"/>
                                        <p:tgtEl>
                                          <p:spTgt spid="46"/>
                                        </p:tgtEl>
                                        <p:attrNameLst>
                                          <p:attrName>ppt_h</p:attrName>
                                        </p:attrNameLst>
                                      </p:cBhvr>
                                      <p:tavLst>
                                        <p:tav tm="0">
                                          <p:val>
                                            <p:fltVal val="0"/>
                                          </p:val>
                                        </p:tav>
                                        <p:tav tm="100000">
                                          <p:val>
                                            <p:strVal val="#ppt_h"/>
                                          </p:val>
                                        </p:tav>
                                      </p:tavLst>
                                    </p:anim>
                                    <p:animEffect transition="in" filter="fade">
                                      <p:cBhvr>
                                        <p:cTn id="78" dur="500"/>
                                        <p:tgtEl>
                                          <p:spTgt spid="46"/>
                                        </p:tgtEl>
                                      </p:cBhvr>
                                    </p:animEffect>
                                  </p:childTnLst>
                                </p:cTn>
                              </p:par>
                            </p:childTnLst>
                          </p:cTn>
                        </p:par>
                        <p:par>
                          <p:cTn id="79" fill="hold">
                            <p:stCondLst>
                              <p:cond delay="6000"/>
                            </p:stCondLst>
                            <p:childTnLst>
                              <p:par>
                                <p:cTn id="80" presetID="18" presetClass="entr" presetSubtype="6" fill="hold" grpId="0" nodeType="after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strips(downRight)">
                                      <p:cBhvr>
                                        <p:cTn id="82" dur="500"/>
                                        <p:tgtEl>
                                          <p:spTgt spid="40"/>
                                        </p:tgtEl>
                                      </p:cBhvr>
                                    </p:animEffect>
                                  </p:childTnLst>
                                </p:cTn>
                              </p:par>
                              <p:par>
                                <p:cTn id="83" presetID="18" presetClass="entr" presetSubtype="6"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strips(downRight)">
                                      <p:cBhvr>
                                        <p:cTn id="85" dur="500"/>
                                        <p:tgtEl>
                                          <p:spTgt spid="41"/>
                                        </p:tgtEl>
                                      </p:cBhvr>
                                    </p:animEffect>
                                  </p:childTnLst>
                                </p:cTn>
                              </p:par>
                            </p:childTnLst>
                          </p:cTn>
                        </p:par>
                        <p:par>
                          <p:cTn id="86" fill="hold">
                            <p:stCondLst>
                              <p:cond delay="6500"/>
                            </p:stCondLst>
                            <p:childTnLst>
                              <p:par>
                                <p:cTn id="87" presetID="10" presetClass="entr" presetSubtype="0" fill="hold" grpId="0" nodeType="after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500"/>
                                        <p:tgtEl>
                                          <p:spTgt spid="37"/>
                                        </p:tgtEl>
                                      </p:cBhvr>
                                    </p:animEffect>
                                  </p:childTnLst>
                                </p:cTn>
                              </p:par>
                            </p:childTnLst>
                          </p:cTn>
                        </p:par>
                        <p:par>
                          <p:cTn id="90" fill="hold">
                            <p:stCondLst>
                              <p:cond delay="7000"/>
                            </p:stCondLst>
                            <p:childTnLst>
                              <p:par>
                                <p:cTn id="91" presetID="22" presetClass="entr" presetSubtype="1" fill="hold" grpId="0"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ipe(up)">
                                      <p:cBhvr>
                                        <p:cTn id="93" dur="500"/>
                                        <p:tgtEl>
                                          <p:spTgt spid="29"/>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33"/>
                                        </p:tgtEl>
                                        <p:attrNameLst>
                                          <p:attrName>style.visibility</p:attrName>
                                        </p:attrNameLst>
                                      </p:cBhvr>
                                      <p:to>
                                        <p:strVal val="visible"/>
                                      </p:to>
                                    </p:set>
                                    <p:anim calcmode="lin" valueType="num">
                                      <p:cBhvr>
                                        <p:cTn id="97" dur="500" fill="hold"/>
                                        <p:tgtEl>
                                          <p:spTgt spid="33"/>
                                        </p:tgtEl>
                                        <p:attrNameLst>
                                          <p:attrName>ppt_w</p:attrName>
                                        </p:attrNameLst>
                                      </p:cBhvr>
                                      <p:tavLst>
                                        <p:tav tm="0">
                                          <p:val>
                                            <p:fltVal val="0"/>
                                          </p:val>
                                        </p:tav>
                                        <p:tav tm="100000">
                                          <p:val>
                                            <p:strVal val="#ppt_w"/>
                                          </p:val>
                                        </p:tav>
                                      </p:tavLst>
                                    </p:anim>
                                    <p:anim calcmode="lin" valueType="num">
                                      <p:cBhvr>
                                        <p:cTn id="98" dur="500" fill="hold"/>
                                        <p:tgtEl>
                                          <p:spTgt spid="33"/>
                                        </p:tgtEl>
                                        <p:attrNameLst>
                                          <p:attrName>ppt_h</p:attrName>
                                        </p:attrNameLst>
                                      </p:cBhvr>
                                      <p:tavLst>
                                        <p:tav tm="0">
                                          <p:val>
                                            <p:fltVal val="0"/>
                                          </p:val>
                                        </p:tav>
                                        <p:tav tm="100000">
                                          <p:val>
                                            <p:strVal val="#ppt_h"/>
                                          </p:val>
                                        </p:tav>
                                      </p:tavLst>
                                    </p:anim>
                                    <p:animEffect transition="in" filter="fade">
                                      <p:cBhvr>
                                        <p:cTn id="99" dur="500"/>
                                        <p:tgtEl>
                                          <p:spTgt spid="33"/>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47"/>
                                        </p:tgtEl>
                                        <p:attrNameLst>
                                          <p:attrName>style.visibility</p:attrName>
                                        </p:attrNameLst>
                                      </p:cBhvr>
                                      <p:to>
                                        <p:strVal val="visible"/>
                                      </p:to>
                                    </p:set>
                                    <p:anim calcmode="lin" valueType="num">
                                      <p:cBhvr>
                                        <p:cTn id="102" dur="500" fill="hold"/>
                                        <p:tgtEl>
                                          <p:spTgt spid="47"/>
                                        </p:tgtEl>
                                        <p:attrNameLst>
                                          <p:attrName>ppt_w</p:attrName>
                                        </p:attrNameLst>
                                      </p:cBhvr>
                                      <p:tavLst>
                                        <p:tav tm="0">
                                          <p:val>
                                            <p:fltVal val="0"/>
                                          </p:val>
                                        </p:tav>
                                        <p:tav tm="100000">
                                          <p:val>
                                            <p:strVal val="#ppt_w"/>
                                          </p:val>
                                        </p:tav>
                                      </p:tavLst>
                                    </p:anim>
                                    <p:anim calcmode="lin" valueType="num">
                                      <p:cBhvr>
                                        <p:cTn id="103" dur="500" fill="hold"/>
                                        <p:tgtEl>
                                          <p:spTgt spid="47"/>
                                        </p:tgtEl>
                                        <p:attrNameLst>
                                          <p:attrName>ppt_h</p:attrName>
                                        </p:attrNameLst>
                                      </p:cBhvr>
                                      <p:tavLst>
                                        <p:tav tm="0">
                                          <p:val>
                                            <p:fltVal val="0"/>
                                          </p:val>
                                        </p:tav>
                                        <p:tav tm="100000">
                                          <p:val>
                                            <p:strVal val="#ppt_h"/>
                                          </p:val>
                                        </p:tav>
                                      </p:tavLst>
                                    </p:anim>
                                    <p:animEffect transition="in" filter="fade">
                                      <p:cBhvr>
                                        <p:cTn id="104" dur="500"/>
                                        <p:tgtEl>
                                          <p:spTgt spid="47"/>
                                        </p:tgtEl>
                                      </p:cBhvr>
                                    </p:animEffect>
                                  </p:childTnLst>
                                </p:cTn>
                              </p:par>
                            </p:childTnLst>
                          </p:cTn>
                        </p:par>
                        <p:par>
                          <p:cTn id="105" fill="hold">
                            <p:stCondLst>
                              <p:cond delay="8000"/>
                            </p:stCondLst>
                            <p:childTnLst>
                              <p:par>
                                <p:cTn id="106" presetID="18" presetClass="entr" presetSubtype="6" fill="hold" grpId="0" nodeType="afterEffect">
                                  <p:stCondLst>
                                    <p:cond delay="0"/>
                                  </p:stCondLst>
                                  <p:childTnLst>
                                    <p:set>
                                      <p:cBhvr>
                                        <p:cTn id="107" dur="1" fill="hold">
                                          <p:stCondLst>
                                            <p:cond delay="0"/>
                                          </p:stCondLst>
                                        </p:cTn>
                                        <p:tgtEl>
                                          <p:spTgt spid="42"/>
                                        </p:tgtEl>
                                        <p:attrNameLst>
                                          <p:attrName>style.visibility</p:attrName>
                                        </p:attrNameLst>
                                      </p:cBhvr>
                                      <p:to>
                                        <p:strVal val="visible"/>
                                      </p:to>
                                    </p:set>
                                    <p:animEffect transition="in" filter="strips(downRight)">
                                      <p:cBhvr>
                                        <p:cTn id="108" dur="500"/>
                                        <p:tgtEl>
                                          <p:spTgt spid="42"/>
                                        </p:tgtEl>
                                      </p:cBhvr>
                                    </p:animEffect>
                                  </p:childTnLst>
                                </p:cTn>
                              </p:par>
                              <p:par>
                                <p:cTn id="109" presetID="18" presetClass="entr" presetSubtype="6" fill="hold" grpId="0" nodeType="with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strips(downRight)">
                                      <p:cBhvr>
                                        <p:cTn id="111" dur="500"/>
                                        <p:tgtEl>
                                          <p:spTgt spid="43"/>
                                        </p:tgtEl>
                                      </p:cBhvr>
                                    </p:animEffect>
                                  </p:childTnLst>
                                </p:cTn>
                              </p:par>
                            </p:childTnLst>
                          </p:cTn>
                        </p:par>
                        <p:par>
                          <p:cTn id="112" fill="hold">
                            <p:stCondLst>
                              <p:cond delay="8500"/>
                            </p:stCondLst>
                            <p:childTnLst>
                              <p:par>
                                <p:cTn id="113" presetID="1" presetClass="entr" presetSubtype="0" fill="hold" grpId="0" nodeType="afterEffect">
                                  <p:stCondLst>
                                    <p:cond delay="0"/>
                                  </p:stCondLst>
                                  <p:childTnLst>
                                    <p:set>
                                      <p:cBhvr>
                                        <p:cTn id="114" dur="1" fill="hold">
                                          <p:stCondLst>
                                            <p:cond delay="0"/>
                                          </p:stCondLst>
                                        </p:cTn>
                                        <p:tgtEl>
                                          <p:spTgt spid="48"/>
                                        </p:tgtEl>
                                        <p:attrNameLst>
                                          <p:attrName>style.visibility</p:attrName>
                                        </p:attrNameLst>
                                      </p:cBhvr>
                                      <p:to>
                                        <p:strVal val="visible"/>
                                      </p:to>
                                    </p:set>
                                  </p:childTnLst>
                                </p:cTn>
                              </p:par>
                              <p:par>
                                <p:cTn id="115" presetID="27" presetClass="emph" presetSubtype="0" fill="remove" grpId="1" nodeType="withEffect">
                                  <p:stCondLst>
                                    <p:cond delay="0"/>
                                  </p:stCondLst>
                                  <p:childTnLst>
                                    <p:animClr clrSpc="rgb" dir="cw">
                                      <p:cBhvr override="childStyle">
                                        <p:cTn id="116" dur="250" autoRev="1" fill="remove"/>
                                        <p:tgtEl>
                                          <p:spTgt spid="48"/>
                                        </p:tgtEl>
                                        <p:attrNameLst>
                                          <p:attrName>style.color</p:attrName>
                                        </p:attrNameLst>
                                      </p:cBhvr>
                                      <p:to>
                                        <a:schemeClr val="bg1"/>
                                      </p:to>
                                    </p:animClr>
                                    <p:animClr clrSpc="rgb" dir="cw">
                                      <p:cBhvr>
                                        <p:cTn id="117" dur="250" autoRev="1" fill="remove"/>
                                        <p:tgtEl>
                                          <p:spTgt spid="48"/>
                                        </p:tgtEl>
                                        <p:attrNameLst>
                                          <p:attrName>fillcolor</p:attrName>
                                        </p:attrNameLst>
                                      </p:cBhvr>
                                      <p:to>
                                        <a:schemeClr val="bg1"/>
                                      </p:to>
                                    </p:animClr>
                                    <p:set>
                                      <p:cBhvr>
                                        <p:cTn id="118" dur="250" autoRev="1" fill="remove"/>
                                        <p:tgtEl>
                                          <p:spTgt spid="48"/>
                                        </p:tgtEl>
                                        <p:attrNameLst>
                                          <p:attrName>fill.type</p:attrName>
                                        </p:attrNameLst>
                                      </p:cBhvr>
                                      <p:to>
                                        <p:strVal val="solid"/>
                                      </p:to>
                                    </p:set>
                                    <p:set>
                                      <p:cBhvr>
                                        <p:cTn id="119" dur="250" autoRev="1" fill="remove"/>
                                        <p:tgtEl>
                                          <p:spTgt spid="48"/>
                                        </p:tgtEl>
                                        <p:attrNameLst>
                                          <p:attrName>fill.on</p:attrName>
                                        </p:attrNameLst>
                                      </p:cBhvr>
                                      <p:to>
                                        <p:strVal val="true"/>
                                      </p:to>
                                    </p:set>
                                  </p:childTnLst>
                                </p:cTn>
                              </p:par>
                            </p:childTnLst>
                          </p:cTn>
                        </p:par>
                        <p:par>
                          <p:cTn id="120" fill="hold">
                            <p:stCondLst>
                              <p:cond delay="8500"/>
                            </p:stCondLst>
                            <p:childTnLst>
                              <p:par>
                                <p:cTn id="121" presetID="10" presetClass="entr" presetSubtype="0" fill="hold" grpId="0" nodeType="afterEffect">
                                  <p:stCondLst>
                                    <p:cond delay="0"/>
                                  </p:stCondLst>
                                  <p:childTnLst>
                                    <p:set>
                                      <p:cBhvr>
                                        <p:cTn id="122" dur="1" fill="hold">
                                          <p:stCondLst>
                                            <p:cond delay="0"/>
                                          </p:stCondLst>
                                        </p:cTn>
                                        <p:tgtEl>
                                          <p:spTgt spid="49"/>
                                        </p:tgtEl>
                                        <p:attrNameLst>
                                          <p:attrName>style.visibility</p:attrName>
                                        </p:attrNameLst>
                                      </p:cBhvr>
                                      <p:to>
                                        <p:strVal val="visible"/>
                                      </p:to>
                                    </p:set>
                                    <p:animEffect transition="in" filter="fade">
                                      <p:cBhvr>
                                        <p:cTn id="123" dur="500"/>
                                        <p:tgtEl>
                                          <p:spTgt spid="49"/>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50"/>
                                        </p:tgtEl>
                                        <p:attrNameLst>
                                          <p:attrName>style.visibility</p:attrName>
                                        </p:attrNameLst>
                                      </p:cBhvr>
                                      <p:to>
                                        <p:strVal val="visible"/>
                                      </p:to>
                                    </p:set>
                                    <p:animEffect transition="in" filter="fade">
                                      <p:cBhvr>
                                        <p:cTn id="12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build="p"/>
      <p:bldP spid="25" grpId="0" build="p"/>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p:bldP spid="39" grpId="0"/>
      <p:bldP spid="40" grpId="0"/>
      <p:bldP spid="41" grpId="0"/>
      <p:bldP spid="42" grpId="0"/>
      <p:bldP spid="43" grpId="0"/>
      <p:bldP spid="44" grpId="0"/>
      <p:bldP spid="45" grpId="0"/>
      <p:bldP spid="46" grpId="0"/>
      <p:bldP spid="47" grpId="0"/>
      <p:bldP spid="48" grpId="0" animBg="1"/>
      <p:bldP spid="48" grpId="1" animBg="1"/>
      <p:bldP spid="49" grpId="0" animBg="1"/>
      <p:bldP spid="50"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4.xml><?xml version="1.0" encoding="utf-8"?>
<p:tagLst xmlns:a="http://schemas.openxmlformats.org/drawingml/2006/main" xmlns:r="http://schemas.openxmlformats.org/officeDocument/2006/relationships" xmlns:p="http://schemas.openxmlformats.org/presentationml/2006/main">
  <p:tag name="SELECTED" val="True"/>
</p:tagLst>
</file>

<file path=ppt/tags/tag5.xml><?xml version="1.0" encoding="utf-8"?>
<p:tagLst xmlns:a="http://schemas.openxmlformats.org/drawingml/2006/main" xmlns:r="http://schemas.openxmlformats.org/officeDocument/2006/relationships" xmlns:p="http://schemas.openxmlformats.org/presentationml/2006/main">
  <p:tag name="SELECTED" val="True"/>
</p:tagLst>
</file>

<file path=ppt/tags/tag6.xml><?xml version="1.0" encoding="utf-8"?>
<p:tagLst xmlns:a="http://schemas.openxmlformats.org/drawingml/2006/main" xmlns:r="http://schemas.openxmlformats.org/officeDocument/2006/relationships" xmlns:p="http://schemas.openxmlformats.org/presentationml/2006/main">
  <p:tag name="SELECTED" val="True"/>
</p:tagLst>
</file>

<file path=ppt/tags/tag7.xml><?xml version="1.0" encoding="utf-8"?>
<p:tagLst xmlns:a="http://schemas.openxmlformats.org/drawingml/2006/main" xmlns:r="http://schemas.openxmlformats.org/officeDocument/2006/relationships" xmlns:p="http://schemas.openxmlformats.org/presentationml/2006/main">
  <p:tag name="SELECTED" val="True"/>
</p:tagLst>
</file>

<file path=ppt/theme/theme1.xml><?xml version="1.0" encoding="utf-8"?>
<a:theme xmlns:a="http://schemas.openxmlformats.org/drawingml/2006/main" name="Office 主题">
  <a:themeElements>
    <a:clrScheme name="自定义 1435">
      <a:dk1>
        <a:sysClr val="windowText" lastClr="000000"/>
      </a:dk1>
      <a:lt1>
        <a:sysClr val="window" lastClr="FFFFFF"/>
      </a:lt1>
      <a:dk2>
        <a:srgbClr val="226032"/>
      </a:dk2>
      <a:lt2>
        <a:srgbClr val="5A9259"/>
      </a:lt2>
      <a:accent1>
        <a:srgbClr val="5A9259"/>
      </a:accent1>
      <a:accent2>
        <a:srgbClr val="226032"/>
      </a:accent2>
      <a:accent3>
        <a:srgbClr val="5A9259"/>
      </a:accent3>
      <a:accent4>
        <a:srgbClr val="226032"/>
      </a:accent4>
      <a:accent5>
        <a:srgbClr val="5A9259"/>
      </a:accent5>
      <a:accent6>
        <a:srgbClr val="226032"/>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6841</Words>
  <Application>Microsoft Office PowerPoint</Application>
  <PresentationFormat>自定义</PresentationFormat>
  <Paragraphs>428</Paragraphs>
  <Slides>39</Slides>
  <Notes>28</Notes>
  <HiddenSlides>0</HiddenSlides>
  <MMClips>1</MMClips>
  <ScaleCrop>false</ScaleCrop>
  <HeadingPairs>
    <vt:vector size="4" baseType="variant">
      <vt:variant>
        <vt:lpstr>主题</vt:lpstr>
      </vt:variant>
      <vt:variant>
        <vt:i4>1</vt:i4>
      </vt:variant>
      <vt:variant>
        <vt:lpstr>幻灯片标题</vt:lpstr>
      </vt:variant>
      <vt:variant>
        <vt:i4>39</vt:i4>
      </vt:variant>
    </vt:vector>
  </HeadingPairs>
  <TitlesOfParts>
    <vt:vector size="40" baseType="lpstr">
      <vt:lpstr>Office 主题</vt:lpstr>
      <vt:lpstr>幻灯片 1</vt:lpstr>
      <vt:lpstr>幻灯片 2</vt:lpstr>
      <vt:lpstr>幻灯片 3</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幻灯片 11</vt:lpstr>
      <vt:lpstr>单击此处添加标题</vt:lpstr>
      <vt:lpstr>单击此处添加标题</vt:lpstr>
      <vt:lpstr>单击此处添加标题</vt:lpstr>
      <vt:lpstr>单击此处添加标题</vt:lpstr>
      <vt:lpstr>单击此处添加标题</vt:lpstr>
      <vt:lpstr>单击此处添加标题</vt:lpstr>
      <vt:lpstr>幻灯片 18</vt:lpstr>
      <vt:lpstr>单击此处添加标题</vt:lpstr>
      <vt:lpstr>单击此处添加标题</vt:lpstr>
      <vt:lpstr>单击此处添加标题</vt:lpstr>
      <vt:lpstr>单击此处添加标题</vt:lpstr>
      <vt:lpstr>单击此处添加标题</vt:lpstr>
      <vt:lpstr>单击此处添加标题</vt:lpstr>
      <vt:lpstr>幻灯片 25</vt:lpstr>
      <vt:lpstr>单击此处添加标题</vt:lpstr>
      <vt:lpstr>单击此处添加标题</vt:lpstr>
      <vt:lpstr>单击此处添加标题</vt:lpstr>
      <vt:lpstr>单击此处添加标题</vt:lpstr>
      <vt:lpstr>单击此处添加标题</vt:lpstr>
      <vt:lpstr>单击此处添加标题</vt:lpstr>
      <vt:lpstr>幻灯片 32</vt:lpstr>
      <vt:lpstr>单击此处添加标题</vt:lpstr>
      <vt:lpstr>单击此处添加标题</vt:lpstr>
      <vt:lpstr>单击此处添加标题</vt:lpstr>
      <vt:lpstr>单击此处添加标题</vt:lpstr>
      <vt:lpstr>单击此处添加标题</vt:lpstr>
      <vt:lpstr>单击此处添加标题</vt:lpstr>
      <vt:lpstr>幻灯片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Administrator</cp:lastModifiedBy>
  <cp:revision>12</cp:revision>
  <dcterms:created xsi:type="dcterms:W3CDTF">2015-05-05T08:02:00Z</dcterms:created>
  <dcterms:modified xsi:type="dcterms:W3CDTF">2017-07-08T07:04:16Z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