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media/audio11.wav" ContentType="audio/x-wav"/>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783" r:id="rId2"/>
    <p:sldId id="649" r:id="rId3"/>
    <p:sldId id="744" r:id="rId4"/>
    <p:sldId id="745" r:id="rId5"/>
    <p:sldId id="747" r:id="rId6"/>
    <p:sldId id="748" r:id="rId7"/>
    <p:sldId id="749" r:id="rId8"/>
    <p:sldId id="746" r:id="rId9"/>
    <p:sldId id="751" r:id="rId10"/>
    <p:sldId id="752" r:id="rId11"/>
    <p:sldId id="753" r:id="rId12"/>
    <p:sldId id="754" r:id="rId13"/>
    <p:sldId id="755" r:id="rId14"/>
    <p:sldId id="750" r:id="rId15"/>
    <p:sldId id="756" r:id="rId16"/>
    <p:sldId id="757" r:id="rId17"/>
    <p:sldId id="758" r:id="rId18"/>
    <p:sldId id="759" r:id="rId19"/>
    <p:sldId id="741" r:id="rId20"/>
    <p:sldId id="761" r:id="rId21"/>
    <p:sldId id="763" r:id="rId22"/>
    <p:sldId id="762" r:id="rId23"/>
    <p:sldId id="764" r:id="rId24"/>
    <p:sldId id="766" r:id="rId25"/>
    <p:sldId id="768" r:id="rId26"/>
    <p:sldId id="767" r:id="rId27"/>
    <p:sldId id="765" r:id="rId28"/>
    <p:sldId id="769" r:id="rId29"/>
    <p:sldId id="771" r:id="rId30"/>
    <p:sldId id="772" r:id="rId31"/>
    <p:sldId id="770" r:id="rId32"/>
    <p:sldId id="774" r:id="rId33"/>
    <p:sldId id="773" r:id="rId34"/>
    <p:sldId id="775" r:id="rId35"/>
    <p:sldId id="777" r:id="rId36"/>
    <p:sldId id="778" r:id="rId37"/>
    <p:sldId id="682" r:id="rId38"/>
    <p:sldId id="709" r:id="rId39"/>
    <p:sldId id="712" r:id="rId40"/>
    <p:sldId id="726" r:id="rId41"/>
    <p:sldId id="739" r:id="rId42"/>
    <p:sldId id="512" r:id="rId4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4B"/>
    <a:srgbClr val="080808"/>
    <a:srgbClr val="F1F3F2"/>
    <a:srgbClr val="B2B2B2"/>
    <a:srgbClr val="ACC34B"/>
    <a:srgbClr val="FFFFFF"/>
    <a:srgbClr val="D9D9D9"/>
    <a:srgbClr val="025DAE"/>
    <a:srgbClr val="969696"/>
    <a:srgbClr val="808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1579" autoAdjust="0"/>
  </p:normalViewPr>
  <p:slideViewPr>
    <p:cSldViewPr>
      <p:cViewPr varScale="1">
        <p:scale>
          <a:sx n="135" d="100"/>
          <a:sy n="135" d="100"/>
        </p:scale>
        <p:origin x="-1050" y="-78"/>
      </p:cViewPr>
      <p:guideLst>
        <p:guide orient="horz" pos="162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D96D07-341D-4D88-BBFE-B431BFA04196}"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A0F9D-3357-4A94-85C8-3B842B870DC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10</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37</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38</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39</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40</a:t>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41</a:t>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42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5</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6</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7</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8</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44CCEC7-3A54-47D1-BB25-17A0FDA63797}"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495661-81B6-46E9-A91E-889569155CC2}"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4CCEC7-3A54-47D1-BB25-17A0FDA63797}" type="datetimeFigureOut">
              <a:rPr lang="zh-CN" altLang="en-US" smtClean="0"/>
              <a:pPr/>
              <a:t>2017/7/8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495661-81B6-46E9-A91E-889569155CC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10710" y="1707654"/>
            <a:ext cx="4493538" cy="707886"/>
          </a:xfrm>
          <a:prstGeom prst="rect">
            <a:avLst/>
          </a:prstGeom>
          <a:noFill/>
          <a:effectLst>
            <a:innerShdw blurRad="63500" dist="1752600">
              <a:prstClr val="black">
                <a:alpha val="50000"/>
              </a:prstClr>
            </a:innerShdw>
          </a:effectLst>
        </p:spPr>
        <p:txBody>
          <a:bodyPr wrap="none" rtlCol="0">
            <a:spAutoFit/>
          </a:bodyPr>
          <a:lstStyle/>
          <a:p>
            <a:r>
              <a:rPr lang="en-US" altLang="zh-CN" sz="4000" b="1" dirty="0" smtClean="0">
                <a:latin typeface="微软雅黑" panose="020B0503020204020204" pitchFamily="34" charset="-122"/>
                <a:ea typeface="微软雅黑" panose="020B0503020204020204" pitchFamily="34" charset="-122"/>
              </a:rPr>
              <a:t>2019</a:t>
            </a:r>
            <a:r>
              <a:rPr lang="zh-CN" altLang="en-US" sz="4000" b="1" dirty="0" smtClean="0">
                <a:solidFill>
                  <a:schemeClr val="bg1"/>
                </a:solidFill>
                <a:latin typeface="微软雅黑" panose="020B0503020204020204" pitchFamily="34" charset="-122"/>
                <a:ea typeface="微软雅黑" panose="020B0503020204020204" pitchFamily="34" charset="-122"/>
              </a:rPr>
              <a:t>工</a:t>
            </a:r>
            <a:r>
              <a:rPr lang="zh-CN" altLang="en-US" sz="4000" b="1" dirty="0">
                <a:solidFill>
                  <a:schemeClr val="bg1"/>
                </a:solidFill>
                <a:latin typeface="微软雅黑" panose="020B0503020204020204" pitchFamily="34" charset="-122"/>
                <a:ea typeface="微软雅黑" panose="020B0503020204020204" pitchFamily="34" charset="-122"/>
              </a:rPr>
              <a:t>作总结</a:t>
            </a:r>
            <a:r>
              <a:rPr lang="en-US" altLang="zh-CN" sz="4000" b="1" dirty="0" smtClean="0">
                <a:latin typeface="微软雅黑" panose="020B0503020204020204" pitchFamily="34" charset="-122"/>
                <a:ea typeface="微软雅黑" panose="020B0503020204020204" pitchFamily="34" charset="-122"/>
              </a:rPr>
              <a:t>PPT</a:t>
            </a:r>
            <a:endParaRPr lang="zh-CN" altLang="en-US" sz="4000" b="1" dirty="0">
              <a:latin typeface="微软雅黑" panose="020B0503020204020204" pitchFamily="34" charset="-122"/>
              <a:ea typeface="微软雅黑" panose="020B0503020204020204" pitchFamily="34" charset="-122"/>
            </a:endParaRPr>
          </a:p>
        </p:txBody>
      </p:sp>
      <p:sp>
        <p:nvSpPr>
          <p:cNvPr id="6" name="TextBox 5"/>
          <p:cNvSpPr txBox="1"/>
          <p:nvPr/>
        </p:nvSpPr>
        <p:spPr>
          <a:xfrm>
            <a:off x="2838900" y="2360228"/>
            <a:ext cx="3437159" cy="307777"/>
          </a:xfrm>
          <a:prstGeom prst="rect">
            <a:avLst/>
          </a:prstGeom>
          <a:noFill/>
          <a:effectLst>
            <a:innerShdw blurRad="63500" dist="1752600">
              <a:prstClr val="black">
                <a:alpha val="50000"/>
              </a:prstClr>
            </a:innerShdw>
          </a:effectLst>
        </p:spPr>
        <p:txBody>
          <a:bodyPr wrap="none" rtlCol="0">
            <a:spAutoFit/>
          </a:bodyPr>
          <a:lstStyle/>
          <a:p>
            <a:r>
              <a:rPr lang="zh-CN" altLang="en-US" sz="1400" dirty="0" smtClean="0">
                <a:solidFill>
                  <a:schemeClr val="accent1"/>
                </a:solidFill>
                <a:latin typeface="微软雅黑" panose="020B0503020204020204" pitchFamily="34" charset="-122"/>
                <a:ea typeface="微软雅黑" panose="020B0503020204020204" pitchFamily="34" charset="-122"/>
              </a:rPr>
              <a:t>工作总结│商务报告│新年计划│商务展示</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5000">
        <p:fade/>
        <p:sndAc>
          <p:stSnd loop="1">
            <p:snd r:embed="rId5" name="商场背景音乐 轻松快速.wav"/>
          </p:stSnd>
        </p:sndAc>
      </p:transition>
    </mc:Choice>
    <mc:Fallback>
      <p:transition spd="med" advClick="0" advTm="5000">
        <p:fade/>
        <p:sndAc>
          <p:stSnd loop="1">
            <p:snd r:embed="rId3" name="商场背景音乐 轻松快速.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00"/>
                            </p:stCondLst>
                            <p:childTnLst>
                              <p:par>
                                <p:cTn id="13" presetID="52" presetClass="entr" presetSubtype="0"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Scale>
                                      <p:cBhvr>
                                        <p:cTn id="15"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6"/>
                                        </p:tgtEl>
                                        <p:attrNameLst>
                                          <p:attrName>ppt_x</p:attrName>
                                          <p:attrName>ppt_y</p:attrName>
                                        </p:attrNameLst>
                                      </p:cBhvr>
                                    </p:animMotion>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188" y="803187"/>
            <a:ext cx="7535050" cy="3952176"/>
            <a:chOff x="611188" y="803187"/>
            <a:chExt cx="7535050" cy="3952176"/>
          </a:xfrm>
        </p:grpSpPr>
        <p:sp>
          <p:nvSpPr>
            <p:cNvPr id="3" name="Freeform 138"/>
            <p:cNvSpPr/>
            <p:nvPr/>
          </p:nvSpPr>
          <p:spPr bwMode="auto">
            <a:xfrm>
              <a:off x="4419041" y="803187"/>
              <a:ext cx="229490" cy="883605"/>
            </a:xfrm>
            <a:custGeom>
              <a:avLst/>
              <a:gdLst>
                <a:gd name="T0" fmla="*/ 161 w 161"/>
                <a:gd name="T1" fmla="*/ 438 h 619"/>
                <a:gd name="T2" fmla="*/ 161 w 161"/>
                <a:gd name="T3" fmla="*/ 51 h 619"/>
                <a:gd name="T4" fmla="*/ 110 w 161"/>
                <a:gd name="T5" fmla="*/ 0 h 619"/>
                <a:gd name="T6" fmla="*/ 51 w 161"/>
                <a:gd name="T7" fmla="*/ 0 h 619"/>
                <a:gd name="T8" fmla="*/ 0 w 161"/>
                <a:gd name="T9" fmla="*/ 51 h 619"/>
                <a:gd name="T10" fmla="*/ 0 w 161"/>
                <a:gd name="T11" fmla="*/ 619 h 619"/>
                <a:gd name="T12" fmla="*/ 161 w 161"/>
                <a:gd name="T13" fmla="*/ 438 h 619"/>
              </a:gdLst>
              <a:ahLst/>
              <a:cxnLst>
                <a:cxn ang="0">
                  <a:pos x="T0" y="T1"/>
                </a:cxn>
                <a:cxn ang="0">
                  <a:pos x="T2" y="T3"/>
                </a:cxn>
                <a:cxn ang="0">
                  <a:pos x="T4" y="T5"/>
                </a:cxn>
                <a:cxn ang="0">
                  <a:pos x="T6" y="T7"/>
                </a:cxn>
                <a:cxn ang="0">
                  <a:pos x="T8" y="T9"/>
                </a:cxn>
                <a:cxn ang="0">
                  <a:pos x="T10" y="T11"/>
                </a:cxn>
                <a:cxn ang="0">
                  <a:pos x="T12" y="T13"/>
                </a:cxn>
              </a:cxnLst>
              <a:rect l="0" t="0" r="r" b="b"/>
              <a:pathLst>
                <a:path w="161" h="619">
                  <a:moveTo>
                    <a:pt x="161" y="438"/>
                  </a:moveTo>
                  <a:cubicBezTo>
                    <a:pt x="161" y="51"/>
                    <a:pt x="161" y="51"/>
                    <a:pt x="161" y="51"/>
                  </a:cubicBezTo>
                  <a:cubicBezTo>
                    <a:pt x="161" y="23"/>
                    <a:pt x="138" y="0"/>
                    <a:pt x="110" y="0"/>
                  </a:cubicBezTo>
                  <a:cubicBezTo>
                    <a:pt x="51" y="0"/>
                    <a:pt x="51" y="0"/>
                    <a:pt x="51" y="0"/>
                  </a:cubicBezTo>
                  <a:cubicBezTo>
                    <a:pt x="23" y="0"/>
                    <a:pt x="0" y="23"/>
                    <a:pt x="0" y="51"/>
                  </a:cubicBezTo>
                  <a:cubicBezTo>
                    <a:pt x="0" y="619"/>
                    <a:pt x="0" y="619"/>
                    <a:pt x="0" y="619"/>
                  </a:cubicBezTo>
                  <a:cubicBezTo>
                    <a:pt x="9" y="561"/>
                    <a:pt x="53" y="461"/>
                    <a:pt x="161" y="438"/>
                  </a:cubicBezTo>
                  <a:close/>
                </a:path>
              </a:pathLst>
            </a:custGeom>
            <a:solidFill>
              <a:schemeClr val="bg1"/>
            </a:solidFill>
            <a:ln>
              <a:noFill/>
            </a:ln>
          </p:spPr>
          <p:txBody>
            <a:bodyPr/>
            <a:lstStyle/>
            <a:p>
              <a:endParaRPr lang="zh-CN" altLang="en-US" sz="1600">
                <a:solidFill>
                  <a:srgbClr val="080808"/>
                </a:solidFill>
              </a:endParaRPr>
            </a:p>
          </p:txBody>
        </p:sp>
        <p:sp>
          <p:nvSpPr>
            <p:cNvPr id="4" name="Freeform 140"/>
            <p:cNvSpPr/>
            <p:nvPr/>
          </p:nvSpPr>
          <p:spPr bwMode="auto">
            <a:xfrm>
              <a:off x="4419041" y="3514468"/>
              <a:ext cx="1500618" cy="1240895"/>
            </a:xfrm>
            <a:custGeom>
              <a:avLst/>
              <a:gdLst>
                <a:gd name="T0" fmla="*/ 1004 w 1051"/>
                <a:gd name="T1" fmla="*/ 0 h 869"/>
                <a:gd name="T2" fmla="*/ 218 w 1051"/>
                <a:gd name="T3" fmla="*/ 0 h 869"/>
                <a:gd name="T4" fmla="*/ 161 w 1051"/>
                <a:gd name="T5" fmla="*/ 5 h 869"/>
                <a:gd name="T6" fmla="*/ 0 w 1051"/>
                <a:gd name="T7" fmla="*/ 186 h 869"/>
                <a:gd name="T8" fmla="*/ 0 w 1051"/>
                <a:gd name="T9" fmla="*/ 201 h 869"/>
                <a:gd name="T10" fmla="*/ 0 w 1051"/>
                <a:gd name="T11" fmla="*/ 818 h 869"/>
                <a:gd name="T12" fmla="*/ 51 w 1051"/>
                <a:gd name="T13" fmla="*/ 869 h 869"/>
                <a:gd name="T14" fmla="*/ 110 w 1051"/>
                <a:gd name="T15" fmla="*/ 869 h 869"/>
                <a:gd name="T16" fmla="*/ 161 w 1051"/>
                <a:gd name="T17" fmla="*/ 818 h 869"/>
                <a:gd name="T18" fmla="*/ 161 w 1051"/>
                <a:gd name="T19" fmla="*/ 101 h 869"/>
                <a:gd name="T20" fmla="*/ 214 w 1051"/>
                <a:gd name="T21" fmla="*/ 92 h 869"/>
                <a:gd name="T22" fmla="*/ 1005 w 1051"/>
                <a:gd name="T23" fmla="*/ 92 h 869"/>
                <a:gd name="T24" fmla="*/ 1051 w 1051"/>
                <a:gd name="T25" fmla="*/ 46 h 869"/>
                <a:gd name="T26" fmla="*/ 1004 w 1051"/>
                <a:gd name="T27"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1" h="869">
                  <a:moveTo>
                    <a:pt x="1004" y="0"/>
                  </a:moveTo>
                  <a:cubicBezTo>
                    <a:pt x="998" y="1"/>
                    <a:pt x="364" y="6"/>
                    <a:pt x="218" y="0"/>
                  </a:cubicBezTo>
                  <a:cubicBezTo>
                    <a:pt x="197" y="0"/>
                    <a:pt x="178" y="2"/>
                    <a:pt x="161" y="5"/>
                  </a:cubicBezTo>
                  <a:cubicBezTo>
                    <a:pt x="53" y="28"/>
                    <a:pt x="9" y="127"/>
                    <a:pt x="0" y="186"/>
                  </a:cubicBezTo>
                  <a:cubicBezTo>
                    <a:pt x="0" y="201"/>
                    <a:pt x="0" y="201"/>
                    <a:pt x="0" y="201"/>
                  </a:cubicBezTo>
                  <a:cubicBezTo>
                    <a:pt x="0" y="818"/>
                    <a:pt x="0" y="818"/>
                    <a:pt x="0" y="818"/>
                  </a:cubicBezTo>
                  <a:cubicBezTo>
                    <a:pt x="0" y="846"/>
                    <a:pt x="23" y="869"/>
                    <a:pt x="51" y="869"/>
                  </a:cubicBezTo>
                  <a:cubicBezTo>
                    <a:pt x="110" y="869"/>
                    <a:pt x="110" y="869"/>
                    <a:pt x="110" y="869"/>
                  </a:cubicBezTo>
                  <a:cubicBezTo>
                    <a:pt x="138" y="869"/>
                    <a:pt x="161" y="846"/>
                    <a:pt x="161" y="818"/>
                  </a:cubicBezTo>
                  <a:cubicBezTo>
                    <a:pt x="161" y="101"/>
                    <a:pt x="161" y="101"/>
                    <a:pt x="161" y="101"/>
                  </a:cubicBezTo>
                  <a:cubicBezTo>
                    <a:pt x="176" y="95"/>
                    <a:pt x="193" y="92"/>
                    <a:pt x="214" y="92"/>
                  </a:cubicBezTo>
                  <a:cubicBezTo>
                    <a:pt x="363" y="98"/>
                    <a:pt x="979" y="93"/>
                    <a:pt x="1005" y="92"/>
                  </a:cubicBezTo>
                  <a:cubicBezTo>
                    <a:pt x="1030" y="92"/>
                    <a:pt x="1051" y="71"/>
                    <a:pt x="1051" y="46"/>
                  </a:cubicBezTo>
                  <a:cubicBezTo>
                    <a:pt x="1050" y="21"/>
                    <a:pt x="1030" y="1"/>
                    <a:pt x="1004" y="0"/>
                  </a:cubicBezTo>
                  <a:close/>
                </a:path>
              </a:pathLst>
            </a:custGeom>
            <a:solidFill>
              <a:schemeClr val="tx2"/>
            </a:solidFill>
            <a:ln>
              <a:noFill/>
            </a:ln>
          </p:spPr>
          <p:txBody>
            <a:bodyPr/>
            <a:lstStyle/>
            <a:p>
              <a:endParaRPr lang="zh-CN" altLang="en-US" sz="1600">
                <a:solidFill>
                  <a:srgbClr val="080808"/>
                </a:solidFill>
              </a:endParaRPr>
            </a:p>
          </p:txBody>
        </p:sp>
        <p:sp>
          <p:nvSpPr>
            <p:cNvPr id="5" name="Freeform 141"/>
            <p:cNvSpPr/>
            <p:nvPr/>
          </p:nvSpPr>
          <p:spPr bwMode="auto">
            <a:xfrm>
              <a:off x="4502867" y="2839739"/>
              <a:ext cx="1374" cy="20613"/>
            </a:xfrm>
            <a:custGeom>
              <a:avLst/>
              <a:gdLst>
                <a:gd name="T0" fmla="*/ 1 w 1"/>
                <a:gd name="T1" fmla="*/ 2 h 15"/>
                <a:gd name="T2" fmla="*/ 0 w 1"/>
                <a:gd name="T3" fmla="*/ 0 h 15"/>
                <a:gd name="T4" fmla="*/ 0 w 1"/>
                <a:gd name="T5" fmla="*/ 15 h 15"/>
                <a:gd name="T6" fmla="*/ 1 w 1"/>
                <a:gd name="T7" fmla="*/ 2 h 15"/>
              </a:gdLst>
              <a:ahLst/>
              <a:cxnLst>
                <a:cxn ang="0">
                  <a:pos x="T0" y="T1"/>
                </a:cxn>
                <a:cxn ang="0">
                  <a:pos x="T2" y="T3"/>
                </a:cxn>
                <a:cxn ang="0">
                  <a:pos x="T4" y="T5"/>
                </a:cxn>
                <a:cxn ang="0">
                  <a:pos x="T6" y="T7"/>
                </a:cxn>
              </a:cxnLst>
              <a:rect l="0" t="0" r="r" b="b"/>
              <a:pathLst>
                <a:path w="1" h="15">
                  <a:moveTo>
                    <a:pt x="1" y="2"/>
                  </a:moveTo>
                  <a:cubicBezTo>
                    <a:pt x="0" y="1"/>
                    <a:pt x="0" y="0"/>
                    <a:pt x="0" y="0"/>
                  </a:cubicBezTo>
                  <a:cubicBezTo>
                    <a:pt x="0" y="15"/>
                    <a:pt x="0" y="15"/>
                    <a:pt x="0" y="15"/>
                  </a:cubicBezTo>
                  <a:cubicBezTo>
                    <a:pt x="1" y="11"/>
                    <a:pt x="1" y="6"/>
                    <a:pt x="1" y="2"/>
                  </a:cubicBezTo>
                  <a:close/>
                </a:path>
              </a:pathLst>
            </a:custGeom>
            <a:solidFill>
              <a:srgbClr val="FFDE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6" name="Freeform 142"/>
            <p:cNvSpPr/>
            <p:nvPr/>
          </p:nvSpPr>
          <p:spPr bwMode="auto">
            <a:xfrm>
              <a:off x="3149288" y="2529172"/>
              <a:ext cx="1499243" cy="1250515"/>
            </a:xfrm>
            <a:custGeom>
              <a:avLst/>
              <a:gdLst>
                <a:gd name="T0" fmla="*/ 889 w 1050"/>
                <a:gd name="T1" fmla="*/ 6 h 876"/>
                <a:gd name="T2" fmla="*/ 833 w 1050"/>
                <a:gd name="T3" fmla="*/ 1 h 876"/>
                <a:gd name="T4" fmla="*/ 46 w 1050"/>
                <a:gd name="T5" fmla="*/ 1 h 876"/>
                <a:gd name="T6" fmla="*/ 0 w 1050"/>
                <a:gd name="T7" fmla="*/ 47 h 876"/>
                <a:gd name="T8" fmla="*/ 46 w 1050"/>
                <a:gd name="T9" fmla="*/ 93 h 876"/>
                <a:gd name="T10" fmla="*/ 836 w 1050"/>
                <a:gd name="T11" fmla="*/ 93 h 876"/>
                <a:gd name="T12" fmla="*/ 889 w 1050"/>
                <a:gd name="T13" fmla="*/ 102 h 876"/>
                <a:gd name="T14" fmla="*/ 889 w 1050"/>
                <a:gd name="T15" fmla="*/ 876 h 876"/>
                <a:gd name="T16" fmla="*/ 1050 w 1050"/>
                <a:gd name="T17" fmla="*/ 695 h 876"/>
                <a:gd name="T18" fmla="*/ 1050 w 1050"/>
                <a:gd name="T19" fmla="*/ 202 h 876"/>
                <a:gd name="T20" fmla="*/ 1050 w 1050"/>
                <a:gd name="T21" fmla="*/ 186 h 876"/>
                <a:gd name="T22" fmla="*/ 889 w 1050"/>
                <a:gd name="T23" fmla="*/ 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0" h="876">
                  <a:moveTo>
                    <a:pt x="889" y="6"/>
                  </a:moveTo>
                  <a:cubicBezTo>
                    <a:pt x="872" y="2"/>
                    <a:pt x="853" y="0"/>
                    <a:pt x="833" y="1"/>
                  </a:cubicBezTo>
                  <a:cubicBezTo>
                    <a:pt x="687" y="6"/>
                    <a:pt x="53" y="1"/>
                    <a:pt x="46" y="1"/>
                  </a:cubicBezTo>
                  <a:cubicBezTo>
                    <a:pt x="21" y="1"/>
                    <a:pt x="0" y="21"/>
                    <a:pt x="0" y="47"/>
                  </a:cubicBezTo>
                  <a:cubicBezTo>
                    <a:pt x="0" y="72"/>
                    <a:pt x="20" y="93"/>
                    <a:pt x="46" y="93"/>
                  </a:cubicBezTo>
                  <a:cubicBezTo>
                    <a:pt x="72" y="93"/>
                    <a:pt x="688" y="98"/>
                    <a:pt x="836" y="93"/>
                  </a:cubicBezTo>
                  <a:cubicBezTo>
                    <a:pt x="857" y="92"/>
                    <a:pt x="875" y="96"/>
                    <a:pt x="889" y="102"/>
                  </a:cubicBezTo>
                  <a:cubicBezTo>
                    <a:pt x="889" y="876"/>
                    <a:pt x="889" y="876"/>
                    <a:pt x="889" y="876"/>
                  </a:cubicBezTo>
                  <a:cubicBezTo>
                    <a:pt x="898" y="817"/>
                    <a:pt x="942" y="718"/>
                    <a:pt x="1050" y="695"/>
                  </a:cubicBezTo>
                  <a:cubicBezTo>
                    <a:pt x="1050" y="202"/>
                    <a:pt x="1050" y="202"/>
                    <a:pt x="1050" y="202"/>
                  </a:cubicBezTo>
                  <a:cubicBezTo>
                    <a:pt x="1050" y="186"/>
                    <a:pt x="1050" y="186"/>
                    <a:pt x="1050" y="186"/>
                  </a:cubicBezTo>
                  <a:cubicBezTo>
                    <a:pt x="1041" y="128"/>
                    <a:pt x="997" y="29"/>
                    <a:pt x="889" y="6"/>
                  </a:cubicBezTo>
                  <a:close/>
                </a:path>
              </a:pathLst>
            </a:custGeom>
            <a:solidFill>
              <a:schemeClr val="bg2"/>
            </a:solidFill>
            <a:ln>
              <a:noFill/>
            </a:ln>
          </p:spPr>
          <p:txBody>
            <a:bodyPr/>
            <a:lstStyle/>
            <a:p>
              <a:endParaRPr lang="zh-CN" altLang="en-US" sz="1600">
                <a:solidFill>
                  <a:srgbClr val="080808"/>
                </a:solidFill>
              </a:endParaRPr>
            </a:p>
          </p:txBody>
        </p:sp>
        <p:sp>
          <p:nvSpPr>
            <p:cNvPr id="7" name="Freeform 143"/>
            <p:cNvSpPr/>
            <p:nvPr/>
          </p:nvSpPr>
          <p:spPr bwMode="auto">
            <a:xfrm>
              <a:off x="4419041" y="1420199"/>
              <a:ext cx="1500618" cy="1374192"/>
            </a:xfrm>
            <a:custGeom>
              <a:avLst/>
              <a:gdLst>
                <a:gd name="T0" fmla="*/ 1004 w 1051"/>
                <a:gd name="T1" fmla="*/ 1 h 963"/>
                <a:gd name="T2" fmla="*/ 218 w 1051"/>
                <a:gd name="T3" fmla="*/ 1 h 963"/>
                <a:gd name="T4" fmla="*/ 161 w 1051"/>
                <a:gd name="T5" fmla="*/ 6 h 963"/>
                <a:gd name="T6" fmla="*/ 0 w 1051"/>
                <a:gd name="T7" fmla="*/ 187 h 963"/>
                <a:gd name="T8" fmla="*/ 0 w 1051"/>
                <a:gd name="T9" fmla="*/ 201 h 963"/>
                <a:gd name="T10" fmla="*/ 0 w 1051"/>
                <a:gd name="T11" fmla="*/ 783 h 963"/>
                <a:gd name="T12" fmla="*/ 161 w 1051"/>
                <a:gd name="T13" fmla="*/ 963 h 963"/>
                <a:gd name="T14" fmla="*/ 161 w 1051"/>
                <a:gd name="T15" fmla="*/ 102 h 963"/>
                <a:gd name="T16" fmla="*/ 214 w 1051"/>
                <a:gd name="T17" fmla="*/ 93 h 963"/>
                <a:gd name="T18" fmla="*/ 1005 w 1051"/>
                <a:gd name="T19" fmla="*/ 93 h 963"/>
                <a:gd name="T20" fmla="*/ 1051 w 1051"/>
                <a:gd name="T21" fmla="*/ 46 h 963"/>
                <a:gd name="T22" fmla="*/ 1004 w 1051"/>
                <a:gd name="T23" fmla="*/ 1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1" h="963">
                  <a:moveTo>
                    <a:pt x="1004" y="1"/>
                  </a:moveTo>
                  <a:cubicBezTo>
                    <a:pt x="998" y="1"/>
                    <a:pt x="364" y="6"/>
                    <a:pt x="218" y="1"/>
                  </a:cubicBezTo>
                  <a:cubicBezTo>
                    <a:pt x="197" y="0"/>
                    <a:pt x="178" y="2"/>
                    <a:pt x="161" y="6"/>
                  </a:cubicBezTo>
                  <a:cubicBezTo>
                    <a:pt x="53" y="29"/>
                    <a:pt x="9" y="129"/>
                    <a:pt x="0" y="187"/>
                  </a:cubicBezTo>
                  <a:cubicBezTo>
                    <a:pt x="0" y="201"/>
                    <a:pt x="0" y="201"/>
                    <a:pt x="0" y="201"/>
                  </a:cubicBezTo>
                  <a:cubicBezTo>
                    <a:pt x="0" y="783"/>
                    <a:pt x="0" y="783"/>
                    <a:pt x="0" y="783"/>
                  </a:cubicBezTo>
                  <a:cubicBezTo>
                    <a:pt x="108" y="806"/>
                    <a:pt x="152" y="905"/>
                    <a:pt x="161" y="963"/>
                  </a:cubicBezTo>
                  <a:cubicBezTo>
                    <a:pt x="161" y="102"/>
                    <a:pt x="161" y="102"/>
                    <a:pt x="161" y="102"/>
                  </a:cubicBezTo>
                  <a:cubicBezTo>
                    <a:pt x="176" y="96"/>
                    <a:pt x="193" y="92"/>
                    <a:pt x="214" y="93"/>
                  </a:cubicBezTo>
                  <a:cubicBezTo>
                    <a:pt x="363" y="98"/>
                    <a:pt x="979" y="93"/>
                    <a:pt x="1005" y="93"/>
                  </a:cubicBezTo>
                  <a:cubicBezTo>
                    <a:pt x="1031" y="93"/>
                    <a:pt x="1051" y="72"/>
                    <a:pt x="1051" y="46"/>
                  </a:cubicBezTo>
                  <a:cubicBezTo>
                    <a:pt x="1051" y="21"/>
                    <a:pt x="1030" y="1"/>
                    <a:pt x="1004" y="1"/>
                  </a:cubicBezTo>
                  <a:close/>
                </a:path>
              </a:pathLst>
            </a:custGeom>
            <a:solidFill>
              <a:schemeClr val="tx1"/>
            </a:solidFill>
            <a:ln>
              <a:noFill/>
            </a:ln>
          </p:spPr>
          <p:txBody>
            <a:bodyPr/>
            <a:lstStyle/>
            <a:p>
              <a:endParaRPr lang="zh-CN" altLang="en-US" sz="1600">
                <a:solidFill>
                  <a:srgbClr val="080808"/>
                </a:solidFill>
              </a:endParaRPr>
            </a:p>
          </p:txBody>
        </p:sp>
        <p:sp>
          <p:nvSpPr>
            <p:cNvPr id="8" name="TextBox 7"/>
            <p:cNvSpPr txBox="1"/>
            <p:nvPr/>
          </p:nvSpPr>
          <p:spPr bwMode="auto">
            <a:xfrm>
              <a:off x="6156176" y="1131590"/>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dirty="0">
                  <a:solidFill>
                    <a:schemeClr val="tx1"/>
                  </a:solidFill>
                </a:rPr>
                <a:t>添加标题</a:t>
              </a:r>
            </a:p>
          </p:txBody>
        </p:sp>
        <p:sp>
          <p:nvSpPr>
            <p:cNvPr id="9" name="矩形 1"/>
            <p:cNvSpPr>
              <a:spLocks noChangeArrowheads="1"/>
            </p:cNvSpPr>
            <p:nvPr/>
          </p:nvSpPr>
          <p:spPr bwMode="auto">
            <a:xfrm>
              <a:off x="6164187" y="1431659"/>
              <a:ext cx="1973962"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a:t>
              </a:r>
              <a:endPar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9"/>
            <p:cNvSpPr txBox="1"/>
            <p:nvPr/>
          </p:nvSpPr>
          <p:spPr bwMode="auto">
            <a:xfrm>
              <a:off x="1684516" y="2249810"/>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2"/>
                  </a:solidFill>
                </a:rPr>
                <a:t>添加标题</a:t>
              </a:r>
            </a:p>
          </p:txBody>
        </p:sp>
        <p:sp>
          <p:nvSpPr>
            <p:cNvPr id="11" name="矩形 1"/>
            <p:cNvSpPr>
              <a:spLocks noChangeArrowheads="1"/>
            </p:cNvSpPr>
            <p:nvPr/>
          </p:nvSpPr>
          <p:spPr bwMode="auto">
            <a:xfrm>
              <a:off x="611188" y="2568189"/>
              <a:ext cx="2222950"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a:t>
              </a:r>
            </a:p>
          </p:txBody>
        </p:sp>
        <p:sp>
          <p:nvSpPr>
            <p:cNvPr id="12" name="TextBox 11"/>
            <p:cNvSpPr txBox="1"/>
            <p:nvPr/>
          </p:nvSpPr>
          <p:spPr bwMode="auto">
            <a:xfrm>
              <a:off x="6164265" y="3229500"/>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tx2"/>
                  </a:solidFill>
                </a:rPr>
                <a:t>添加标题</a:t>
              </a:r>
            </a:p>
          </p:txBody>
        </p:sp>
        <p:sp>
          <p:nvSpPr>
            <p:cNvPr id="13" name="矩形 1"/>
            <p:cNvSpPr>
              <a:spLocks noChangeArrowheads="1"/>
            </p:cNvSpPr>
            <p:nvPr/>
          </p:nvSpPr>
          <p:spPr bwMode="auto">
            <a:xfrm>
              <a:off x="6172276" y="3529569"/>
              <a:ext cx="1973962"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a:t>
              </a:r>
            </a:p>
          </p:txBody>
        </p:sp>
        <p:sp>
          <p:nvSpPr>
            <p:cNvPr id="14" name="椭圆 13"/>
            <p:cNvSpPr/>
            <p:nvPr/>
          </p:nvSpPr>
          <p:spPr>
            <a:xfrm>
              <a:off x="5590452" y="3300820"/>
              <a:ext cx="536130" cy="536130"/>
            </a:xfrm>
            <a:prstGeom prst="ellipse">
              <a:avLst/>
            </a:prstGeom>
            <a:solidFill>
              <a:schemeClr val="tx2"/>
            </a:solidFill>
            <a:ln>
              <a:solidFill>
                <a:schemeClr val="tx2"/>
              </a:solidFill>
            </a:ln>
          </p:spPr>
          <p:txBody>
            <a:bodyPr/>
            <a:lstStyle/>
            <a:p>
              <a:endParaRPr lang="zh-CN" altLang="en-US" sz="1600">
                <a:solidFill>
                  <a:srgbClr val="080808"/>
                </a:solidFill>
              </a:endParaRPr>
            </a:p>
          </p:txBody>
        </p:sp>
        <p:sp>
          <p:nvSpPr>
            <p:cNvPr id="15" name="椭圆 14"/>
            <p:cNvSpPr/>
            <p:nvPr/>
          </p:nvSpPr>
          <p:spPr>
            <a:xfrm>
              <a:off x="5590452" y="1230720"/>
              <a:ext cx="536130" cy="536130"/>
            </a:xfrm>
            <a:prstGeom prst="ellipse">
              <a:avLst/>
            </a:prstGeom>
            <a:solidFill>
              <a:schemeClr val="tx1"/>
            </a:solidFill>
            <a:ln>
              <a:noFill/>
            </a:ln>
          </p:spPr>
          <p:txBody>
            <a:bodyPr/>
            <a:lstStyle/>
            <a:p>
              <a:endParaRPr lang="zh-CN" altLang="en-US" sz="1600">
                <a:solidFill>
                  <a:srgbClr val="080808"/>
                </a:solidFill>
              </a:endParaRPr>
            </a:p>
          </p:txBody>
        </p:sp>
        <p:sp>
          <p:nvSpPr>
            <p:cNvPr id="16" name="椭圆 15"/>
            <p:cNvSpPr/>
            <p:nvPr/>
          </p:nvSpPr>
          <p:spPr>
            <a:xfrm>
              <a:off x="2881223" y="2324222"/>
              <a:ext cx="536130" cy="536130"/>
            </a:xfrm>
            <a:prstGeom prst="ellipse">
              <a:avLst/>
            </a:prstGeom>
            <a:solidFill>
              <a:schemeClr val="bg2"/>
            </a:solidFill>
            <a:ln>
              <a:noFill/>
            </a:ln>
          </p:spPr>
          <p:txBody>
            <a:bodyPr/>
            <a:lstStyle/>
            <a:p>
              <a:endParaRPr lang="zh-CN" altLang="en-US" sz="1600">
                <a:solidFill>
                  <a:srgbClr val="080808"/>
                </a:solidFill>
              </a:endParaRPr>
            </a:p>
          </p:txBody>
        </p:sp>
        <p:sp>
          <p:nvSpPr>
            <p:cNvPr id="17" name="TextBox 682"/>
            <p:cNvSpPr txBox="1"/>
            <p:nvPr/>
          </p:nvSpPr>
          <p:spPr>
            <a:xfrm>
              <a:off x="5663670" y="1301196"/>
              <a:ext cx="369012"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2000" dirty="0" smtClean="0">
                  <a:solidFill>
                    <a:schemeClr val="accent2"/>
                  </a:solidFill>
                </a:rPr>
                <a:t>C</a:t>
              </a:r>
              <a:endParaRPr lang="zh-CN" altLang="en-US" sz="2000" dirty="0">
                <a:solidFill>
                  <a:schemeClr val="accent2"/>
                </a:solidFill>
              </a:endParaRPr>
            </a:p>
          </p:txBody>
        </p:sp>
        <p:sp>
          <p:nvSpPr>
            <p:cNvPr id="18" name="TextBox 682"/>
            <p:cNvSpPr txBox="1"/>
            <p:nvPr/>
          </p:nvSpPr>
          <p:spPr>
            <a:xfrm>
              <a:off x="5670884" y="3379577"/>
              <a:ext cx="354584"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2000" dirty="0" smtClean="0">
                  <a:solidFill>
                    <a:schemeClr val="accent2"/>
                  </a:solidFill>
                </a:rPr>
                <a:t>A</a:t>
              </a:r>
              <a:endParaRPr lang="zh-CN" altLang="en-US" sz="2000" dirty="0">
                <a:solidFill>
                  <a:schemeClr val="accent2"/>
                </a:solidFill>
              </a:endParaRPr>
            </a:p>
          </p:txBody>
        </p:sp>
        <p:sp>
          <p:nvSpPr>
            <p:cNvPr id="19" name="TextBox 682"/>
            <p:cNvSpPr txBox="1"/>
            <p:nvPr/>
          </p:nvSpPr>
          <p:spPr>
            <a:xfrm>
              <a:off x="2976310" y="2397162"/>
              <a:ext cx="354584"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2000" dirty="0" smtClean="0">
                  <a:solidFill>
                    <a:schemeClr val="accent2"/>
                  </a:solidFill>
                </a:rPr>
                <a:t>B</a:t>
              </a:r>
              <a:endParaRPr lang="zh-CN" altLang="en-US" sz="2000" dirty="0">
                <a:solidFill>
                  <a:schemeClr val="accent2"/>
                </a:solidFill>
              </a:endParaRPr>
            </a:p>
          </p:txBody>
        </p:sp>
        <p:sp>
          <p:nvSpPr>
            <p:cNvPr id="20" name="TextBox 19"/>
            <p:cNvSpPr txBox="1"/>
            <p:nvPr/>
          </p:nvSpPr>
          <p:spPr bwMode="auto">
            <a:xfrm>
              <a:off x="3305969" y="89228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solidFill>
                </a:rPr>
                <a:t>添加标题</a:t>
              </a:r>
            </a:p>
          </p:txBody>
        </p:sp>
      </p:grpSp>
      <p:grpSp>
        <p:nvGrpSpPr>
          <p:cNvPr id="21" name="组合 20"/>
          <p:cNvGrpSpPr/>
          <p:nvPr/>
        </p:nvGrpSpPr>
        <p:grpSpPr>
          <a:xfrm>
            <a:off x="280052" y="242680"/>
            <a:ext cx="2904891" cy="338554"/>
            <a:chOff x="568442" y="319364"/>
            <a:chExt cx="3873190" cy="451406"/>
          </a:xfrm>
        </p:grpSpPr>
        <p:sp>
          <p:nvSpPr>
            <p:cNvPr id="22"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3" name="等腰三角形 22"/>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07064" y="1058649"/>
            <a:ext cx="1954450" cy="1954450"/>
            <a:chOff x="5807955" y="4605844"/>
            <a:chExt cx="1402144" cy="1402144"/>
          </a:xfrm>
        </p:grpSpPr>
        <p:sp>
          <p:nvSpPr>
            <p:cNvPr id="3" name="文本框 5"/>
            <p:cNvSpPr txBox="1"/>
            <p:nvPr/>
          </p:nvSpPr>
          <p:spPr>
            <a:xfrm>
              <a:off x="6324548" y="4916469"/>
              <a:ext cx="877689" cy="728648"/>
            </a:xfrm>
            <a:prstGeom prst="rect">
              <a:avLst/>
            </a:prstGeom>
            <a:noFill/>
          </p:spPr>
          <p:txBody>
            <a:bodyPr wrap="none" rtlCol="0">
              <a:spAutoFit/>
            </a:bodyPr>
            <a:lstStyle/>
            <a:p>
              <a:r>
                <a:rPr lang="en-US" altLang="zh-CN" sz="6000" dirty="0" smtClean="0">
                  <a:latin typeface="站酷高端黑" panose="02010600030101010101" pitchFamily="2" charset="-122"/>
                  <a:ea typeface="站酷高端黑" panose="02010600030101010101" pitchFamily="2" charset="-122"/>
                </a:rPr>
                <a:t>02</a:t>
              </a:r>
              <a:endParaRPr lang="zh-CN" altLang="en-US" sz="6000" dirty="0">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8C864"/>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C864"/>
                </a:solidFill>
              </a:endParaRPr>
            </a:p>
          </p:txBody>
        </p:sp>
      </p:grpSp>
      <p:sp>
        <p:nvSpPr>
          <p:cNvPr id="6" name="矩形 69"/>
          <p:cNvSpPr>
            <a:spLocks noChangeArrowheads="1"/>
          </p:cNvSpPr>
          <p:nvPr/>
        </p:nvSpPr>
        <p:spPr bwMode="auto">
          <a:xfrm>
            <a:off x="3419872" y="3124294"/>
            <a:ext cx="248380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000" b="1" dirty="0" smtClean="0">
                <a:latin typeface="微软雅黑" panose="020B0503020204020204" pitchFamily="34" charset="-122"/>
                <a:ea typeface="微软雅黑" panose="020B0503020204020204" pitchFamily="34" charset="-122"/>
                <a:sym typeface="微软雅黑" panose="020B0503020204020204" pitchFamily="34" charset="-122"/>
              </a:rPr>
              <a:t>工作完成情况</a:t>
            </a:r>
            <a:endParaRPr lang="en-US" altLang="zh-CN" sz="3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2454936" y="3678292"/>
            <a:ext cx="4627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a:t>
            </a:r>
            <a:r>
              <a:rPr lang="zh-CN" altLang="en-US" sz="1100" dirty="0" smtClean="0">
                <a:solidFill>
                  <a:schemeClr val="accent1"/>
                </a:solidFill>
                <a:latin typeface="微软雅黑" panose="020B0503020204020204" pitchFamily="34" charset="-122"/>
                <a:ea typeface="微软雅黑" panose="020B0503020204020204" pitchFamily="34" charset="-122"/>
              </a:rPr>
              <a:t>此处添加文字</a:t>
            </a:r>
            <a:endParaRPr lang="zh-CN" altLang="en-US" sz="1100" dirty="0">
              <a:solidFill>
                <a:schemeClr val="accent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907704" y="3401293"/>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84168" y="3401293"/>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84114" y="1567754"/>
            <a:ext cx="476808" cy="346566"/>
            <a:chOff x="5918711" y="1567754"/>
            <a:chExt cx="476808" cy="346566"/>
          </a:xfrm>
          <a:solidFill>
            <a:schemeClr val="accent2"/>
          </a:solidFill>
        </p:grpSpPr>
        <p:sp>
          <p:nvSpPr>
            <p:cNvPr id="3" name="Pentagon 9"/>
            <p:cNvSpPr/>
            <p:nvPr/>
          </p:nvSpPr>
          <p:spPr>
            <a:xfrm rot="10800000" flipH="1">
              <a:off x="5918711" y="1567754"/>
              <a:ext cx="476808" cy="346566"/>
            </a:xfrm>
            <a:prstGeom prst="homePlate">
              <a:avLst>
                <a:gd name="adj" fmla="val 2383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grpSp>
          <p:nvGrpSpPr>
            <p:cNvPr id="4" name="Group 29"/>
            <p:cNvGrpSpPr/>
            <p:nvPr/>
          </p:nvGrpSpPr>
          <p:grpSpPr>
            <a:xfrm>
              <a:off x="6018683" y="1608936"/>
              <a:ext cx="264199" cy="264199"/>
              <a:chOff x="8216107" y="2577307"/>
              <a:chExt cx="464344" cy="464344"/>
            </a:xfrm>
            <a:grpFill/>
          </p:grpSpPr>
          <p:sp>
            <p:nvSpPr>
              <p:cNvPr id="5"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accent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6"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accent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7"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accent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8"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accent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grpSp>
      <p:grpSp>
        <p:nvGrpSpPr>
          <p:cNvPr id="9" name="组合 8"/>
          <p:cNvGrpSpPr/>
          <p:nvPr/>
        </p:nvGrpSpPr>
        <p:grpSpPr>
          <a:xfrm>
            <a:off x="3345250" y="1167263"/>
            <a:ext cx="2556930" cy="3232311"/>
            <a:chOff x="3179847" y="1197818"/>
            <a:chExt cx="2556930" cy="3232311"/>
          </a:xfrm>
        </p:grpSpPr>
        <p:pic>
          <p:nvPicPr>
            <p:cNvPr id="10"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53909" t="10520" r="5430" b="17484"/>
            <a:stretch>
              <a:fillRect/>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11" name="Rectangle 5"/>
            <p:cNvSpPr/>
            <p:nvPr/>
          </p:nvSpPr>
          <p:spPr>
            <a:xfrm>
              <a:off x="3539006" y="1570718"/>
              <a:ext cx="1868588" cy="252431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719173" y="1600721"/>
            <a:ext cx="476808" cy="346566"/>
            <a:chOff x="2553770" y="1555001"/>
            <a:chExt cx="476808" cy="346566"/>
          </a:xfrm>
        </p:grpSpPr>
        <p:sp>
          <p:nvSpPr>
            <p:cNvPr id="13" name="Pentagon 9"/>
            <p:cNvSpPr/>
            <p:nvPr/>
          </p:nvSpPr>
          <p:spPr>
            <a:xfrm flipH="1">
              <a:off x="2553770" y="1555001"/>
              <a:ext cx="476808" cy="346566"/>
            </a:xfrm>
            <a:prstGeom prst="homePlate">
              <a:avLst>
                <a:gd name="adj" fmla="val 2383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grpSp>
          <p:nvGrpSpPr>
            <p:cNvPr id="14" name="Group 36"/>
            <p:cNvGrpSpPr/>
            <p:nvPr/>
          </p:nvGrpSpPr>
          <p:grpSpPr>
            <a:xfrm>
              <a:off x="2715031" y="1600024"/>
              <a:ext cx="181552" cy="264651"/>
              <a:chOff x="3582988" y="3510757"/>
              <a:chExt cx="319088" cy="465138"/>
            </a:xfrm>
            <a:solidFill>
              <a:srgbClr val="FFFFFF"/>
            </a:solidFill>
          </p:grpSpPr>
          <p:sp>
            <p:nvSpPr>
              <p:cNvPr id="15"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16"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grpSp>
      </p:grpSp>
      <p:grpSp>
        <p:nvGrpSpPr>
          <p:cNvPr id="17" name="组合 16"/>
          <p:cNvGrpSpPr/>
          <p:nvPr/>
        </p:nvGrpSpPr>
        <p:grpSpPr>
          <a:xfrm>
            <a:off x="2727151" y="2654751"/>
            <a:ext cx="476808" cy="346566"/>
            <a:chOff x="2561748" y="2421743"/>
            <a:chExt cx="476808" cy="346566"/>
          </a:xfrm>
        </p:grpSpPr>
        <p:sp>
          <p:nvSpPr>
            <p:cNvPr id="18" name="Pentagon 9"/>
            <p:cNvSpPr/>
            <p:nvPr/>
          </p:nvSpPr>
          <p:spPr>
            <a:xfrm flipH="1">
              <a:off x="2561748" y="2421743"/>
              <a:ext cx="476808" cy="346566"/>
            </a:xfrm>
            <a:prstGeom prst="homePlate">
              <a:avLst>
                <a:gd name="adj" fmla="val 2383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sp>
          <p:nvSpPr>
            <p:cNvPr id="19" name="AutoShape 83"/>
            <p:cNvSpPr/>
            <p:nvPr/>
          </p:nvSpPr>
          <p:spPr bwMode="auto">
            <a:xfrm>
              <a:off x="2715031" y="2508314"/>
              <a:ext cx="264199" cy="173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accent2"/>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accent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grpSp>
        <p:nvGrpSpPr>
          <p:cNvPr id="20" name="组合 19"/>
          <p:cNvGrpSpPr/>
          <p:nvPr/>
        </p:nvGrpSpPr>
        <p:grpSpPr>
          <a:xfrm>
            <a:off x="2727151" y="3708780"/>
            <a:ext cx="476808" cy="346566"/>
            <a:chOff x="2561748" y="3061080"/>
            <a:chExt cx="476808" cy="346566"/>
          </a:xfrm>
        </p:grpSpPr>
        <p:sp>
          <p:nvSpPr>
            <p:cNvPr id="21" name="Pentagon 9"/>
            <p:cNvSpPr/>
            <p:nvPr/>
          </p:nvSpPr>
          <p:spPr>
            <a:xfrm flipH="1">
              <a:off x="2561748" y="3061080"/>
              <a:ext cx="476808" cy="346566"/>
            </a:xfrm>
            <a:prstGeom prst="homePlate">
              <a:avLst>
                <a:gd name="adj" fmla="val 2383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sp>
          <p:nvSpPr>
            <p:cNvPr id="22" name="AutoShape 59"/>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accent2"/>
            </a:solid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grpSp>
      <p:grpSp>
        <p:nvGrpSpPr>
          <p:cNvPr id="23" name="组合 22"/>
          <p:cNvGrpSpPr/>
          <p:nvPr/>
        </p:nvGrpSpPr>
        <p:grpSpPr>
          <a:xfrm>
            <a:off x="683568" y="1545824"/>
            <a:ext cx="1923767" cy="750738"/>
            <a:chOff x="1078513" y="1669167"/>
            <a:chExt cx="1923767" cy="750738"/>
          </a:xfrm>
        </p:grpSpPr>
        <p:sp>
          <p:nvSpPr>
            <p:cNvPr id="24" name="TextBox 23"/>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2122928" y="1669167"/>
              <a:ext cx="820738"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标题文字</a:t>
              </a:r>
              <a:endParaRPr lang="en-US" sz="1600" dirty="0" smtClean="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83568" y="2620132"/>
            <a:ext cx="1923767" cy="750738"/>
            <a:chOff x="1078513" y="1669167"/>
            <a:chExt cx="1923767" cy="750738"/>
          </a:xfrm>
        </p:grpSpPr>
        <p:sp>
          <p:nvSpPr>
            <p:cNvPr id="27" name="TextBox 26"/>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122928" y="1669167"/>
              <a:ext cx="820738" cy="246221"/>
            </a:xfrm>
            <a:prstGeom prst="rect">
              <a:avLst/>
            </a:prstGeom>
            <a:noFill/>
          </p:spPr>
          <p:txBody>
            <a:bodyPr wrap="none" lIns="0" tIns="0" rIns="0" bIns="0" rtlCol="0" anchor="t">
              <a:spAutoFit/>
            </a:bodyPr>
            <a:lstStyle/>
            <a:p>
              <a:pPr algn="ctr"/>
              <a:r>
                <a:rPr lang="zh-CN" altLang="en-US" sz="1600" dirty="0" smtClean="0">
                  <a:latin typeface="微软雅黑" panose="020B0503020204020204" pitchFamily="34" charset="-122"/>
                  <a:ea typeface="微软雅黑" panose="020B0503020204020204" pitchFamily="34" charset="-122"/>
                </a:rPr>
                <a:t>标题文字</a:t>
              </a:r>
              <a:endParaRPr lang="en-US" sz="1600" dirty="0" smtClean="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83568" y="3648836"/>
            <a:ext cx="1923767" cy="750738"/>
            <a:chOff x="1078513" y="1669167"/>
            <a:chExt cx="1923767" cy="750738"/>
          </a:xfrm>
        </p:grpSpPr>
        <p:sp>
          <p:nvSpPr>
            <p:cNvPr id="30" name="TextBox 29"/>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2122928" y="1669167"/>
              <a:ext cx="820738" cy="246221"/>
            </a:xfrm>
            <a:prstGeom prst="rect">
              <a:avLst/>
            </a:prstGeom>
            <a:noFill/>
          </p:spPr>
          <p:txBody>
            <a:bodyPr wrap="none" lIns="0" tIns="0" rIns="0" bIns="0" rtlCol="0" anchor="t">
              <a:spAutoFit/>
            </a:bodyPr>
            <a:lstStyle/>
            <a:p>
              <a:pPr algn="ctr"/>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en-US" sz="1600" dirty="0" smtClean="0">
                <a:solidFill>
                  <a:schemeClr val="bg2"/>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084114" y="2637511"/>
            <a:ext cx="476808" cy="346566"/>
            <a:chOff x="5918711" y="2224885"/>
            <a:chExt cx="476808" cy="346566"/>
          </a:xfrm>
          <a:solidFill>
            <a:schemeClr val="accent2"/>
          </a:solidFill>
        </p:grpSpPr>
        <p:sp>
          <p:nvSpPr>
            <p:cNvPr id="33" name="Pentagon 9"/>
            <p:cNvSpPr/>
            <p:nvPr/>
          </p:nvSpPr>
          <p:spPr>
            <a:xfrm rot="10800000" flipH="1">
              <a:off x="5918711" y="2224885"/>
              <a:ext cx="476808" cy="346566"/>
            </a:xfrm>
            <a:prstGeom prst="homePlate">
              <a:avLst>
                <a:gd name="adj" fmla="val 2383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grpSp>
          <p:nvGrpSpPr>
            <p:cNvPr id="34" name="Group 22"/>
            <p:cNvGrpSpPr/>
            <p:nvPr/>
          </p:nvGrpSpPr>
          <p:grpSpPr>
            <a:xfrm>
              <a:off x="5997568" y="2282755"/>
              <a:ext cx="264199" cy="264651"/>
              <a:chOff x="7287419" y="3505994"/>
              <a:chExt cx="464344" cy="465138"/>
            </a:xfrm>
            <a:grpFill/>
          </p:grpSpPr>
          <p:sp>
            <p:nvSpPr>
              <p:cNvPr id="35"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36"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37"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38"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39"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0"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grpSp>
      </p:grpSp>
      <p:grpSp>
        <p:nvGrpSpPr>
          <p:cNvPr id="41" name="组合 40"/>
          <p:cNvGrpSpPr/>
          <p:nvPr/>
        </p:nvGrpSpPr>
        <p:grpSpPr>
          <a:xfrm>
            <a:off x="6084114" y="3707268"/>
            <a:ext cx="476808" cy="346566"/>
            <a:chOff x="5912378" y="3043536"/>
            <a:chExt cx="476808" cy="346566"/>
          </a:xfrm>
          <a:solidFill>
            <a:schemeClr val="accent2"/>
          </a:solidFill>
        </p:grpSpPr>
        <p:sp>
          <p:nvSpPr>
            <p:cNvPr id="42" name="Pentagon 9"/>
            <p:cNvSpPr/>
            <p:nvPr/>
          </p:nvSpPr>
          <p:spPr>
            <a:xfrm rot="10800000" flipH="1">
              <a:off x="5912378" y="3043536"/>
              <a:ext cx="476808" cy="346566"/>
            </a:xfrm>
            <a:prstGeom prst="homePlate">
              <a:avLst>
                <a:gd name="adj" fmla="val 2383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accent1"/>
                </a:solidFill>
                <a:latin typeface="微软雅黑" panose="020B0503020204020204" pitchFamily="34" charset="-122"/>
                <a:ea typeface="微软雅黑" panose="020B0503020204020204" pitchFamily="34" charset="-122"/>
              </a:endParaRPr>
            </a:p>
          </p:txBody>
        </p:sp>
        <p:grpSp>
          <p:nvGrpSpPr>
            <p:cNvPr id="43" name="Group 12"/>
            <p:cNvGrpSpPr/>
            <p:nvPr/>
          </p:nvGrpSpPr>
          <p:grpSpPr>
            <a:xfrm>
              <a:off x="5985331" y="3091890"/>
              <a:ext cx="264199" cy="264651"/>
              <a:chOff x="9145588" y="4435475"/>
              <a:chExt cx="464344" cy="465138"/>
            </a:xfrm>
            <a:grpFill/>
          </p:grpSpPr>
          <p:sp>
            <p:nvSpPr>
              <p:cNvPr id="44"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5"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6"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7"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8"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49"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50"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51"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sp>
            <p:nvSpPr>
              <p:cNvPr id="52"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accent1"/>
                  </a:solidFill>
                  <a:latin typeface="微软雅黑" panose="020B0503020204020204" pitchFamily="34" charset="-122"/>
                  <a:ea typeface="微软雅黑" panose="020B0503020204020204" pitchFamily="34" charset="-122"/>
                  <a:sym typeface="Gill Sans" charset="0"/>
                </a:endParaRPr>
              </a:p>
            </p:txBody>
          </p:sp>
        </p:grpSp>
      </p:grpSp>
      <p:grpSp>
        <p:nvGrpSpPr>
          <p:cNvPr id="53" name="组合 52"/>
          <p:cNvGrpSpPr/>
          <p:nvPr/>
        </p:nvGrpSpPr>
        <p:grpSpPr>
          <a:xfrm>
            <a:off x="6691309" y="1545824"/>
            <a:ext cx="1955677" cy="750738"/>
            <a:chOff x="1046603" y="1669167"/>
            <a:chExt cx="1955677" cy="750738"/>
          </a:xfrm>
        </p:grpSpPr>
        <p:sp>
          <p:nvSpPr>
            <p:cNvPr id="54" name="TextBox 53"/>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1046603" y="1669167"/>
              <a:ext cx="820738" cy="246221"/>
            </a:xfrm>
            <a:prstGeom prst="rect">
              <a:avLst/>
            </a:prstGeom>
            <a:noFill/>
          </p:spPr>
          <p:txBody>
            <a:bodyPr wrap="none" lIns="0" tIns="0" rIns="0" bIns="0" rtlCol="0" anchor="t">
              <a:spAutoFit/>
            </a:bodyPr>
            <a:lstStyle/>
            <a:p>
              <a:pPr algn="ctr"/>
              <a:r>
                <a:rPr lang="zh-CN" altLang="en-US" sz="1600" dirty="0" smtClean="0">
                  <a:latin typeface="微软雅黑" panose="020B0503020204020204" pitchFamily="34" charset="-122"/>
                  <a:ea typeface="微软雅黑" panose="020B0503020204020204" pitchFamily="34" charset="-122"/>
                </a:rPr>
                <a:t>标题文字</a:t>
              </a:r>
              <a:endParaRPr lang="en-US" sz="1600" dirty="0" smtClean="0">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6700834" y="2620132"/>
            <a:ext cx="1946152" cy="750738"/>
            <a:chOff x="1056128" y="1669167"/>
            <a:chExt cx="1946152" cy="750738"/>
          </a:xfrm>
        </p:grpSpPr>
        <p:sp>
          <p:nvSpPr>
            <p:cNvPr id="57" name="TextBox 56"/>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056128" y="1669167"/>
              <a:ext cx="820738" cy="246221"/>
            </a:xfrm>
            <a:prstGeom prst="rect">
              <a:avLst/>
            </a:prstGeom>
            <a:noFill/>
          </p:spPr>
          <p:txBody>
            <a:bodyPr wrap="none" lIns="0" tIns="0" rIns="0" bIns="0" rtlCol="0" anchor="t">
              <a:spAutoFit/>
            </a:bodyPr>
            <a:lstStyle/>
            <a:p>
              <a:pPr algn="ctr"/>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en-US" sz="1600" dirty="0" smtClean="0">
                <a:solidFill>
                  <a:schemeClr val="bg2"/>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6700834" y="3648836"/>
            <a:ext cx="1946152" cy="750738"/>
            <a:chOff x="1056128" y="1669167"/>
            <a:chExt cx="1946152" cy="750738"/>
          </a:xfrm>
        </p:grpSpPr>
        <p:sp>
          <p:nvSpPr>
            <p:cNvPr id="60" name="TextBox 59"/>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单击此处添加文本单击此处添加文本</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单击此处添加文本单击此处添加</a:t>
              </a:r>
              <a:r>
                <a:rPr lang="zh-CN" altLang="en-US" sz="900" dirty="0" smtClean="0">
                  <a:solidFill>
                    <a:schemeClr val="accent1"/>
                  </a:solidFill>
                  <a:latin typeface="微软雅黑" panose="020B0503020204020204" pitchFamily="34" charset="-122"/>
                  <a:ea typeface="微软雅黑" panose="020B0503020204020204" pitchFamily="34" charset="-122"/>
                </a:rPr>
                <a:t>文本</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1056128" y="1669167"/>
              <a:ext cx="820738" cy="246221"/>
            </a:xfrm>
            <a:prstGeom prst="rect">
              <a:avLst/>
            </a:prstGeom>
            <a:noFill/>
          </p:spPr>
          <p:txBody>
            <a:bodyPr wrap="none" lIns="0" tIns="0" rIns="0" bIns="0" rtlCol="0" anchor="t">
              <a:spAutoFit/>
            </a:bodyPr>
            <a:lstStyle/>
            <a:p>
              <a:pPr algn="ctr"/>
              <a:r>
                <a:rPr lang="zh-CN" altLang="en-US" sz="1600" dirty="0" smtClean="0">
                  <a:solidFill>
                    <a:schemeClr val="tx2"/>
                  </a:solidFill>
                  <a:latin typeface="微软雅黑" panose="020B0503020204020204" pitchFamily="34" charset="-122"/>
                  <a:ea typeface="微软雅黑" panose="020B0503020204020204" pitchFamily="34" charset="-122"/>
                </a:rPr>
                <a:t>标题文字</a:t>
              </a:r>
              <a:endParaRPr lang="en-US" sz="1600" dirty="0" smtClean="0">
                <a:solidFill>
                  <a:schemeClr val="tx2"/>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280052" y="242680"/>
            <a:ext cx="2904891" cy="338554"/>
            <a:chOff x="568442" y="319364"/>
            <a:chExt cx="3873190" cy="451406"/>
          </a:xfrm>
        </p:grpSpPr>
        <p:sp>
          <p:nvSpPr>
            <p:cNvPr id="6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64" name="等腰三角形 6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1+#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1+#ppt_w/2"/>
                                          </p:val>
                                        </p:tav>
                                        <p:tav tm="100000">
                                          <p:val>
                                            <p:strVal val="#ppt_x"/>
                                          </p:val>
                                        </p:tav>
                                      </p:tavLst>
                                    </p:anim>
                                    <p:anim calcmode="lin" valueType="num">
                                      <p:cBhvr additive="base">
                                        <p:cTn id="48" dur="500" fill="hold"/>
                                        <p:tgtEl>
                                          <p:spTgt spid="4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1+#ppt_w/2"/>
                                          </p:val>
                                        </p:tav>
                                        <p:tav tm="100000">
                                          <p:val>
                                            <p:strVal val="#ppt_x"/>
                                          </p:val>
                                        </p:tav>
                                      </p:tavLst>
                                    </p:anim>
                                    <p:anim calcmode="lin" valueType="num">
                                      <p:cBhvr additive="base">
                                        <p:cTn id="52" dur="500" fill="hold"/>
                                        <p:tgtEl>
                                          <p:spTgt spid="53"/>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1+#ppt_w/2"/>
                                          </p:val>
                                        </p:tav>
                                        <p:tav tm="100000">
                                          <p:val>
                                            <p:strVal val="#ppt_x"/>
                                          </p:val>
                                        </p:tav>
                                      </p:tavLst>
                                    </p:anim>
                                    <p:anim calcmode="lin" valueType="num">
                                      <p:cBhvr additive="base">
                                        <p:cTn id="56" dur="500" fill="hold"/>
                                        <p:tgtEl>
                                          <p:spTgt spid="56"/>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1+#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8990" y="1373459"/>
            <a:ext cx="1483257" cy="343441"/>
          </a:xfrm>
          <a:prstGeom prst="rect">
            <a:avLst/>
          </a:prstGeom>
          <a:noFill/>
        </p:spPr>
        <p:txBody>
          <a:bodyPr wrap="none" lIns="77231" tIns="38615" rIns="77231" bIns="38615" rtlCol="0">
            <a:spAutoFit/>
          </a:bodyPr>
          <a:lstStyle/>
          <a:p>
            <a:r>
              <a:rPr lang="zh-CN" altLang="en-US" sz="1700" dirty="0">
                <a:solidFill>
                  <a:schemeClr val="accent1"/>
                </a:solidFill>
                <a:latin typeface="微软雅黑" panose="020B0503020204020204" pitchFamily="34" charset="-122"/>
                <a:ea typeface="微软雅黑" panose="020B0503020204020204" pitchFamily="34" charset="-122"/>
              </a:rPr>
              <a:t>点击添加标题</a:t>
            </a:r>
          </a:p>
        </p:txBody>
      </p:sp>
      <p:grpSp>
        <p:nvGrpSpPr>
          <p:cNvPr id="3" name="组合 2"/>
          <p:cNvGrpSpPr/>
          <p:nvPr/>
        </p:nvGrpSpPr>
        <p:grpSpPr>
          <a:xfrm>
            <a:off x="1429106" y="1896923"/>
            <a:ext cx="6434551" cy="397128"/>
            <a:chOff x="885641" y="1768388"/>
            <a:chExt cx="7617902" cy="469766"/>
          </a:xfrm>
        </p:grpSpPr>
        <p:grpSp>
          <p:nvGrpSpPr>
            <p:cNvPr id="4" name="组合 3"/>
            <p:cNvGrpSpPr/>
            <p:nvPr/>
          </p:nvGrpSpPr>
          <p:grpSpPr>
            <a:xfrm>
              <a:off x="885641" y="1768388"/>
              <a:ext cx="6782703" cy="469766"/>
              <a:chOff x="827584" y="1666788"/>
              <a:chExt cx="6782703" cy="469766"/>
            </a:xfrm>
          </p:grpSpPr>
          <p:sp>
            <p:nvSpPr>
              <p:cNvPr id="6" name="TextBox 5"/>
              <p:cNvSpPr txBox="1"/>
              <p:nvPr/>
            </p:nvSpPr>
            <p:spPr>
              <a:xfrm>
                <a:off x="827584" y="1741944"/>
                <a:ext cx="886654" cy="309461"/>
              </a:xfrm>
              <a:prstGeom prst="rect">
                <a:avLst/>
              </a:prstGeom>
              <a:noFill/>
            </p:spPr>
            <p:txBody>
              <a:bodyPr wrap="none" rtlCol="0">
                <a:spAutoFit/>
              </a:bodyPr>
              <a:lstStyle/>
              <a:p>
                <a:r>
                  <a:rPr lang="zh-CN" altLang="en-US" sz="1100" dirty="0">
                    <a:solidFill>
                      <a:schemeClr val="accent1"/>
                    </a:solidFill>
                    <a:latin typeface="微软雅黑" panose="020B0503020204020204" pitchFamily="34" charset="-122"/>
                    <a:ea typeface="微软雅黑" panose="020B0503020204020204" pitchFamily="34" charset="-122"/>
                  </a:rPr>
                  <a:t>添加标题</a:t>
                </a:r>
              </a:p>
            </p:txBody>
          </p:sp>
          <p:sp>
            <p:nvSpPr>
              <p:cNvPr id="7" name="右箭头 6"/>
              <p:cNvSpPr/>
              <p:nvPr/>
            </p:nvSpPr>
            <p:spPr>
              <a:xfrm>
                <a:off x="1735488" y="1666788"/>
                <a:ext cx="5874799" cy="469766"/>
              </a:xfrm>
              <a:prstGeom prst="rightArrow">
                <a:avLst/>
              </a:prstGeom>
              <a:solidFill>
                <a:schemeClr val="bg1"/>
              </a:solidFill>
              <a:ln>
                <a:noFill/>
              </a:ln>
            </p:spPr>
            <p:txBody>
              <a:bodyPr vert="horz" wrap="square" lIns="91440" tIns="45720" rIns="91440" bIns="45720" numCol="1" anchor="t" anchorCtr="0" compatLnSpc="1"/>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72613" y="1770973"/>
                <a:ext cx="1038478" cy="273053"/>
              </a:xfrm>
              <a:prstGeom prst="rect">
                <a:avLst/>
              </a:prstGeom>
              <a:noFill/>
            </p:spPr>
            <p:txBody>
              <a:bodyPr wrap="none" rtlCol="0">
                <a:spAutoFit/>
              </a:bodyPr>
              <a:lstStyle/>
              <a:p>
                <a:r>
                  <a:rPr lang="zh-CN" altLang="en-US" sz="900" dirty="0">
                    <a:solidFill>
                      <a:schemeClr val="accent2"/>
                    </a:solidFill>
                    <a:latin typeface="微软雅黑" panose="020B0503020204020204" pitchFamily="34" charset="-122"/>
                    <a:ea typeface="微软雅黑" panose="020B0503020204020204" pitchFamily="34" charset="-122"/>
                  </a:rPr>
                  <a:t>点击添加文字</a:t>
                </a:r>
              </a:p>
            </p:txBody>
          </p:sp>
        </p:grpSp>
        <p:sp>
          <p:nvSpPr>
            <p:cNvPr id="5" name="TextBox 4"/>
            <p:cNvSpPr txBox="1"/>
            <p:nvPr/>
          </p:nvSpPr>
          <p:spPr>
            <a:xfrm>
              <a:off x="7783895" y="1811931"/>
              <a:ext cx="719648" cy="400479"/>
            </a:xfrm>
            <a:prstGeom prst="rect">
              <a:avLst/>
            </a:prstGeom>
            <a:noFill/>
          </p:spPr>
          <p:txBody>
            <a:bodyPr wrap="none" rtlCol="0">
              <a:spAutoFit/>
            </a:bodyPr>
            <a:lstStyle/>
            <a:p>
              <a:r>
                <a:rPr lang="en-US" altLang="zh-CN" sz="1600" dirty="0">
                  <a:solidFill>
                    <a:schemeClr val="accent1"/>
                  </a:solidFill>
                  <a:latin typeface="微软雅黑" panose="020B0503020204020204" pitchFamily="34" charset="-122"/>
                  <a:ea typeface="微软雅黑" panose="020B0503020204020204" pitchFamily="34" charset="-122"/>
                </a:rPr>
                <a:t>95%</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429106" y="2338013"/>
            <a:ext cx="4902094" cy="397128"/>
            <a:chOff x="885641" y="2301788"/>
            <a:chExt cx="5803617" cy="469766"/>
          </a:xfrm>
        </p:grpSpPr>
        <p:grpSp>
          <p:nvGrpSpPr>
            <p:cNvPr id="10" name="组合 9"/>
            <p:cNvGrpSpPr/>
            <p:nvPr/>
          </p:nvGrpSpPr>
          <p:grpSpPr>
            <a:xfrm>
              <a:off x="885641" y="2301788"/>
              <a:ext cx="5040560" cy="469766"/>
              <a:chOff x="827584" y="2189302"/>
              <a:chExt cx="5040560" cy="469766"/>
            </a:xfrm>
          </p:grpSpPr>
          <p:sp>
            <p:nvSpPr>
              <p:cNvPr id="12" name="TextBox 11"/>
              <p:cNvSpPr txBox="1"/>
              <p:nvPr/>
            </p:nvSpPr>
            <p:spPr>
              <a:xfrm>
                <a:off x="827584" y="2289857"/>
                <a:ext cx="886654" cy="309461"/>
              </a:xfrm>
              <a:prstGeom prst="rect">
                <a:avLst/>
              </a:prstGeom>
              <a:noFill/>
            </p:spPr>
            <p:txBody>
              <a:bodyPr wrap="none" rtlCol="0">
                <a:spAutoFit/>
              </a:bodyPr>
              <a:lstStyle/>
              <a:p>
                <a:r>
                  <a:rPr lang="zh-CN" altLang="en-US" sz="1100" dirty="0">
                    <a:solidFill>
                      <a:schemeClr val="accent1"/>
                    </a:solidFill>
                    <a:latin typeface="微软雅黑" panose="020B0503020204020204" pitchFamily="34" charset="-122"/>
                    <a:ea typeface="微软雅黑" panose="020B0503020204020204" pitchFamily="34" charset="-122"/>
                  </a:rPr>
                  <a:t>添加标题</a:t>
                </a:r>
              </a:p>
            </p:txBody>
          </p:sp>
          <p:sp>
            <p:nvSpPr>
              <p:cNvPr id="13" name="右箭头 12"/>
              <p:cNvSpPr/>
              <p:nvPr/>
            </p:nvSpPr>
            <p:spPr>
              <a:xfrm>
                <a:off x="1735488" y="2189302"/>
                <a:ext cx="4132656" cy="46976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72613" y="2278974"/>
                <a:ext cx="1038478" cy="273053"/>
              </a:xfrm>
              <a:prstGeom prst="rect">
                <a:avLst/>
              </a:prstGeom>
              <a:noFill/>
            </p:spPr>
            <p:txBody>
              <a:bodyPr wrap="none" rtlCol="0">
                <a:spAutoFit/>
              </a:bodyPr>
              <a:lstStyle/>
              <a:p>
                <a:r>
                  <a:rPr lang="zh-CN" altLang="en-US" sz="900" dirty="0">
                    <a:solidFill>
                      <a:schemeClr val="accent2"/>
                    </a:solidFill>
                    <a:latin typeface="微软雅黑" panose="020B0503020204020204" pitchFamily="34" charset="-122"/>
                    <a:ea typeface="微软雅黑" panose="020B0503020204020204" pitchFamily="34" charset="-122"/>
                  </a:rPr>
                  <a:t>点击添加文字</a:t>
                </a:r>
              </a:p>
            </p:txBody>
          </p:sp>
        </p:grpSp>
        <p:sp>
          <p:nvSpPr>
            <p:cNvPr id="11" name="TextBox 10"/>
            <p:cNvSpPr txBox="1"/>
            <p:nvPr/>
          </p:nvSpPr>
          <p:spPr>
            <a:xfrm>
              <a:off x="5969610" y="2363474"/>
              <a:ext cx="719648" cy="400478"/>
            </a:xfrm>
            <a:prstGeom prst="rect">
              <a:avLst/>
            </a:prstGeom>
            <a:noFill/>
          </p:spPr>
          <p:txBody>
            <a:bodyPr wrap="none" rtlCol="0">
              <a:spAutoFit/>
            </a:bodyPr>
            <a:lstStyle/>
            <a:p>
              <a:r>
                <a:rPr lang="en-US" altLang="zh-CN" sz="1600" dirty="0">
                  <a:solidFill>
                    <a:schemeClr val="accent1"/>
                  </a:solidFill>
                  <a:latin typeface="微软雅黑" panose="020B0503020204020204" pitchFamily="34" charset="-122"/>
                  <a:ea typeface="微软雅黑" panose="020B0503020204020204" pitchFamily="34" charset="-122"/>
                </a:rPr>
                <a:t>75%</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429107" y="2779103"/>
            <a:ext cx="5502815" cy="397128"/>
            <a:chOff x="885641" y="2835188"/>
            <a:chExt cx="6514815" cy="469766"/>
          </a:xfrm>
        </p:grpSpPr>
        <p:grpSp>
          <p:nvGrpSpPr>
            <p:cNvPr id="16" name="组合 15"/>
            <p:cNvGrpSpPr/>
            <p:nvPr/>
          </p:nvGrpSpPr>
          <p:grpSpPr>
            <a:xfrm>
              <a:off x="885641" y="2835188"/>
              <a:ext cx="5688632" cy="469766"/>
              <a:chOff x="827584" y="2682788"/>
              <a:chExt cx="5688632" cy="469766"/>
            </a:xfrm>
          </p:grpSpPr>
          <p:sp>
            <p:nvSpPr>
              <p:cNvPr id="18" name="TextBox 17"/>
              <p:cNvSpPr txBox="1"/>
              <p:nvPr/>
            </p:nvSpPr>
            <p:spPr>
              <a:xfrm>
                <a:off x="827584" y="2779716"/>
                <a:ext cx="886654" cy="309461"/>
              </a:xfrm>
              <a:prstGeom prst="rect">
                <a:avLst/>
              </a:prstGeom>
              <a:noFill/>
            </p:spPr>
            <p:txBody>
              <a:bodyPr wrap="none" rtlCol="0">
                <a:spAutoFit/>
              </a:bodyPr>
              <a:lstStyle/>
              <a:p>
                <a:r>
                  <a:rPr lang="zh-CN" altLang="en-US" sz="1100" dirty="0">
                    <a:solidFill>
                      <a:schemeClr val="accent1"/>
                    </a:solidFill>
                    <a:latin typeface="微软雅黑" panose="020B0503020204020204" pitchFamily="34" charset="-122"/>
                    <a:ea typeface="微软雅黑" panose="020B0503020204020204" pitchFamily="34" charset="-122"/>
                  </a:rPr>
                  <a:t>添加标题</a:t>
                </a:r>
              </a:p>
            </p:txBody>
          </p:sp>
          <p:sp>
            <p:nvSpPr>
              <p:cNvPr id="19" name="右箭头 18"/>
              <p:cNvSpPr/>
              <p:nvPr/>
            </p:nvSpPr>
            <p:spPr>
              <a:xfrm>
                <a:off x="1735488" y="2682788"/>
                <a:ext cx="4780728" cy="469766"/>
              </a:xfrm>
              <a:prstGeom prst="rightArrow">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872613" y="2772460"/>
                <a:ext cx="1038478" cy="273053"/>
              </a:xfrm>
              <a:prstGeom prst="rect">
                <a:avLst/>
              </a:prstGeom>
              <a:noFill/>
            </p:spPr>
            <p:txBody>
              <a:bodyPr wrap="none" rtlCol="0">
                <a:spAutoFit/>
              </a:bodyPr>
              <a:lstStyle/>
              <a:p>
                <a:r>
                  <a:rPr lang="zh-CN" altLang="en-US" sz="900" dirty="0">
                    <a:solidFill>
                      <a:schemeClr val="accent2"/>
                    </a:solidFill>
                    <a:latin typeface="微软雅黑" panose="020B0503020204020204" pitchFamily="34" charset="-122"/>
                    <a:ea typeface="微软雅黑" panose="020B0503020204020204" pitchFamily="34" charset="-122"/>
                  </a:rPr>
                  <a:t>点击添加文字</a:t>
                </a:r>
              </a:p>
            </p:txBody>
          </p:sp>
        </p:grpSp>
        <p:sp>
          <p:nvSpPr>
            <p:cNvPr id="17" name="TextBox 16"/>
            <p:cNvSpPr txBox="1"/>
            <p:nvPr/>
          </p:nvSpPr>
          <p:spPr>
            <a:xfrm>
              <a:off x="6680808" y="2900502"/>
              <a:ext cx="719648" cy="400478"/>
            </a:xfrm>
            <a:prstGeom prst="rect">
              <a:avLst/>
            </a:prstGeom>
            <a:noFill/>
          </p:spPr>
          <p:txBody>
            <a:bodyPr wrap="none" rtlCol="0">
              <a:spAutoFit/>
            </a:bodyPr>
            <a:lstStyle/>
            <a:p>
              <a:r>
                <a:rPr lang="en-US" altLang="zh-CN" sz="1600" dirty="0">
                  <a:solidFill>
                    <a:schemeClr val="accent1"/>
                  </a:solidFill>
                  <a:latin typeface="微软雅黑" panose="020B0503020204020204" pitchFamily="34" charset="-122"/>
                  <a:ea typeface="微软雅黑" panose="020B0503020204020204" pitchFamily="34" charset="-122"/>
                </a:rPr>
                <a:t>85%</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429106" y="3220194"/>
            <a:ext cx="4215553" cy="397128"/>
            <a:chOff x="885641" y="3368588"/>
            <a:chExt cx="4990817" cy="469766"/>
          </a:xfrm>
        </p:grpSpPr>
        <p:grpSp>
          <p:nvGrpSpPr>
            <p:cNvPr id="22" name="组合 21"/>
            <p:cNvGrpSpPr/>
            <p:nvPr/>
          </p:nvGrpSpPr>
          <p:grpSpPr>
            <a:xfrm>
              <a:off x="885641" y="3368588"/>
              <a:ext cx="4176464" cy="469766"/>
              <a:chOff x="827584" y="3190788"/>
              <a:chExt cx="4176464" cy="469766"/>
            </a:xfrm>
          </p:grpSpPr>
          <p:sp>
            <p:nvSpPr>
              <p:cNvPr id="24" name="TextBox 23"/>
              <p:cNvSpPr txBox="1"/>
              <p:nvPr/>
            </p:nvSpPr>
            <p:spPr>
              <a:xfrm>
                <a:off x="827584" y="3288560"/>
                <a:ext cx="886654" cy="309461"/>
              </a:xfrm>
              <a:prstGeom prst="rect">
                <a:avLst/>
              </a:prstGeom>
              <a:noFill/>
            </p:spPr>
            <p:txBody>
              <a:bodyPr wrap="none" rtlCol="0">
                <a:spAutoFit/>
              </a:bodyPr>
              <a:lstStyle/>
              <a:p>
                <a:r>
                  <a:rPr lang="zh-CN" altLang="en-US" sz="1100" dirty="0">
                    <a:solidFill>
                      <a:schemeClr val="accent1"/>
                    </a:solidFill>
                    <a:latin typeface="微软雅黑" panose="020B0503020204020204" pitchFamily="34" charset="-122"/>
                    <a:ea typeface="微软雅黑" panose="020B0503020204020204" pitchFamily="34" charset="-122"/>
                  </a:rPr>
                  <a:t>添加标题</a:t>
                </a:r>
              </a:p>
            </p:txBody>
          </p:sp>
          <p:sp>
            <p:nvSpPr>
              <p:cNvPr id="25" name="右箭头 24"/>
              <p:cNvSpPr/>
              <p:nvPr/>
            </p:nvSpPr>
            <p:spPr>
              <a:xfrm>
                <a:off x="1735488" y="3190788"/>
                <a:ext cx="3268560" cy="46976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872613" y="3280460"/>
                <a:ext cx="1038478" cy="273053"/>
              </a:xfrm>
              <a:prstGeom prst="rect">
                <a:avLst/>
              </a:prstGeom>
              <a:noFill/>
            </p:spPr>
            <p:txBody>
              <a:bodyPr wrap="none" rtlCol="0">
                <a:spAutoFit/>
              </a:bodyPr>
              <a:lstStyle/>
              <a:p>
                <a:r>
                  <a:rPr lang="zh-CN" altLang="en-US" sz="900" dirty="0">
                    <a:solidFill>
                      <a:schemeClr val="accent2"/>
                    </a:solidFill>
                    <a:latin typeface="微软雅黑" panose="020B0503020204020204" pitchFamily="34" charset="-122"/>
                    <a:ea typeface="微软雅黑" panose="020B0503020204020204" pitchFamily="34" charset="-122"/>
                  </a:rPr>
                  <a:t>点击添加文字</a:t>
                </a:r>
              </a:p>
            </p:txBody>
          </p:sp>
        </p:grpSp>
        <p:sp>
          <p:nvSpPr>
            <p:cNvPr id="23" name="TextBox 22"/>
            <p:cNvSpPr txBox="1"/>
            <p:nvPr/>
          </p:nvSpPr>
          <p:spPr>
            <a:xfrm>
              <a:off x="5156810" y="3437529"/>
              <a:ext cx="719648" cy="400478"/>
            </a:xfrm>
            <a:prstGeom prst="rect">
              <a:avLst/>
            </a:prstGeom>
            <a:noFill/>
          </p:spPr>
          <p:txBody>
            <a:bodyPr wrap="none" rtlCol="0">
              <a:spAutoFit/>
            </a:bodyPr>
            <a:lstStyle/>
            <a:p>
              <a:r>
                <a:rPr lang="en-US" altLang="zh-CN" sz="1600" dirty="0">
                  <a:solidFill>
                    <a:schemeClr val="accent1"/>
                  </a:solidFill>
                  <a:latin typeface="微软雅黑" panose="020B0503020204020204" pitchFamily="34" charset="-122"/>
                  <a:ea typeface="微软雅黑" panose="020B0503020204020204" pitchFamily="34" charset="-122"/>
                </a:rPr>
                <a:t>52%</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429106" y="3661274"/>
            <a:ext cx="6130621" cy="397126"/>
            <a:chOff x="885641" y="3901988"/>
            <a:chExt cx="7258080" cy="469766"/>
          </a:xfrm>
        </p:grpSpPr>
        <p:grpSp>
          <p:nvGrpSpPr>
            <p:cNvPr id="28" name="组合 27"/>
            <p:cNvGrpSpPr/>
            <p:nvPr/>
          </p:nvGrpSpPr>
          <p:grpSpPr>
            <a:xfrm>
              <a:off x="885641" y="3901988"/>
              <a:ext cx="6336704" cy="469766"/>
              <a:chOff x="827584" y="3800388"/>
              <a:chExt cx="6336704" cy="469766"/>
            </a:xfrm>
          </p:grpSpPr>
          <p:sp>
            <p:nvSpPr>
              <p:cNvPr id="30" name="TextBox 29"/>
              <p:cNvSpPr txBox="1"/>
              <p:nvPr/>
            </p:nvSpPr>
            <p:spPr>
              <a:xfrm>
                <a:off x="827584" y="3933602"/>
                <a:ext cx="886655" cy="309461"/>
              </a:xfrm>
              <a:prstGeom prst="rect">
                <a:avLst/>
              </a:prstGeom>
              <a:noFill/>
            </p:spPr>
            <p:txBody>
              <a:bodyPr wrap="none" rtlCol="0">
                <a:spAutoFit/>
              </a:bodyPr>
              <a:lstStyle/>
              <a:p>
                <a:r>
                  <a:rPr lang="zh-CN" altLang="en-US" sz="1100" dirty="0">
                    <a:solidFill>
                      <a:schemeClr val="accent1"/>
                    </a:solidFill>
                    <a:latin typeface="微软雅黑" panose="020B0503020204020204" pitchFamily="34" charset="-122"/>
                    <a:ea typeface="微软雅黑" panose="020B0503020204020204" pitchFamily="34" charset="-122"/>
                  </a:rPr>
                  <a:t>添加标题</a:t>
                </a:r>
              </a:p>
            </p:txBody>
          </p:sp>
          <p:sp>
            <p:nvSpPr>
              <p:cNvPr id="31" name="右箭头 30"/>
              <p:cNvSpPr/>
              <p:nvPr/>
            </p:nvSpPr>
            <p:spPr>
              <a:xfrm>
                <a:off x="1735488" y="3800388"/>
                <a:ext cx="5428800" cy="469766"/>
              </a:xfrm>
              <a:prstGeom prst="rightArrow">
                <a:avLst/>
              </a:prstGeom>
              <a:solidFill>
                <a:schemeClr val="bg1"/>
              </a:solidFill>
              <a:ln>
                <a:noFill/>
              </a:ln>
            </p:spPr>
            <p:txBody>
              <a:bodyPr vert="horz" wrap="square" lIns="91440" tIns="45720" rIns="91440" bIns="45720" numCol="1" anchor="t" anchorCtr="0" compatLnSpc="1"/>
              <a:lstStyle/>
              <a:p>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1872613" y="3904573"/>
                <a:ext cx="1038479" cy="273054"/>
              </a:xfrm>
              <a:prstGeom prst="rect">
                <a:avLst/>
              </a:prstGeom>
              <a:noFill/>
            </p:spPr>
            <p:txBody>
              <a:bodyPr wrap="none" rtlCol="0">
                <a:spAutoFit/>
              </a:bodyPr>
              <a:lstStyle/>
              <a:p>
                <a:r>
                  <a:rPr lang="zh-CN" altLang="en-US" sz="900" dirty="0">
                    <a:solidFill>
                      <a:schemeClr val="accent2"/>
                    </a:solidFill>
                    <a:latin typeface="微软雅黑" panose="020B0503020204020204" pitchFamily="34" charset="-122"/>
                    <a:ea typeface="微软雅黑" panose="020B0503020204020204" pitchFamily="34" charset="-122"/>
                  </a:rPr>
                  <a:t>点击添加文字</a:t>
                </a:r>
              </a:p>
            </p:txBody>
          </p:sp>
        </p:grpSp>
        <p:sp>
          <p:nvSpPr>
            <p:cNvPr id="29" name="TextBox 28"/>
            <p:cNvSpPr txBox="1"/>
            <p:nvPr/>
          </p:nvSpPr>
          <p:spPr>
            <a:xfrm>
              <a:off x="7304923" y="3945530"/>
              <a:ext cx="838798" cy="400480"/>
            </a:xfrm>
            <a:prstGeom prst="rect">
              <a:avLst/>
            </a:prstGeom>
            <a:noFill/>
          </p:spPr>
          <p:txBody>
            <a:bodyPr wrap="square" rtlCol="0">
              <a:spAutoFit/>
            </a:bodyPr>
            <a:lstStyle/>
            <a:p>
              <a:r>
                <a:rPr lang="en-US" altLang="zh-CN" sz="1600" dirty="0">
                  <a:solidFill>
                    <a:schemeClr val="accent1"/>
                  </a:solidFill>
                  <a:latin typeface="微软雅黑" panose="020B0503020204020204" pitchFamily="34" charset="-122"/>
                  <a:ea typeface="微软雅黑" panose="020B0503020204020204" pitchFamily="34" charset="-122"/>
                </a:rPr>
                <a:t>87%</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280052" y="242680"/>
            <a:ext cx="2904891" cy="338554"/>
            <a:chOff x="568442" y="319364"/>
            <a:chExt cx="3873190" cy="451406"/>
          </a:xfrm>
        </p:grpSpPr>
        <p:sp>
          <p:nvSpPr>
            <p:cNvPr id="3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5" name="等腰三角形 3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set>
                                      <p:cBhvr>
                                        <p:cTn id="7" dur="683" fill="hold">
                                          <p:stCondLst>
                                            <p:cond delay="0"/>
                                          </p:stCondLst>
                                        </p:cTn>
                                        <p:tgtEl>
                                          <p:spTgt spid="2"/>
                                        </p:tgtEl>
                                        <p:attrNameLst>
                                          <p:attrName>style.rotation</p:attrName>
                                        </p:attrNameLst>
                                      </p:cBhvr>
                                      <p:to>
                                        <p:strVal val="-45.0"/>
                                      </p:to>
                                    </p:set>
                                    <p:anim calcmode="lin" valueType="num">
                                      <p:cBhvr>
                                        <p:cTn id="8" dur="683" fill="hold">
                                          <p:stCondLst>
                                            <p:cond delay="683"/>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683"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234" decel="50000" autoRev="1" fill="hold">
                                          <p:stCondLst>
                                            <p:cond delay="683"/>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204" fill="hold">
                                          <p:stCondLst>
                                            <p:cond delay="1296"/>
                                          </p:stCondLst>
                                        </p:cTn>
                                        <p:tgtEl>
                                          <p:spTgt spid="2"/>
                                        </p:tgtEl>
                                        <p:attrNameLst>
                                          <p:attrName>ppt_y</p:attrName>
                                        </p:attrNameLst>
                                      </p:cBhvr>
                                      <p:tavLst>
                                        <p:tav tm="0">
                                          <p:val>
                                            <p:strVal val="#ppt_y-(0.354*#ppt_w-0.172*#ppt_h)"/>
                                          </p:val>
                                        </p:tav>
                                        <p:tav tm="100000">
                                          <p:val>
                                            <p:strVal val="#ppt_y"/>
                                          </p:val>
                                        </p:tav>
                                      </p:tavLst>
                                    </p:anim>
                                  </p:childTnLst>
                                </p:cTn>
                              </p:par>
                              <p:par>
                                <p:cTn id="12" presetID="12" presetClass="entr" presetSubtype="8" fill="hold" nodeType="withEffect">
                                  <p:stCondLst>
                                    <p:cond delay="12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p:tgtEl>
                                          <p:spTgt spid="3"/>
                                        </p:tgtEl>
                                        <p:attrNameLst>
                                          <p:attrName>ppt_x</p:attrName>
                                        </p:attrNameLst>
                                      </p:cBhvr>
                                      <p:tavLst>
                                        <p:tav tm="0">
                                          <p:val>
                                            <p:strVal val="#ppt_x-#ppt_w*1.125000"/>
                                          </p:val>
                                        </p:tav>
                                        <p:tav tm="100000">
                                          <p:val>
                                            <p:strVal val="#ppt_x"/>
                                          </p:val>
                                        </p:tav>
                                      </p:tavLst>
                                    </p:anim>
                                    <p:animEffect transition="in" filter="wipe(right)">
                                      <p:cBhvr>
                                        <p:cTn id="15" dur="1000"/>
                                        <p:tgtEl>
                                          <p:spTgt spid="3"/>
                                        </p:tgtEl>
                                      </p:cBhvr>
                                    </p:animEffect>
                                  </p:childTnLst>
                                </p:cTn>
                              </p:par>
                              <p:par>
                                <p:cTn id="16" presetID="12" presetClass="entr" presetSubtype="8"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ppt_x</p:attrName>
                                        </p:attrNameLst>
                                      </p:cBhvr>
                                      <p:tavLst>
                                        <p:tav tm="0">
                                          <p:val>
                                            <p:strVal val="#ppt_x-#ppt_w*1.125000"/>
                                          </p:val>
                                        </p:tav>
                                        <p:tav tm="100000">
                                          <p:val>
                                            <p:strVal val="#ppt_x"/>
                                          </p:val>
                                        </p:tav>
                                      </p:tavLst>
                                    </p:anim>
                                    <p:animEffect transition="in" filter="wipe(right)">
                                      <p:cBhvr>
                                        <p:cTn id="19" dur="1000"/>
                                        <p:tgtEl>
                                          <p:spTgt spid="9"/>
                                        </p:tgtEl>
                                      </p:cBhvr>
                                    </p:animEffect>
                                  </p:childTnLst>
                                </p:cTn>
                              </p:par>
                              <p:par>
                                <p:cTn id="20" presetID="12" presetClass="entr" presetSubtype="8" fill="hold" nodeType="withEffect">
                                  <p:stCondLst>
                                    <p:cond delay="17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p:tgtEl>
                                          <p:spTgt spid="15"/>
                                        </p:tgtEl>
                                        <p:attrNameLst>
                                          <p:attrName>ppt_x</p:attrName>
                                        </p:attrNameLst>
                                      </p:cBhvr>
                                      <p:tavLst>
                                        <p:tav tm="0">
                                          <p:val>
                                            <p:strVal val="#ppt_x-#ppt_w*1.125000"/>
                                          </p:val>
                                        </p:tav>
                                        <p:tav tm="100000">
                                          <p:val>
                                            <p:strVal val="#ppt_x"/>
                                          </p:val>
                                        </p:tav>
                                      </p:tavLst>
                                    </p:anim>
                                    <p:animEffect transition="in" filter="wipe(right)">
                                      <p:cBhvr>
                                        <p:cTn id="23" dur="1000"/>
                                        <p:tgtEl>
                                          <p:spTgt spid="15"/>
                                        </p:tgtEl>
                                      </p:cBhvr>
                                    </p:animEffect>
                                  </p:childTnLst>
                                </p:cTn>
                              </p:par>
                              <p:par>
                                <p:cTn id="24" presetID="12" presetClass="entr" presetSubtype="8" fill="hold" nodeType="withEffect">
                                  <p:stCondLst>
                                    <p:cond delay="20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p:tgtEl>
                                          <p:spTgt spid="21"/>
                                        </p:tgtEl>
                                        <p:attrNameLst>
                                          <p:attrName>ppt_x</p:attrName>
                                        </p:attrNameLst>
                                      </p:cBhvr>
                                      <p:tavLst>
                                        <p:tav tm="0">
                                          <p:val>
                                            <p:strVal val="#ppt_x-#ppt_w*1.125000"/>
                                          </p:val>
                                        </p:tav>
                                        <p:tav tm="100000">
                                          <p:val>
                                            <p:strVal val="#ppt_x"/>
                                          </p:val>
                                        </p:tav>
                                      </p:tavLst>
                                    </p:anim>
                                    <p:animEffect transition="in" filter="wipe(right)">
                                      <p:cBhvr>
                                        <p:cTn id="27" dur="1000"/>
                                        <p:tgtEl>
                                          <p:spTgt spid="21"/>
                                        </p:tgtEl>
                                      </p:cBhvr>
                                    </p:animEffect>
                                  </p:childTnLst>
                                </p:cTn>
                              </p:par>
                              <p:par>
                                <p:cTn id="28" presetID="12" presetClass="entr" presetSubtype="8" fill="hold" nodeType="withEffect">
                                  <p:stCondLst>
                                    <p:cond delay="230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1000"/>
                                        <p:tgtEl>
                                          <p:spTgt spid="27"/>
                                        </p:tgtEl>
                                        <p:attrNameLst>
                                          <p:attrName>ppt_x</p:attrName>
                                        </p:attrNameLst>
                                      </p:cBhvr>
                                      <p:tavLst>
                                        <p:tav tm="0">
                                          <p:val>
                                            <p:strVal val="#ppt_x-#ppt_w*1.125000"/>
                                          </p:val>
                                        </p:tav>
                                        <p:tav tm="100000">
                                          <p:val>
                                            <p:strVal val="#ppt_x"/>
                                          </p:val>
                                        </p:tav>
                                      </p:tavLst>
                                    </p:anim>
                                    <p:animEffect transition="in" filter="wipe(right)">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bwMode="auto">
          <a:xfrm>
            <a:off x="2605217" y="1491630"/>
            <a:ext cx="2535654" cy="2527605"/>
          </a:xfrm>
          <a:prstGeom prst="ellipse">
            <a:avLst/>
          </a:prstGeom>
          <a:noFill/>
          <a:ln w="12700" cap="flat" cmpd="sng" algn="ctr">
            <a:solidFill>
              <a:schemeClr val="tx2"/>
            </a:solidFill>
            <a:prstDash val="solid"/>
          </a:ln>
          <a:effectLst/>
        </p:spPr>
        <p:txBody>
          <a:bodyPr lIns="75520" tIns="37760" rIns="75520" bIns="37760" anchor="ctr"/>
          <a:lstStyle/>
          <a:p>
            <a:pPr algn="ctr">
              <a:defRPr/>
            </a:pP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sp>
        <p:nvSpPr>
          <p:cNvPr id="3" name="椭圆 2"/>
          <p:cNvSpPr/>
          <p:nvPr/>
        </p:nvSpPr>
        <p:spPr bwMode="auto">
          <a:xfrm>
            <a:off x="4003314" y="1491630"/>
            <a:ext cx="2536758" cy="2527605"/>
          </a:xfrm>
          <a:prstGeom prst="ellipse">
            <a:avLst/>
          </a:prstGeom>
          <a:noFill/>
          <a:ln w="12700" cap="flat" cmpd="sng" algn="ctr">
            <a:solidFill>
              <a:schemeClr val="tx2"/>
            </a:solidFill>
            <a:prstDash val="solid"/>
          </a:ln>
          <a:effectLst/>
        </p:spPr>
        <p:txBody>
          <a:bodyPr lIns="75520" tIns="37760" rIns="75520" bIns="37760" anchor="ctr"/>
          <a:lstStyle/>
          <a:p>
            <a:pPr algn="ctr">
              <a:defRPr/>
            </a:pP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cxnSp>
        <p:nvCxnSpPr>
          <p:cNvPr id="4" name="直接连接符 3"/>
          <p:cNvCxnSpPr>
            <a:cxnSpLocks noChangeShapeType="1"/>
          </p:cNvCxnSpPr>
          <p:nvPr/>
        </p:nvCxnSpPr>
        <p:spPr bwMode="auto">
          <a:xfrm>
            <a:off x="3301473" y="2108683"/>
            <a:ext cx="397231" cy="185885"/>
          </a:xfrm>
          <a:prstGeom prst="line">
            <a:avLst/>
          </a:prstGeom>
          <a:noFill/>
          <a:ln w="12700" algn="ctr">
            <a:solidFill>
              <a:schemeClr val="bg1"/>
            </a:solidFill>
            <a:round/>
            <a:headEnd type="none" w="med" len="med"/>
            <a:tailEnd type="arrow" w="med" len="med"/>
          </a:ln>
        </p:spPr>
      </p:cxnSp>
      <p:cxnSp>
        <p:nvCxnSpPr>
          <p:cNvPr id="5" name="直接连接符 4"/>
          <p:cNvCxnSpPr>
            <a:cxnSpLocks noChangeShapeType="1"/>
          </p:cNvCxnSpPr>
          <p:nvPr/>
        </p:nvCxnSpPr>
        <p:spPr bwMode="auto">
          <a:xfrm>
            <a:off x="3089616" y="2679538"/>
            <a:ext cx="410472" cy="0"/>
          </a:xfrm>
          <a:prstGeom prst="line">
            <a:avLst/>
          </a:prstGeom>
          <a:noFill/>
          <a:ln w="12700" algn="ctr">
            <a:solidFill>
              <a:schemeClr val="tx1"/>
            </a:solidFill>
            <a:round/>
            <a:headEnd type="none" w="med" len="med"/>
            <a:tailEnd type="arrow" w="med" len="med"/>
          </a:ln>
        </p:spPr>
      </p:cxnSp>
      <p:cxnSp>
        <p:nvCxnSpPr>
          <p:cNvPr id="6" name="直接连接符 5"/>
          <p:cNvCxnSpPr>
            <a:cxnSpLocks noChangeShapeType="1"/>
          </p:cNvCxnSpPr>
          <p:nvPr/>
        </p:nvCxnSpPr>
        <p:spPr bwMode="auto">
          <a:xfrm flipV="1">
            <a:off x="3301473" y="3049109"/>
            <a:ext cx="410472" cy="216684"/>
          </a:xfrm>
          <a:prstGeom prst="line">
            <a:avLst/>
          </a:prstGeom>
          <a:noFill/>
          <a:ln w="12700" algn="ctr">
            <a:solidFill>
              <a:schemeClr val="bg2"/>
            </a:solidFill>
            <a:round/>
            <a:headEnd type="none" w="med" len="med"/>
            <a:tailEnd type="arrow" w="med" len="med"/>
          </a:ln>
        </p:spPr>
      </p:cxnSp>
      <p:cxnSp>
        <p:nvCxnSpPr>
          <p:cNvPr id="7" name="直接连接符 6"/>
          <p:cNvCxnSpPr>
            <a:cxnSpLocks noChangeShapeType="1"/>
          </p:cNvCxnSpPr>
          <p:nvPr/>
        </p:nvCxnSpPr>
        <p:spPr bwMode="auto">
          <a:xfrm flipH="1" flipV="1">
            <a:off x="5498444" y="3040310"/>
            <a:ext cx="410472" cy="216684"/>
          </a:xfrm>
          <a:prstGeom prst="line">
            <a:avLst/>
          </a:prstGeom>
          <a:noFill/>
          <a:ln w="12700" algn="ctr">
            <a:solidFill>
              <a:schemeClr val="tx2"/>
            </a:solidFill>
            <a:round/>
            <a:headEnd type="none" w="med" len="med"/>
            <a:tailEnd type="arrow" w="med" len="med"/>
          </a:ln>
        </p:spPr>
      </p:cxnSp>
      <p:cxnSp>
        <p:nvCxnSpPr>
          <p:cNvPr id="8" name="直接连接符 7"/>
          <p:cNvCxnSpPr>
            <a:cxnSpLocks noChangeShapeType="1"/>
          </p:cNvCxnSpPr>
          <p:nvPr/>
        </p:nvCxnSpPr>
        <p:spPr bwMode="auto">
          <a:xfrm flipH="1">
            <a:off x="5703680" y="2677339"/>
            <a:ext cx="410472" cy="0"/>
          </a:xfrm>
          <a:prstGeom prst="line">
            <a:avLst/>
          </a:prstGeom>
          <a:noFill/>
          <a:ln w="12700" algn="ctr">
            <a:solidFill>
              <a:schemeClr val="bg2"/>
            </a:solidFill>
            <a:round/>
            <a:headEnd type="none" w="med" len="med"/>
            <a:tailEnd type="arrow" w="med" len="med"/>
          </a:ln>
        </p:spPr>
      </p:cxnSp>
      <p:cxnSp>
        <p:nvCxnSpPr>
          <p:cNvPr id="9" name="直接连接符 8"/>
          <p:cNvCxnSpPr>
            <a:cxnSpLocks noChangeShapeType="1"/>
          </p:cNvCxnSpPr>
          <p:nvPr/>
        </p:nvCxnSpPr>
        <p:spPr bwMode="auto">
          <a:xfrm flipH="1">
            <a:off x="5511685" y="2108683"/>
            <a:ext cx="397231" cy="185885"/>
          </a:xfrm>
          <a:prstGeom prst="line">
            <a:avLst/>
          </a:prstGeom>
          <a:noFill/>
          <a:ln w="12700" algn="ctr">
            <a:solidFill>
              <a:schemeClr val="tx1"/>
            </a:solidFill>
            <a:round/>
            <a:headEnd type="none" w="med" len="med"/>
            <a:tailEnd type="arrow" w="med" len="med"/>
          </a:ln>
        </p:spPr>
      </p:cxnSp>
      <p:sp>
        <p:nvSpPr>
          <p:cNvPr id="10" name="Oval 19"/>
          <p:cNvSpPr>
            <a:spLocks noChangeArrowheads="1"/>
          </p:cNvSpPr>
          <p:nvPr/>
        </p:nvSpPr>
        <p:spPr bwMode="auto">
          <a:xfrm>
            <a:off x="2617353" y="1551026"/>
            <a:ext cx="689637" cy="687446"/>
          </a:xfrm>
          <a:prstGeom prst="ellipse">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1" name="Oval 19"/>
          <p:cNvSpPr>
            <a:spLocks noChangeArrowheads="1"/>
          </p:cNvSpPr>
          <p:nvPr/>
        </p:nvSpPr>
        <p:spPr bwMode="auto">
          <a:xfrm>
            <a:off x="5873607" y="1562025"/>
            <a:ext cx="689636" cy="688547"/>
          </a:xfrm>
          <a:prstGeom prst="ellipse">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2" name="Oval 19"/>
          <p:cNvSpPr>
            <a:spLocks noChangeArrowheads="1"/>
          </p:cNvSpPr>
          <p:nvPr/>
        </p:nvSpPr>
        <p:spPr bwMode="auto">
          <a:xfrm>
            <a:off x="6186978" y="2360563"/>
            <a:ext cx="690740" cy="688547"/>
          </a:xfrm>
          <a:prstGeom prst="ellipse">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 name="Oval 19"/>
          <p:cNvSpPr>
            <a:spLocks noChangeArrowheads="1"/>
          </p:cNvSpPr>
          <p:nvPr/>
        </p:nvSpPr>
        <p:spPr bwMode="auto">
          <a:xfrm>
            <a:off x="5907812" y="3150302"/>
            <a:ext cx="690740" cy="68854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4" name="Oval 19"/>
          <p:cNvSpPr>
            <a:spLocks noChangeArrowheads="1"/>
          </p:cNvSpPr>
          <p:nvPr/>
        </p:nvSpPr>
        <p:spPr bwMode="auto">
          <a:xfrm>
            <a:off x="2308397" y="2334166"/>
            <a:ext cx="690740" cy="688547"/>
          </a:xfrm>
          <a:prstGeom prst="ellipse">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5" name="Oval 19"/>
          <p:cNvSpPr>
            <a:spLocks noChangeArrowheads="1"/>
          </p:cNvSpPr>
          <p:nvPr/>
        </p:nvSpPr>
        <p:spPr bwMode="auto">
          <a:xfrm>
            <a:off x="2590872" y="3145902"/>
            <a:ext cx="690740" cy="688547"/>
          </a:xfrm>
          <a:prstGeom prst="ellipse">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6" name="Oval 19"/>
          <p:cNvSpPr>
            <a:spLocks noChangeArrowheads="1"/>
          </p:cNvSpPr>
          <p:nvPr/>
        </p:nvSpPr>
        <p:spPr bwMode="auto">
          <a:xfrm>
            <a:off x="3902414" y="1984719"/>
            <a:ext cx="1393066" cy="138864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dirty="0">
              <a:solidFill>
                <a:srgbClr val="7F7F7F"/>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675510" y="1635340"/>
            <a:ext cx="1768225" cy="781585"/>
            <a:chOff x="1256119" y="1638320"/>
            <a:chExt cx="1923767" cy="781585"/>
          </a:xfrm>
        </p:grpSpPr>
        <p:sp>
          <p:nvSpPr>
            <p:cNvPr id="18" name="TextBox 17"/>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smtClean="0">
                  <a:solidFill>
                    <a:schemeClr val="accent1"/>
                  </a:solidFill>
                  <a:latin typeface="微软雅黑" panose="020B0503020204020204" pitchFamily="34" charset="-122"/>
                  <a:ea typeface="微软雅黑" panose="020B0503020204020204" pitchFamily="34" charset="-122"/>
                </a:rPr>
                <a:t>单击</a:t>
              </a:r>
              <a:r>
                <a:rPr lang="zh-CN" altLang="en-US" sz="900" dirty="0">
                  <a:solidFill>
                    <a:schemeClr val="accent1"/>
                  </a:solidFill>
                  <a:latin typeface="微软雅黑" panose="020B0503020204020204" pitchFamily="34" charset="-122"/>
                  <a:ea typeface="微软雅黑" panose="020B0503020204020204" pitchFamily="34" charset="-122"/>
                </a:rPr>
                <a:t>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标题文字</a:t>
              </a:r>
              <a:endParaRPr lang="en-US" sz="1600" dirty="0" smtClean="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75510" y="3022388"/>
            <a:ext cx="1768225" cy="781585"/>
            <a:chOff x="1256119" y="1638320"/>
            <a:chExt cx="1923767" cy="781585"/>
          </a:xfrm>
        </p:grpSpPr>
        <p:sp>
          <p:nvSpPr>
            <p:cNvPr id="21" name="TextBox 20"/>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smtClean="0">
                  <a:solidFill>
                    <a:schemeClr val="accent1"/>
                  </a:solidFill>
                  <a:latin typeface="微软雅黑" panose="020B0503020204020204" pitchFamily="34" charset="-122"/>
                  <a:ea typeface="微软雅黑" panose="020B0503020204020204" pitchFamily="34" charset="-122"/>
                </a:rPr>
                <a:t>单击</a:t>
              </a:r>
              <a:r>
                <a:rPr lang="zh-CN" altLang="en-US" sz="900" dirty="0">
                  <a:solidFill>
                    <a:schemeClr val="accent1"/>
                  </a:solidFill>
                  <a:latin typeface="微软雅黑" panose="020B0503020204020204" pitchFamily="34" charset="-122"/>
                  <a:ea typeface="微软雅黑" panose="020B0503020204020204" pitchFamily="34" charset="-122"/>
                </a:rPr>
                <a:t>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latin typeface="微软雅黑" panose="020B0503020204020204" pitchFamily="34" charset="-122"/>
                  <a:ea typeface="微软雅黑" panose="020B0503020204020204" pitchFamily="34" charset="-122"/>
                </a:rPr>
                <a:t>标题文字</a:t>
              </a:r>
              <a:endParaRPr lang="en-US" sz="1600" dirty="0" smtClean="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908231" y="1635340"/>
            <a:ext cx="1768225" cy="781585"/>
            <a:chOff x="1256119" y="1638320"/>
            <a:chExt cx="1923767" cy="781585"/>
          </a:xfrm>
        </p:grpSpPr>
        <p:sp>
          <p:nvSpPr>
            <p:cNvPr id="24" name="TextBox 23"/>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smtClean="0">
                  <a:solidFill>
                    <a:schemeClr val="accent1"/>
                  </a:solidFill>
                  <a:latin typeface="微软雅黑" panose="020B0503020204020204" pitchFamily="34" charset="-122"/>
                  <a:ea typeface="微软雅黑" panose="020B0503020204020204" pitchFamily="34" charset="-122"/>
                </a:rPr>
                <a:t>单击</a:t>
              </a:r>
              <a:r>
                <a:rPr lang="zh-CN" altLang="en-US" sz="900" dirty="0">
                  <a:solidFill>
                    <a:schemeClr val="accent1"/>
                  </a:solidFill>
                  <a:latin typeface="微软雅黑" panose="020B0503020204020204" pitchFamily="34" charset="-122"/>
                  <a:ea typeface="微软雅黑" panose="020B0503020204020204" pitchFamily="34" charset="-122"/>
                </a:rPr>
                <a:t>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en-US" sz="1600" dirty="0" smtClean="0">
                <a:solidFill>
                  <a:schemeClr val="bg2"/>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908231" y="3022388"/>
            <a:ext cx="1768225" cy="781585"/>
            <a:chOff x="1256119" y="1638320"/>
            <a:chExt cx="1923767" cy="781585"/>
          </a:xfrm>
        </p:grpSpPr>
        <p:sp>
          <p:nvSpPr>
            <p:cNvPr id="27" name="TextBox 26"/>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a:p>
              <a:r>
                <a:rPr lang="zh-CN" altLang="en-US" sz="900" dirty="0">
                  <a:solidFill>
                    <a:schemeClr val="accent1"/>
                  </a:solidFill>
                  <a:latin typeface="微软雅黑" panose="020B0503020204020204" pitchFamily="34" charset="-122"/>
                  <a:ea typeface="微软雅黑" panose="020B0503020204020204" pitchFamily="34" charset="-122"/>
                </a:rPr>
                <a:t>单击此处添加文本单击此处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smtClean="0">
                <a:solidFill>
                  <a:schemeClr val="accent1"/>
                </a:solidFill>
                <a:latin typeface="微软雅黑" panose="020B0503020204020204" pitchFamily="34" charset="-122"/>
                <a:ea typeface="微软雅黑" panose="020B0503020204020204" pitchFamily="34" charset="-122"/>
              </a:endParaRPr>
            </a:p>
            <a:p>
              <a:r>
                <a:rPr lang="zh-CN" altLang="en-US" sz="900" dirty="0" smtClean="0">
                  <a:solidFill>
                    <a:schemeClr val="accent1"/>
                  </a:solidFill>
                  <a:latin typeface="微软雅黑" panose="020B0503020204020204" pitchFamily="34" charset="-122"/>
                  <a:ea typeface="微软雅黑" panose="020B0503020204020204" pitchFamily="34" charset="-122"/>
                </a:rPr>
                <a:t>单击</a:t>
              </a:r>
              <a:r>
                <a:rPr lang="zh-CN" altLang="en-US" sz="900" dirty="0">
                  <a:solidFill>
                    <a:schemeClr val="accent1"/>
                  </a:solidFill>
                  <a:latin typeface="微软雅黑" panose="020B0503020204020204" pitchFamily="34" charset="-122"/>
                  <a:ea typeface="微软雅黑" panose="020B0503020204020204" pitchFamily="34" charset="-122"/>
                </a:rPr>
                <a:t>此处添加文本单击此处</a:t>
              </a:r>
              <a:r>
                <a:rPr lang="zh-CN" altLang="en-US" sz="900" dirty="0" smtClean="0">
                  <a:solidFill>
                    <a:schemeClr val="accent1"/>
                  </a:solidFill>
                  <a:latin typeface="微软雅黑" panose="020B0503020204020204" pitchFamily="34" charset="-122"/>
                  <a:ea typeface="微软雅黑" panose="020B0503020204020204" pitchFamily="34" charset="-122"/>
                </a:rPr>
                <a:t>添加</a:t>
              </a:r>
              <a:endParaRPr lang="en-US" altLang="zh-CN" sz="900" dirty="0">
                <a:solidFill>
                  <a:schemeClr val="accent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tx2"/>
                  </a:solidFill>
                  <a:latin typeface="微软雅黑" panose="020B0503020204020204" pitchFamily="34" charset="-122"/>
                  <a:ea typeface="微软雅黑" panose="020B0503020204020204" pitchFamily="34" charset="-122"/>
                </a:rPr>
                <a:t>标题文字</a:t>
              </a:r>
              <a:endParaRPr lang="en-US" sz="1600" dirty="0" smtClean="0">
                <a:solidFill>
                  <a:schemeClr val="tx2"/>
                </a:solidFill>
                <a:latin typeface="微软雅黑" panose="020B0503020204020204" pitchFamily="34" charset="-122"/>
                <a:ea typeface="微软雅黑" panose="020B0503020204020204" pitchFamily="34" charset="-122"/>
              </a:endParaRPr>
            </a:p>
          </p:txBody>
        </p:sp>
      </p:grpSp>
      <p:sp>
        <p:nvSpPr>
          <p:cNvPr id="29" name="TextBox 28"/>
          <p:cNvSpPr txBox="1"/>
          <p:nvPr/>
        </p:nvSpPr>
        <p:spPr>
          <a:xfrm>
            <a:off x="4273735" y="2365251"/>
            <a:ext cx="669640" cy="657985"/>
          </a:xfrm>
          <a:prstGeom prst="rect">
            <a:avLst/>
          </a:prstGeom>
          <a:noFill/>
        </p:spPr>
        <p:txBody>
          <a:bodyPr wrap="none" lIns="102982" tIns="51491" rIns="102982" bIns="51491" rtlCol="0">
            <a:spAutoFit/>
          </a:bodyPr>
          <a:lstStyle/>
          <a:p>
            <a:r>
              <a:rPr lang="zh-CN" altLang="en-US" sz="1800" dirty="0" smtClean="0">
                <a:solidFill>
                  <a:schemeClr val="accent2"/>
                </a:solidFill>
                <a:latin typeface="微软雅黑" panose="020B0503020204020204" pitchFamily="34" charset="-122"/>
                <a:ea typeface="微软雅黑" panose="020B0503020204020204" pitchFamily="34" charset="-122"/>
              </a:rPr>
              <a:t>标题</a:t>
            </a:r>
            <a:endParaRPr lang="en-US" altLang="zh-CN" sz="1800" dirty="0" smtClean="0">
              <a:solidFill>
                <a:schemeClr val="accent2"/>
              </a:solidFill>
              <a:latin typeface="微软雅黑" panose="020B0503020204020204" pitchFamily="34" charset="-122"/>
              <a:ea typeface="微软雅黑" panose="020B0503020204020204" pitchFamily="34" charset="-122"/>
            </a:endParaRPr>
          </a:p>
          <a:p>
            <a:r>
              <a:rPr lang="zh-CN" altLang="en-US" sz="1800" dirty="0" smtClean="0">
                <a:solidFill>
                  <a:schemeClr val="accent2"/>
                </a:solidFill>
                <a:latin typeface="微软雅黑" panose="020B0503020204020204" pitchFamily="34" charset="-122"/>
                <a:ea typeface="微软雅黑" panose="020B0503020204020204" pitchFamily="34" charset="-122"/>
              </a:rPr>
              <a:t>文字</a:t>
            </a:r>
            <a:endParaRPr lang="zh-CN" altLang="en-US" sz="1800" dirty="0">
              <a:solidFill>
                <a:schemeClr val="accent2"/>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2710873" y="1667707"/>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2376157" y="2447277"/>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658249" y="3265793"/>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5960549" y="1667707"/>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6285633" y="2447277"/>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6004586" y="3265793"/>
            <a:ext cx="515752" cy="473320"/>
          </a:xfrm>
          <a:prstGeom prst="rect">
            <a:avLst/>
          </a:prstGeom>
          <a:noFill/>
        </p:spPr>
        <p:txBody>
          <a:bodyPr wrap="none" lIns="102982" tIns="51491" rIns="102982" bIns="51491" rtlCol="0">
            <a:spAutoFit/>
          </a:bodyPr>
          <a:lstStyle/>
          <a:p>
            <a:r>
              <a:rPr lang="zh-CN" altLang="en-US" sz="1200" dirty="0" smtClean="0">
                <a:solidFill>
                  <a:schemeClr val="accent2"/>
                </a:solidFill>
                <a:latin typeface="微软雅黑" panose="020B0503020204020204" pitchFamily="34" charset="-122"/>
                <a:ea typeface="微软雅黑" panose="020B0503020204020204" pitchFamily="34" charset="-122"/>
              </a:rPr>
              <a:t>标题</a:t>
            </a:r>
            <a:endParaRPr lang="en-US" altLang="zh-CN" sz="1200"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accent2"/>
                </a:solidFill>
                <a:latin typeface="微软雅黑" panose="020B0503020204020204" pitchFamily="34" charset="-122"/>
                <a:ea typeface="微软雅黑" panose="020B0503020204020204" pitchFamily="34" charset="-122"/>
              </a:rPr>
              <a:t>文字</a:t>
            </a:r>
            <a:endParaRPr lang="zh-CN" altLang="en-US" sz="1200" dirty="0">
              <a:solidFill>
                <a:schemeClr val="accent2"/>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280052" y="242680"/>
            <a:ext cx="2904891" cy="338554"/>
            <a:chOff x="568442" y="319364"/>
            <a:chExt cx="3873190" cy="451406"/>
          </a:xfrm>
        </p:grpSpPr>
        <p:sp>
          <p:nvSpPr>
            <p:cNvPr id="37"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8" name="等腰三角形 37"/>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9"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par>
                                <p:cTn id="60" presetID="53" presetClass="entr" presetSubtype="16"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par>
                                <p:cTn id="65" presetID="53" presetClass="entr" presetSubtype="16"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par>
                                <p:cTn id="75" presetID="53" presetClass="entr" presetSubtype="16"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Effect transition="in" filter="fade">
                                      <p:cBhvr>
                                        <p:cTn id="79" dur="500"/>
                                        <p:tgtEl>
                                          <p:spTgt spid="8"/>
                                        </p:tgtEl>
                                      </p:cBhvr>
                                    </p:animEffect>
                                  </p:childTnLst>
                                </p:cTn>
                              </p:par>
                              <p:par>
                                <p:cTn id="80" presetID="53" presetClass="entr" presetSubtype="16"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fltVal val="0"/>
                                          </p:val>
                                        </p:tav>
                                        <p:tav tm="100000">
                                          <p:val>
                                            <p:strVal val="#ppt_w"/>
                                          </p:val>
                                        </p:tav>
                                      </p:tavLst>
                                    </p:anim>
                                    <p:anim calcmode="lin" valueType="num">
                                      <p:cBhvr>
                                        <p:cTn id="83" dur="500" fill="hold"/>
                                        <p:tgtEl>
                                          <p:spTgt spid="9"/>
                                        </p:tgtEl>
                                        <p:attrNameLst>
                                          <p:attrName>ppt_h</p:attrName>
                                        </p:attrNameLst>
                                      </p:cBhvr>
                                      <p:tavLst>
                                        <p:tav tm="0">
                                          <p:val>
                                            <p:fltVal val="0"/>
                                          </p:val>
                                        </p:tav>
                                        <p:tav tm="100000">
                                          <p:val>
                                            <p:strVal val="#ppt_h"/>
                                          </p:val>
                                        </p:tav>
                                      </p:tavLst>
                                    </p:anim>
                                    <p:animEffect transition="in" filter="fade">
                                      <p:cBhvr>
                                        <p:cTn id="84" dur="500"/>
                                        <p:tgtEl>
                                          <p:spTgt spid="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fill="hold"/>
                                        <p:tgtEl>
                                          <p:spTgt spid="10"/>
                                        </p:tgtEl>
                                        <p:attrNameLst>
                                          <p:attrName>ppt_w</p:attrName>
                                        </p:attrNameLst>
                                      </p:cBhvr>
                                      <p:tavLst>
                                        <p:tav tm="0">
                                          <p:val>
                                            <p:fltVal val="0"/>
                                          </p:val>
                                        </p:tav>
                                        <p:tav tm="100000">
                                          <p:val>
                                            <p:strVal val="#ppt_w"/>
                                          </p:val>
                                        </p:tav>
                                      </p:tavLst>
                                    </p:anim>
                                    <p:anim calcmode="lin" valueType="num">
                                      <p:cBhvr>
                                        <p:cTn id="88" dur="500" fill="hold"/>
                                        <p:tgtEl>
                                          <p:spTgt spid="10"/>
                                        </p:tgtEl>
                                        <p:attrNameLst>
                                          <p:attrName>ppt_h</p:attrName>
                                        </p:attrNameLst>
                                      </p:cBhvr>
                                      <p:tavLst>
                                        <p:tav tm="0">
                                          <p:val>
                                            <p:fltVal val="0"/>
                                          </p:val>
                                        </p:tav>
                                        <p:tav tm="100000">
                                          <p:val>
                                            <p:strVal val="#ppt_h"/>
                                          </p:val>
                                        </p:tav>
                                      </p:tavLst>
                                    </p:anim>
                                    <p:animEffect transition="in" filter="fade">
                                      <p:cBhvr>
                                        <p:cTn id="89" dur="500"/>
                                        <p:tgtEl>
                                          <p:spTgt spid="1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500" fill="hold"/>
                                        <p:tgtEl>
                                          <p:spTgt spid="14"/>
                                        </p:tgtEl>
                                        <p:attrNameLst>
                                          <p:attrName>ppt_w</p:attrName>
                                        </p:attrNameLst>
                                      </p:cBhvr>
                                      <p:tavLst>
                                        <p:tav tm="0">
                                          <p:val>
                                            <p:fltVal val="0"/>
                                          </p:val>
                                        </p:tav>
                                        <p:tav tm="100000">
                                          <p:val>
                                            <p:strVal val="#ppt_w"/>
                                          </p:val>
                                        </p:tav>
                                      </p:tavLst>
                                    </p:anim>
                                    <p:anim calcmode="lin" valueType="num">
                                      <p:cBhvr>
                                        <p:cTn id="108" dur="500" fill="hold"/>
                                        <p:tgtEl>
                                          <p:spTgt spid="14"/>
                                        </p:tgtEl>
                                        <p:attrNameLst>
                                          <p:attrName>ppt_h</p:attrName>
                                        </p:attrNameLst>
                                      </p:cBhvr>
                                      <p:tavLst>
                                        <p:tav tm="0">
                                          <p:val>
                                            <p:fltVal val="0"/>
                                          </p:val>
                                        </p:tav>
                                        <p:tav tm="100000">
                                          <p:val>
                                            <p:strVal val="#ppt_h"/>
                                          </p:val>
                                        </p:tav>
                                      </p:tavLst>
                                    </p:anim>
                                    <p:animEffect transition="in" filter="fade">
                                      <p:cBhvr>
                                        <p:cTn id="109" dur="500"/>
                                        <p:tgtEl>
                                          <p:spTgt spid="14"/>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500" fill="hold"/>
                                        <p:tgtEl>
                                          <p:spTgt spid="15"/>
                                        </p:tgtEl>
                                        <p:attrNameLst>
                                          <p:attrName>ppt_w</p:attrName>
                                        </p:attrNameLst>
                                      </p:cBhvr>
                                      <p:tavLst>
                                        <p:tav tm="0">
                                          <p:val>
                                            <p:fltVal val="0"/>
                                          </p:val>
                                        </p:tav>
                                        <p:tav tm="100000">
                                          <p:val>
                                            <p:strVal val="#ppt_w"/>
                                          </p:val>
                                        </p:tav>
                                      </p:tavLst>
                                    </p:anim>
                                    <p:anim calcmode="lin" valueType="num">
                                      <p:cBhvr>
                                        <p:cTn id="113" dur="500" fill="hold"/>
                                        <p:tgtEl>
                                          <p:spTgt spid="15"/>
                                        </p:tgtEl>
                                        <p:attrNameLst>
                                          <p:attrName>ppt_h</p:attrName>
                                        </p:attrNameLst>
                                      </p:cBhvr>
                                      <p:tavLst>
                                        <p:tav tm="0">
                                          <p:val>
                                            <p:fltVal val="0"/>
                                          </p:val>
                                        </p:tav>
                                        <p:tav tm="100000">
                                          <p:val>
                                            <p:strVal val="#ppt_h"/>
                                          </p:val>
                                        </p:tav>
                                      </p:tavLst>
                                    </p:anim>
                                    <p:animEffect transition="in" filter="fade">
                                      <p:cBhvr>
                                        <p:cTn id="114" dur="500"/>
                                        <p:tgtEl>
                                          <p:spTgt spid="15"/>
                                        </p:tgtEl>
                                      </p:cBhvr>
                                    </p:animEffect>
                                  </p:childTnLst>
                                </p:cTn>
                              </p:par>
                              <p:par>
                                <p:cTn id="115" presetID="2" presetClass="entr" presetSubtype="8"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0-#ppt_w/2"/>
                                          </p:val>
                                        </p:tav>
                                        <p:tav tm="100000">
                                          <p:val>
                                            <p:strVal val="#ppt_x"/>
                                          </p:val>
                                        </p:tav>
                                      </p:tavLst>
                                    </p:anim>
                                    <p:anim calcmode="lin" valueType="num">
                                      <p:cBhvr additive="base">
                                        <p:cTn id="118" dur="500" fill="hold"/>
                                        <p:tgtEl>
                                          <p:spTgt spid="17"/>
                                        </p:tgtEl>
                                        <p:attrNameLst>
                                          <p:attrName>ppt_y</p:attrName>
                                        </p:attrNameLst>
                                      </p:cBhvr>
                                      <p:tavLst>
                                        <p:tav tm="0">
                                          <p:val>
                                            <p:strVal val="#ppt_y"/>
                                          </p:val>
                                        </p:tav>
                                        <p:tav tm="100000">
                                          <p:val>
                                            <p:strVal val="#ppt_y"/>
                                          </p:val>
                                        </p:tav>
                                      </p:tavLst>
                                    </p:anim>
                                  </p:childTnLst>
                                </p:cTn>
                              </p:par>
                              <p:par>
                                <p:cTn id="119" presetID="2" presetClass="entr" presetSubtype="8" fill="hold" nodeType="with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additive="base">
                                        <p:cTn id="121" dur="500" fill="hold"/>
                                        <p:tgtEl>
                                          <p:spTgt spid="20"/>
                                        </p:tgtEl>
                                        <p:attrNameLst>
                                          <p:attrName>ppt_x</p:attrName>
                                        </p:attrNameLst>
                                      </p:cBhvr>
                                      <p:tavLst>
                                        <p:tav tm="0">
                                          <p:val>
                                            <p:strVal val="0-#ppt_w/2"/>
                                          </p:val>
                                        </p:tav>
                                        <p:tav tm="100000">
                                          <p:val>
                                            <p:strVal val="#ppt_x"/>
                                          </p:val>
                                        </p:tav>
                                      </p:tavLst>
                                    </p:anim>
                                    <p:anim calcmode="lin" valueType="num">
                                      <p:cBhvr additive="base">
                                        <p:cTn id="122" dur="500" fill="hold"/>
                                        <p:tgtEl>
                                          <p:spTgt spid="20"/>
                                        </p:tgtEl>
                                        <p:attrNameLst>
                                          <p:attrName>ppt_y</p:attrName>
                                        </p:attrNameLst>
                                      </p:cBhvr>
                                      <p:tavLst>
                                        <p:tav tm="0">
                                          <p:val>
                                            <p:strVal val="#ppt_y"/>
                                          </p:val>
                                        </p:tav>
                                        <p:tav tm="100000">
                                          <p:val>
                                            <p:strVal val="#ppt_y"/>
                                          </p:val>
                                        </p:tav>
                                      </p:tavLst>
                                    </p:anim>
                                  </p:childTnLst>
                                </p:cTn>
                              </p:par>
                              <p:par>
                                <p:cTn id="123" presetID="2" presetClass="entr" presetSubtype="2"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1+#ppt_w/2"/>
                                          </p:val>
                                        </p:tav>
                                        <p:tav tm="100000">
                                          <p:val>
                                            <p:strVal val="#ppt_x"/>
                                          </p:val>
                                        </p:tav>
                                      </p:tavLst>
                                    </p:anim>
                                    <p:anim calcmode="lin" valueType="num">
                                      <p:cBhvr additive="base">
                                        <p:cTn id="126" dur="500" fill="hold"/>
                                        <p:tgtEl>
                                          <p:spTgt spid="23"/>
                                        </p:tgtEl>
                                        <p:attrNameLst>
                                          <p:attrName>ppt_y</p:attrName>
                                        </p:attrNameLst>
                                      </p:cBhvr>
                                      <p:tavLst>
                                        <p:tav tm="0">
                                          <p:val>
                                            <p:strVal val="#ppt_y"/>
                                          </p:val>
                                        </p:tav>
                                        <p:tav tm="100000">
                                          <p:val>
                                            <p:strVal val="#ppt_y"/>
                                          </p:val>
                                        </p:tav>
                                      </p:tavLst>
                                    </p:anim>
                                  </p:childTnLst>
                                </p:cTn>
                              </p:par>
                              <p:par>
                                <p:cTn id="127" presetID="2" presetClass="entr" presetSubtype="2"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additive="base">
                                        <p:cTn id="129" dur="500" fill="hold"/>
                                        <p:tgtEl>
                                          <p:spTgt spid="26"/>
                                        </p:tgtEl>
                                        <p:attrNameLst>
                                          <p:attrName>ppt_x</p:attrName>
                                        </p:attrNameLst>
                                      </p:cBhvr>
                                      <p:tavLst>
                                        <p:tav tm="0">
                                          <p:val>
                                            <p:strVal val="1+#ppt_w/2"/>
                                          </p:val>
                                        </p:tav>
                                        <p:tav tm="100000">
                                          <p:val>
                                            <p:strVal val="#ppt_x"/>
                                          </p:val>
                                        </p:tav>
                                      </p:tavLst>
                                    </p:anim>
                                    <p:anim calcmode="lin" valueType="num">
                                      <p:cBhvr additive="base">
                                        <p:cTn id="1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P spid="14" grpId="0" animBg="1"/>
      <p:bldP spid="15" grpId="0" animBg="1"/>
      <p:bldP spid="16" grpId="0" animBg="1"/>
      <p:bldP spid="29" grpId="0"/>
      <p:bldP spid="30" grpId="0"/>
      <p:bldP spid="31" grpId="0"/>
      <p:bldP spid="32"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1775" y="2196656"/>
            <a:ext cx="7452586" cy="1025288"/>
            <a:chOff x="1015699" y="2928875"/>
            <a:chExt cx="9936781" cy="1367050"/>
          </a:xfrm>
        </p:grpSpPr>
        <p:cxnSp>
          <p:nvCxnSpPr>
            <p:cNvPr id="3" name="Straight Connector 31"/>
            <p:cNvCxnSpPr/>
            <p:nvPr/>
          </p:nvCxnSpPr>
          <p:spPr>
            <a:xfrm flipV="1">
              <a:off x="1015699" y="3621611"/>
              <a:ext cx="9936781" cy="1"/>
            </a:xfrm>
            <a:prstGeom prst="line">
              <a:avLst/>
            </a:prstGeom>
            <a:ln w="13970">
              <a:solidFill>
                <a:schemeClr val="accent3"/>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 name="Straight Connector 31"/>
            <p:cNvCxnSpPr/>
            <p:nvPr/>
          </p:nvCxnSpPr>
          <p:spPr>
            <a:xfrm flipV="1">
              <a:off x="2311076" y="2928875"/>
              <a:ext cx="7039" cy="696490"/>
            </a:xfrm>
            <a:prstGeom prst="line">
              <a:avLst/>
            </a:prstGeom>
            <a:ln w="1397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Oval 5"/>
            <p:cNvSpPr/>
            <p:nvPr/>
          </p:nvSpPr>
          <p:spPr>
            <a:xfrm>
              <a:off x="2247244" y="3561532"/>
              <a:ext cx="127665" cy="127665"/>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endParaRPr>
            </a:p>
          </p:txBody>
        </p:sp>
        <p:cxnSp>
          <p:nvCxnSpPr>
            <p:cNvPr id="6" name="Straight Connector 31"/>
            <p:cNvCxnSpPr/>
            <p:nvPr/>
          </p:nvCxnSpPr>
          <p:spPr>
            <a:xfrm flipV="1">
              <a:off x="7265810" y="2928875"/>
              <a:ext cx="7039" cy="696490"/>
            </a:xfrm>
            <a:prstGeom prst="line">
              <a:avLst/>
            </a:prstGeom>
            <a:ln w="1397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5"/>
            <p:cNvSpPr/>
            <p:nvPr/>
          </p:nvSpPr>
          <p:spPr>
            <a:xfrm>
              <a:off x="7201978" y="3561532"/>
              <a:ext cx="127665" cy="127665"/>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endParaRPr>
            </a:p>
          </p:txBody>
        </p:sp>
        <p:cxnSp>
          <p:nvCxnSpPr>
            <p:cNvPr id="8" name="Straight Connector 31"/>
            <p:cNvCxnSpPr/>
            <p:nvPr/>
          </p:nvCxnSpPr>
          <p:spPr>
            <a:xfrm flipV="1">
              <a:off x="4777173" y="3599435"/>
              <a:ext cx="7039" cy="696490"/>
            </a:xfrm>
            <a:prstGeom prst="line">
              <a:avLst/>
            </a:prstGeom>
            <a:ln w="1397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Oval 5"/>
            <p:cNvSpPr/>
            <p:nvPr/>
          </p:nvSpPr>
          <p:spPr>
            <a:xfrm>
              <a:off x="4713341" y="3561532"/>
              <a:ext cx="127665" cy="127665"/>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endParaRPr>
            </a:p>
          </p:txBody>
        </p:sp>
        <p:cxnSp>
          <p:nvCxnSpPr>
            <p:cNvPr id="10" name="Straight Connector 31"/>
            <p:cNvCxnSpPr/>
            <p:nvPr/>
          </p:nvCxnSpPr>
          <p:spPr>
            <a:xfrm flipV="1">
              <a:off x="9743294" y="3599435"/>
              <a:ext cx="7039" cy="696490"/>
            </a:xfrm>
            <a:prstGeom prst="line">
              <a:avLst/>
            </a:prstGeom>
            <a:ln w="1397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5"/>
            <p:cNvSpPr/>
            <p:nvPr/>
          </p:nvSpPr>
          <p:spPr>
            <a:xfrm>
              <a:off x="9679462" y="3561532"/>
              <a:ext cx="127665" cy="127665"/>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endParaRPr>
            </a:p>
          </p:txBody>
        </p:sp>
      </p:grpSp>
      <p:sp>
        <p:nvSpPr>
          <p:cNvPr id="12" name="矩形 11"/>
          <p:cNvSpPr/>
          <p:nvPr/>
        </p:nvSpPr>
        <p:spPr>
          <a:xfrm>
            <a:off x="2293841" y="1523838"/>
            <a:ext cx="2504854" cy="864339"/>
          </a:xfrm>
          <a:prstGeom prst="rect">
            <a:avLst/>
          </a:prstGeom>
        </p:spPr>
        <p:txBody>
          <a:bodyPr wrap="square" lIns="68580" tIns="34290" rIns="68580" bIns="34290">
            <a:spAutoFit/>
          </a:body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p>
          <a:p>
            <a:pPr>
              <a:lnSpc>
                <a:spcPct val="150000"/>
              </a:lnSpc>
              <a:spcBef>
                <a:spcPts val="750"/>
              </a:spcBef>
              <a:buFont typeface="Arial" panose="020B0604020202020204" pitchFamily="34" charset="0"/>
              <a:buChar char="•"/>
            </a:pP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 name="矩形 12"/>
          <p:cNvSpPr/>
          <p:nvPr/>
        </p:nvSpPr>
        <p:spPr>
          <a:xfrm>
            <a:off x="6019095" y="1523838"/>
            <a:ext cx="2504854" cy="837152"/>
          </a:xfrm>
          <a:prstGeom prst="rect">
            <a:avLst/>
          </a:prstGeom>
        </p:spPr>
        <p:txBody>
          <a:bodyPr wrap="square" lIns="68580" tIns="34290" rIns="68580" bIns="34290">
            <a:spAutoFit/>
          </a:body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p>
          <a:p>
            <a:pPr>
              <a:lnSpc>
                <a:spcPct val="150000"/>
              </a:lnSpc>
              <a:spcBef>
                <a:spcPts val="750"/>
              </a:spcBef>
              <a:buFont typeface="Arial" panose="020B0604020202020204" pitchFamily="34" charset="0"/>
              <a:buChar char="•"/>
            </a:pP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矩形 13"/>
          <p:cNvSpPr/>
          <p:nvPr/>
        </p:nvSpPr>
        <p:spPr>
          <a:xfrm>
            <a:off x="729928" y="3221944"/>
            <a:ext cx="2504854" cy="837152"/>
          </a:xfrm>
          <a:prstGeom prst="rect">
            <a:avLst/>
          </a:prstGeom>
        </p:spPr>
        <p:txBody>
          <a:bodyPr wrap="square" lIns="68580" tIns="34290" rIns="68580" bIns="34290">
            <a:spAutoFit/>
          </a:body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p>
          <a:p>
            <a:pPr>
              <a:lnSpc>
                <a:spcPct val="150000"/>
              </a:lnSpc>
              <a:spcBef>
                <a:spcPts val="750"/>
              </a:spcBef>
              <a:buFont typeface="Arial" panose="020B0604020202020204" pitchFamily="34" charset="0"/>
              <a:buChar char="•"/>
            </a:pP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矩形 14"/>
          <p:cNvSpPr/>
          <p:nvPr/>
        </p:nvSpPr>
        <p:spPr>
          <a:xfrm>
            <a:off x="4312308" y="3221944"/>
            <a:ext cx="2504854" cy="837152"/>
          </a:xfrm>
          <a:prstGeom prst="rect">
            <a:avLst/>
          </a:prstGeom>
        </p:spPr>
        <p:txBody>
          <a:bodyPr wrap="square" lIns="68580" tIns="34290" rIns="68580" bIns="34290">
            <a:spAutoFit/>
          </a:body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p>
          <a:p>
            <a:pPr>
              <a:lnSpc>
                <a:spcPct val="150000"/>
              </a:lnSpc>
              <a:spcBef>
                <a:spcPts val="750"/>
              </a:spcBef>
              <a:buFont typeface="Arial" panose="020B0604020202020204" pitchFamily="34" charset="0"/>
              <a:buChar char="•"/>
            </a:pP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 name="组合 15"/>
          <p:cNvGrpSpPr/>
          <p:nvPr/>
        </p:nvGrpSpPr>
        <p:grpSpPr>
          <a:xfrm>
            <a:off x="1262027" y="1384450"/>
            <a:ext cx="938264" cy="940162"/>
            <a:chOff x="1262027" y="1384450"/>
            <a:chExt cx="938264" cy="940162"/>
          </a:xfrm>
        </p:grpSpPr>
        <p:sp>
          <p:nvSpPr>
            <p:cNvPr id="17" name="任意多边形 82"/>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chemeClr val="accent2"/>
                </a:solidFill>
                <a:latin typeface="Arial" panose="020B0604020202020204"/>
              </a:endParaRPr>
            </a:p>
          </p:txBody>
        </p:sp>
        <p:sp>
          <p:nvSpPr>
            <p:cNvPr id="18" name="TextBox 17"/>
            <p:cNvSpPr txBox="1"/>
            <p:nvPr/>
          </p:nvSpPr>
          <p:spPr>
            <a:xfrm>
              <a:off x="1410142" y="1664221"/>
              <a:ext cx="646331" cy="369332"/>
            </a:xfrm>
            <a:prstGeom prst="rect">
              <a:avLst/>
            </a:prstGeom>
            <a:noFill/>
          </p:spPr>
          <p:txBody>
            <a:bodyPr wrap="none" rtlCol="0">
              <a:spAutoFit/>
            </a:bodyPr>
            <a:lstStyle/>
            <a:p>
              <a:r>
                <a:rPr lang="zh-CN" altLang="en-US" dirty="0" smtClean="0">
                  <a:solidFill>
                    <a:schemeClr val="accent2"/>
                  </a:solidFill>
                  <a:latin typeface="微软雅黑" panose="020B0503020204020204" pitchFamily="34" charset="-122"/>
                  <a:ea typeface="微软雅黑" panose="020B0503020204020204" pitchFamily="34" charset="-122"/>
                </a:rPr>
                <a:t>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980226" y="1384450"/>
            <a:ext cx="938264" cy="940162"/>
            <a:chOff x="1262027" y="1384450"/>
            <a:chExt cx="938264" cy="940162"/>
          </a:xfrm>
        </p:grpSpPr>
        <p:sp>
          <p:nvSpPr>
            <p:cNvPr id="20" name="任意多边形 82"/>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080808"/>
                </a:solidFill>
                <a:latin typeface="Arial" panose="020B0604020202020204"/>
              </a:endParaRPr>
            </a:p>
          </p:txBody>
        </p:sp>
        <p:sp>
          <p:nvSpPr>
            <p:cNvPr id="21" name="TextBox 20"/>
            <p:cNvSpPr txBox="1"/>
            <p:nvPr/>
          </p:nvSpPr>
          <p:spPr>
            <a:xfrm>
              <a:off x="1410142" y="1664221"/>
              <a:ext cx="646331" cy="369332"/>
            </a:xfrm>
            <a:prstGeom prst="rect">
              <a:avLst/>
            </a:prstGeom>
            <a:noFill/>
          </p:spPr>
          <p:txBody>
            <a:bodyPr wrap="none" rtlCol="0">
              <a:spAutoFit/>
            </a:bodyPr>
            <a:lstStyle/>
            <a:p>
              <a:r>
                <a:rPr lang="zh-CN" altLang="en-US" dirty="0" smtClean="0">
                  <a:solidFill>
                    <a:schemeClr val="accent2"/>
                  </a:solidFill>
                  <a:latin typeface="微软雅黑" panose="020B0503020204020204" pitchFamily="34" charset="-122"/>
                  <a:ea typeface="微软雅黑" panose="020B0503020204020204" pitchFamily="34" charset="-122"/>
                </a:rPr>
                <a:t>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113749" y="3210297"/>
            <a:ext cx="938264" cy="940162"/>
            <a:chOff x="1262027" y="1384450"/>
            <a:chExt cx="938264" cy="940162"/>
          </a:xfrm>
        </p:grpSpPr>
        <p:sp>
          <p:nvSpPr>
            <p:cNvPr id="23" name="任意多边形 82"/>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080808"/>
                </a:solidFill>
                <a:latin typeface="Arial" panose="020B0604020202020204"/>
              </a:endParaRPr>
            </a:p>
          </p:txBody>
        </p:sp>
        <p:sp>
          <p:nvSpPr>
            <p:cNvPr id="24" name="TextBox 23"/>
            <p:cNvSpPr txBox="1"/>
            <p:nvPr/>
          </p:nvSpPr>
          <p:spPr>
            <a:xfrm>
              <a:off x="1410142" y="1664221"/>
              <a:ext cx="646331" cy="369332"/>
            </a:xfrm>
            <a:prstGeom prst="rect">
              <a:avLst/>
            </a:prstGeom>
            <a:noFill/>
          </p:spPr>
          <p:txBody>
            <a:bodyPr wrap="none" rtlCol="0">
              <a:spAutoFit/>
            </a:bodyPr>
            <a:lstStyle/>
            <a:p>
              <a:r>
                <a:rPr lang="zh-CN" altLang="en-US" dirty="0" smtClean="0">
                  <a:solidFill>
                    <a:schemeClr val="accent2"/>
                  </a:solidFill>
                  <a:latin typeface="微软雅黑" panose="020B0503020204020204" pitchFamily="34" charset="-122"/>
                  <a:ea typeface="微软雅黑" panose="020B0503020204020204" pitchFamily="34" charset="-122"/>
                </a:rPr>
                <a:t>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835996" y="3210297"/>
            <a:ext cx="938264" cy="940162"/>
            <a:chOff x="1262027" y="1384450"/>
            <a:chExt cx="938264" cy="940162"/>
          </a:xfrm>
        </p:grpSpPr>
        <p:sp>
          <p:nvSpPr>
            <p:cNvPr id="26" name="任意多边形 82"/>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080808"/>
                </a:solidFill>
                <a:latin typeface="Arial" panose="020B0604020202020204"/>
              </a:endParaRPr>
            </a:p>
          </p:txBody>
        </p:sp>
        <p:sp>
          <p:nvSpPr>
            <p:cNvPr id="27" name="TextBox 26"/>
            <p:cNvSpPr txBox="1"/>
            <p:nvPr/>
          </p:nvSpPr>
          <p:spPr>
            <a:xfrm>
              <a:off x="1410142" y="1664221"/>
              <a:ext cx="646331" cy="369332"/>
            </a:xfrm>
            <a:prstGeom prst="rect">
              <a:avLst/>
            </a:prstGeom>
            <a:noFill/>
          </p:spPr>
          <p:txBody>
            <a:bodyPr wrap="none" rtlCol="0">
              <a:spAutoFit/>
            </a:bodyPr>
            <a:lstStyle/>
            <a:p>
              <a:r>
                <a:rPr lang="zh-CN" altLang="en-US" dirty="0" smtClean="0">
                  <a:solidFill>
                    <a:schemeClr val="accent2"/>
                  </a:solidFill>
                  <a:latin typeface="微软雅黑" panose="020B0503020204020204" pitchFamily="34" charset="-122"/>
                  <a:ea typeface="微软雅黑" panose="020B0503020204020204" pitchFamily="34" charset="-122"/>
                </a:rPr>
                <a:t>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280052" y="242680"/>
            <a:ext cx="2904891" cy="338554"/>
            <a:chOff x="568442" y="319364"/>
            <a:chExt cx="3873190" cy="451406"/>
          </a:xfrm>
        </p:grpSpPr>
        <p:sp>
          <p:nvSpPr>
            <p:cNvPr id="29"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0" name="等腰三角形 29"/>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1"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27584" y="2614138"/>
            <a:ext cx="680119" cy="6801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accent2"/>
                </a:solidFill>
                <a:latin typeface="微软雅黑" panose="020B0503020204020204" pitchFamily="34" charset="-122"/>
                <a:ea typeface="微软雅黑" panose="020B0503020204020204" pitchFamily="34" charset="-122"/>
              </a:rPr>
              <a:t>标题</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sp>
        <p:nvSpPr>
          <p:cNvPr id="3" name="虚尾箭头 2"/>
          <p:cNvSpPr/>
          <p:nvPr/>
        </p:nvSpPr>
        <p:spPr>
          <a:xfrm>
            <a:off x="1695270" y="2825526"/>
            <a:ext cx="395204" cy="25734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chemeClr val="accent2"/>
              </a:solidFill>
              <a:latin typeface="微软雅黑" panose="020B0503020204020204" pitchFamily="34" charset="-122"/>
              <a:ea typeface="微软雅黑" panose="020B0503020204020204" pitchFamily="34" charset="-122"/>
            </a:endParaRPr>
          </a:p>
        </p:txBody>
      </p:sp>
      <p:sp>
        <p:nvSpPr>
          <p:cNvPr id="4" name="椭圆 3"/>
          <p:cNvSpPr/>
          <p:nvPr/>
        </p:nvSpPr>
        <p:spPr>
          <a:xfrm>
            <a:off x="2278041" y="2614138"/>
            <a:ext cx="680119" cy="6801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accent2"/>
                </a:solidFill>
                <a:latin typeface="微软雅黑" panose="020B0503020204020204" pitchFamily="34" charset="-122"/>
                <a:ea typeface="微软雅黑" panose="020B0503020204020204" pitchFamily="34" charset="-122"/>
              </a:rPr>
              <a:t>标题</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sp>
        <p:nvSpPr>
          <p:cNvPr id="5" name="虚尾箭头 4"/>
          <p:cNvSpPr/>
          <p:nvPr/>
        </p:nvSpPr>
        <p:spPr>
          <a:xfrm>
            <a:off x="3145727" y="2825526"/>
            <a:ext cx="395204" cy="257342"/>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chemeClr val="accent2"/>
              </a:solidFill>
              <a:latin typeface="微软雅黑" panose="020B0503020204020204" pitchFamily="34" charset="-122"/>
              <a:ea typeface="微软雅黑" panose="020B0503020204020204" pitchFamily="34" charset="-122"/>
            </a:endParaRPr>
          </a:p>
        </p:txBody>
      </p:sp>
      <p:sp>
        <p:nvSpPr>
          <p:cNvPr id="6" name="椭圆 5"/>
          <p:cNvSpPr/>
          <p:nvPr/>
        </p:nvSpPr>
        <p:spPr>
          <a:xfrm>
            <a:off x="3728498" y="2614138"/>
            <a:ext cx="680119" cy="68011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accent2"/>
                </a:solidFill>
                <a:latin typeface="微软雅黑" panose="020B0503020204020204" pitchFamily="34" charset="-122"/>
                <a:ea typeface="微软雅黑" panose="020B0503020204020204" pitchFamily="34" charset="-122"/>
              </a:rPr>
              <a:t>标题</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sp>
        <p:nvSpPr>
          <p:cNvPr id="7" name="虚尾箭头 6"/>
          <p:cNvSpPr/>
          <p:nvPr/>
        </p:nvSpPr>
        <p:spPr>
          <a:xfrm>
            <a:off x="4596184" y="2825526"/>
            <a:ext cx="395204" cy="257342"/>
          </a:xfrm>
          <a:prstGeom prst="strip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chemeClr val="accent2"/>
              </a:solidFill>
              <a:latin typeface="微软雅黑" panose="020B0503020204020204" pitchFamily="34" charset="-122"/>
              <a:ea typeface="微软雅黑" panose="020B0503020204020204" pitchFamily="34" charset="-122"/>
            </a:endParaRPr>
          </a:p>
        </p:txBody>
      </p:sp>
      <p:sp>
        <p:nvSpPr>
          <p:cNvPr id="8" name="椭圆 7"/>
          <p:cNvSpPr/>
          <p:nvPr/>
        </p:nvSpPr>
        <p:spPr>
          <a:xfrm>
            <a:off x="5178955" y="2331949"/>
            <a:ext cx="1244499" cy="12444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2"/>
                </a:solidFill>
                <a:latin typeface="微软雅黑" panose="020B0503020204020204" pitchFamily="34" charset="-122"/>
                <a:ea typeface="微软雅黑" panose="020B0503020204020204" pitchFamily="34" charset="-122"/>
              </a:rPr>
              <a:t>标题</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9" name="虚尾箭头 8"/>
          <p:cNvSpPr/>
          <p:nvPr/>
        </p:nvSpPr>
        <p:spPr>
          <a:xfrm>
            <a:off x="6611020" y="2825526"/>
            <a:ext cx="395204" cy="257342"/>
          </a:xfrm>
          <a:prstGeom prst="strip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chemeClr val="accent2"/>
              </a:solidFill>
              <a:latin typeface="微软雅黑" panose="020B0503020204020204" pitchFamily="34" charset="-122"/>
              <a:ea typeface="微软雅黑" panose="020B0503020204020204" pitchFamily="34" charset="-122"/>
            </a:endParaRPr>
          </a:p>
        </p:txBody>
      </p:sp>
      <p:sp>
        <p:nvSpPr>
          <p:cNvPr id="10" name="椭圆 9"/>
          <p:cNvSpPr/>
          <p:nvPr/>
        </p:nvSpPr>
        <p:spPr>
          <a:xfrm>
            <a:off x="7116876" y="2562026"/>
            <a:ext cx="784341" cy="7843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accent2"/>
                </a:solidFill>
                <a:latin typeface="微软雅黑" panose="020B0503020204020204" pitchFamily="34" charset="-122"/>
                <a:ea typeface="微软雅黑" panose="020B0503020204020204" pitchFamily="34" charset="-122"/>
              </a:rPr>
              <a:t>标题</a:t>
            </a:r>
            <a:endParaRPr lang="zh-CN" altLang="en-US" sz="1400" b="1" dirty="0">
              <a:solidFill>
                <a:schemeClr val="accent2"/>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132828" y="1174852"/>
            <a:ext cx="1969345" cy="1340544"/>
            <a:chOff x="1602873" y="1131590"/>
            <a:chExt cx="1778961" cy="1210948"/>
          </a:xfrm>
        </p:grpSpPr>
        <p:sp>
          <p:nvSpPr>
            <p:cNvPr id="12" name="椭圆 11"/>
            <p:cNvSpPr/>
            <p:nvPr/>
          </p:nvSpPr>
          <p:spPr>
            <a:xfrm>
              <a:off x="1602873" y="2259515"/>
              <a:ext cx="83023" cy="8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rgbClr val="080808"/>
                </a:solidFill>
                <a:latin typeface="微软雅黑" panose="020B0503020204020204" pitchFamily="34" charset="-122"/>
                <a:ea typeface="微软雅黑" panose="020B0503020204020204" pitchFamily="34" charset="-122"/>
              </a:endParaRPr>
            </a:p>
          </p:txBody>
        </p:sp>
        <p:cxnSp>
          <p:nvCxnSpPr>
            <p:cNvPr id="13" name="直接连接符 12"/>
            <p:cNvCxnSpPr>
              <a:stCxn id="12" idx="0"/>
            </p:cNvCxnSpPr>
            <p:nvPr/>
          </p:nvCxnSpPr>
          <p:spPr>
            <a:xfrm flipV="1">
              <a:off x="1644384" y="1131590"/>
              <a:ext cx="0" cy="1127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3"/>
            <p:cNvSpPr txBox="1"/>
            <p:nvPr/>
          </p:nvSpPr>
          <p:spPr>
            <a:xfrm>
              <a:off x="1685896" y="1147321"/>
              <a:ext cx="1695938" cy="583847"/>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标题文字</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a:t>
              </a:r>
              <a:r>
                <a:rPr lang="zh-CN" altLang="en-US" sz="1000" kern="0" dirty="0">
                  <a:solidFill>
                    <a:schemeClr val="accent1"/>
                  </a:solidFill>
                  <a:latin typeface="微软雅黑" panose="020B0503020204020204" pitchFamily="34" charset="-122"/>
                  <a:ea typeface="微软雅黑" panose="020B0503020204020204" pitchFamily="34" charset="-122"/>
                </a:rPr>
                <a:t>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a:t>
              </a:r>
              <a:r>
                <a:rPr lang="zh-CN" altLang="en-US" sz="1000" kern="0" dirty="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a:solidFill>
                  <a:schemeClr val="accent1"/>
                </a:solidFill>
                <a:latin typeface="微软雅黑" panose="020B0503020204020204" pitchFamily="34" charset="-122"/>
                <a:ea typeface="微软雅黑" panose="020B0503020204020204" pitchFamily="34" charset="-122"/>
              </a:endParaRPr>
            </a:p>
            <a:p>
              <a:pPr>
                <a:defRPr/>
              </a:pPr>
              <a:r>
                <a:rPr lang="zh-CN" altLang="en-US" sz="1000" kern="0" dirty="0">
                  <a:solidFill>
                    <a:schemeClr val="accent1"/>
                  </a:solidFill>
                  <a:latin typeface="微软雅黑" panose="020B0503020204020204" pitchFamily="34" charset="-122"/>
                  <a:ea typeface="微软雅黑" panose="020B0503020204020204" pitchFamily="34" charset="-122"/>
                </a:rPr>
                <a:t>点击添加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文本点击添加文本</a:t>
              </a:r>
              <a:endParaRPr lang="en-US" altLang="zh-CN" sz="1000" kern="0" dirty="0">
                <a:solidFill>
                  <a:schemeClr val="accent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775545" y="935709"/>
            <a:ext cx="1969345" cy="1287622"/>
            <a:chOff x="1602873" y="915566"/>
            <a:chExt cx="1778961" cy="1163143"/>
          </a:xfrm>
        </p:grpSpPr>
        <p:sp>
          <p:nvSpPr>
            <p:cNvPr id="16" name="椭圆 15"/>
            <p:cNvSpPr/>
            <p:nvPr/>
          </p:nvSpPr>
          <p:spPr>
            <a:xfrm>
              <a:off x="1602873" y="1995686"/>
              <a:ext cx="83023" cy="830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rgbClr val="080808"/>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1644384" y="915566"/>
              <a:ext cx="0" cy="11279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文本框 3"/>
            <p:cNvSpPr txBox="1"/>
            <p:nvPr/>
          </p:nvSpPr>
          <p:spPr>
            <a:xfrm>
              <a:off x="1685896" y="1147321"/>
              <a:ext cx="1695938" cy="583848"/>
            </a:xfrm>
            <a:prstGeom prst="rect">
              <a:avLst/>
            </a:prstGeom>
            <a:noFill/>
          </p:spPr>
          <p:txBody>
            <a:bodyPr wrap="none" rtlCol="0">
              <a:spAutoFit/>
            </a:bodyPr>
            <a:lstStyle/>
            <a:p>
              <a:r>
                <a:rPr lang="zh-CN" altLang="en-US" sz="1600" dirty="0" smtClean="0">
                  <a:solidFill>
                    <a:schemeClr val="tx2"/>
                  </a:solidFill>
                  <a:latin typeface="微软雅黑" panose="020B0503020204020204" pitchFamily="34" charset="-122"/>
                  <a:ea typeface="微软雅黑" panose="020B0503020204020204" pitchFamily="34" charset="-122"/>
                </a:rPr>
                <a:t>标题文字</a:t>
              </a:r>
              <a:endParaRPr lang="en-US" altLang="zh-CN" sz="1600" dirty="0" smtClean="0">
                <a:solidFill>
                  <a:schemeClr val="tx2"/>
                </a:solidFill>
                <a:latin typeface="微软雅黑" panose="020B0503020204020204" pitchFamily="34" charset="-122"/>
                <a:ea typeface="微软雅黑" panose="020B0503020204020204" pitchFamily="34" charset="-122"/>
              </a:endParaRPr>
            </a:p>
            <a:p>
              <a:pPr>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a:t>
              </a:r>
              <a:r>
                <a:rPr lang="zh-CN" altLang="en-US" sz="1000" kern="0" dirty="0">
                  <a:solidFill>
                    <a:schemeClr val="accent1"/>
                  </a:solidFill>
                  <a:latin typeface="微软雅黑" panose="020B0503020204020204" pitchFamily="34" charset="-122"/>
                  <a:ea typeface="微软雅黑" panose="020B0503020204020204" pitchFamily="34" charset="-122"/>
                </a:rPr>
                <a:t>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a:t>
              </a:r>
              <a:r>
                <a:rPr lang="zh-CN" altLang="en-US" sz="1000" kern="0" dirty="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a:solidFill>
                  <a:schemeClr val="accent1"/>
                </a:solidFill>
                <a:latin typeface="微软雅黑" panose="020B0503020204020204" pitchFamily="34" charset="-122"/>
                <a:ea typeface="微软雅黑" panose="020B0503020204020204" pitchFamily="34" charset="-122"/>
              </a:endParaRPr>
            </a:p>
            <a:p>
              <a:pPr>
                <a:defRPr/>
              </a:pPr>
              <a:r>
                <a:rPr lang="zh-CN" altLang="en-US" sz="1000" kern="0" dirty="0">
                  <a:solidFill>
                    <a:schemeClr val="accent1"/>
                  </a:solidFill>
                  <a:latin typeface="微软雅黑" panose="020B0503020204020204" pitchFamily="34" charset="-122"/>
                  <a:ea typeface="微软雅黑" panose="020B0503020204020204" pitchFamily="34" charset="-122"/>
                </a:rPr>
                <a:t>点击添加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文本点击添加文本</a:t>
              </a:r>
              <a:endParaRPr lang="en-US" altLang="zh-CN" sz="1000" kern="0" dirty="0">
                <a:solidFill>
                  <a:schemeClr val="accent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2572146" y="3406852"/>
            <a:ext cx="1971287" cy="1253130"/>
            <a:chOff x="2572146" y="3406852"/>
            <a:chExt cx="1971287" cy="1253130"/>
          </a:xfrm>
        </p:grpSpPr>
        <p:grpSp>
          <p:nvGrpSpPr>
            <p:cNvPr id="20" name="组合 19"/>
            <p:cNvGrpSpPr/>
            <p:nvPr/>
          </p:nvGrpSpPr>
          <p:grpSpPr>
            <a:xfrm>
              <a:off x="2572146" y="3406852"/>
              <a:ext cx="91908" cy="1253130"/>
              <a:chOff x="5796760" y="3373688"/>
              <a:chExt cx="83023" cy="1131985"/>
            </a:xfrm>
          </p:grpSpPr>
          <p:sp>
            <p:nvSpPr>
              <p:cNvPr id="22" name="椭圆 21"/>
              <p:cNvSpPr/>
              <p:nvPr/>
            </p:nvSpPr>
            <p:spPr>
              <a:xfrm>
                <a:off x="5796760" y="3373688"/>
                <a:ext cx="83023" cy="830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smtClean="0">
                  <a:solidFill>
                    <a:srgbClr val="080808"/>
                  </a:solidFill>
                  <a:latin typeface="微软雅黑" panose="020B0503020204020204" pitchFamily="34" charset="-122"/>
                  <a:ea typeface="微软雅黑" panose="020B0503020204020204" pitchFamily="34" charset="-122"/>
                </a:endParaRPr>
              </a:p>
            </p:txBody>
          </p:sp>
          <p:cxnSp>
            <p:nvCxnSpPr>
              <p:cNvPr id="23" name="直接连接符 22"/>
              <p:cNvCxnSpPr>
                <a:stCxn id="22" idx="4"/>
              </p:cNvCxnSpPr>
              <p:nvPr/>
            </p:nvCxnSpPr>
            <p:spPr>
              <a:xfrm>
                <a:off x="5838271" y="3456711"/>
                <a:ext cx="0" cy="104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文本框 3"/>
            <p:cNvSpPr txBox="1"/>
            <p:nvPr/>
          </p:nvSpPr>
          <p:spPr>
            <a:xfrm>
              <a:off x="2665996" y="3704585"/>
              <a:ext cx="1877437" cy="646331"/>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标题文字</a:t>
              </a:r>
              <a:endParaRPr lang="en-US" altLang="zh-CN" sz="1600" dirty="0" smtClean="0">
                <a:latin typeface="微软雅黑" panose="020B0503020204020204" pitchFamily="34" charset="-122"/>
                <a:ea typeface="微软雅黑" panose="020B0503020204020204" pitchFamily="34" charset="-122"/>
              </a:endParaRPr>
            </a:p>
            <a:p>
              <a:pPr>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a:t>
              </a:r>
              <a:r>
                <a:rPr lang="zh-CN" altLang="en-US" sz="1000" kern="0" dirty="0">
                  <a:solidFill>
                    <a:schemeClr val="accent1"/>
                  </a:solidFill>
                  <a:latin typeface="微软雅黑" panose="020B0503020204020204" pitchFamily="34" charset="-122"/>
                  <a:ea typeface="微软雅黑" panose="020B0503020204020204" pitchFamily="34" charset="-122"/>
                </a:rPr>
                <a:t>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a:t>
              </a:r>
              <a:r>
                <a:rPr lang="zh-CN" altLang="en-US" sz="1000" kern="0" dirty="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a:solidFill>
                  <a:schemeClr val="accent1"/>
                </a:solidFill>
                <a:latin typeface="微软雅黑" panose="020B0503020204020204" pitchFamily="34" charset="-122"/>
                <a:ea typeface="微软雅黑" panose="020B0503020204020204" pitchFamily="34" charset="-122"/>
              </a:endParaRPr>
            </a:p>
            <a:p>
              <a:pPr>
                <a:defRPr/>
              </a:pPr>
              <a:r>
                <a:rPr lang="zh-CN" altLang="en-US" sz="1000" kern="0" dirty="0">
                  <a:solidFill>
                    <a:schemeClr val="accent1"/>
                  </a:solidFill>
                  <a:latin typeface="微软雅黑" panose="020B0503020204020204" pitchFamily="34" charset="-122"/>
                  <a:ea typeface="微软雅黑" panose="020B0503020204020204" pitchFamily="34" charset="-122"/>
                </a:rPr>
                <a:t>点击添加</a:t>
              </a:r>
              <a:r>
                <a:rPr lang="zh-CN" altLang="en-US" sz="1000" kern="0" dirty="0" smtClean="0">
                  <a:solidFill>
                    <a:schemeClr val="accent1"/>
                  </a:solidFill>
                  <a:latin typeface="微软雅黑" panose="020B0503020204020204" pitchFamily="34" charset="-122"/>
                  <a:ea typeface="微软雅黑" panose="020B0503020204020204" pitchFamily="34" charset="-122"/>
                </a:rPr>
                <a:t>文本点击添加文本</a:t>
              </a:r>
              <a:endParaRPr lang="en-US" altLang="zh-CN" sz="1000" kern="0" dirty="0">
                <a:solidFill>
                  <a:schemeClr val="accent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80052" y="242680"/>
            <a:ext cx="2904891" cy="338554"/>
            <a:chOff x="568442" y="319364"/>
            <a:chExt cx="3873190" cy="451406"/>
          </a:xfrm>
        </p:grpSpPr>
        <p:sp>
          <p:nvSpPr>
            <p:cNvPr id="25"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6" name="等腰三角形 25"/>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7"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7"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96258" y="1097443"/>
            <a:ext cx="1040482" cy="10261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a:solidFill>
                  <a:schemeClr val="bg1"/>
                </a:solidFill>
                <a:latin typeface="微软雅黑" panose="020B0503020204020204" pitchFamily="34" charset="-122"/>
                <a:ea typeface="微软雅黑" panose="020B0503020204020204" pitchFamily="34" charset="-122"/>
                <a:cs typeface="Arial Unicode MS" pitchFamily="34" charset="-122"/>
              </a:rPr>
              <a:t>01</a:t>
            </a:r>
            <a:endParaRPr lang="zh-CN" altLang="en-US" sz="3000"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3" name="矩形 2"/>
          <p:cNvSpPr/>
          <p:nvPr/>
        </p:nvSpPr>
        <p:spPr>
          <a:xfrm>
            <a:off x="467544" y="2123557"/>
            <a:ext cx="1007096" cy="196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4" name="同心圆 3"/>
          <p:cNvSpPr/>
          <p:nvPr/>
        </p:nvSpPr>
        <p:spPr>
          <a:xfrm>
            <a:off x="698893" y="915566"/>
            <a:ext cx="1423818" cy="1404156"/>
          </a:xfrm>
          <a:prstGeom prst="donut">
            <a:avLst>
              <a:gd name="adj" fmla="val 138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131273" y="1131590"/>
            <a:ext cx="2364750" cy="830997"/>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en-US" altLang="zh-CN" sz="1600" dirty="0" smtClean="0">
              <a:solidFill>
                <a:schemeClr val="bg1"/>
              </a:solidFill>
              <a:latin typeface="微软雅黑" panose="020B0503020204020204" pitchFamily="34" charset="-122"/>
              <a:ea typeface="微软雅黑" panose="020B0503020204020204" pitchFamily="34" charset="-122"/>
            </a:endParaRPr>
          </a:p>
          <a:p>
            <a:r>
              <a:rPr lang="zh-CN" altLang="en-US" sz="1000" dirty="0" smtClean="0">
                <a:solidFill>
                  <a:schemeClr val="accent1"/>
                </a:solidFill>
                <a:latin typeface="微软雅黑" panose="020B0503020204020204" pitchFamily="34" charset="-122"/>
                <a:ea typeface="微软雅黑" panose="020B0503020204020204" pitchFamily="34" charset="-122"/>
              </a:rPr>
              <a:t>单击此处添加</a:t>
            </a:r>
            <a:r>
              <a:rPr lang="zh-CN" altLang="en-US" sz="1000" dirty="0">
                <a:solidFill>
                  <a:schemeClr val="accent1"/>
                </a:solidFill>
                <a:latin typeface="微软雅黑" panose="020B0503020204020204" pitchFamily="34" charset="-122"/>
                <a:ea typeface="微软雅黑" panose="020B0503020204020204" pitchFamily="34" charset="-122"/>
              </a:rPr>
              <a:t>文本，单击此处添加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6" name="椭圆 5"/>
          <p:cNvSpPr/>
          <p:nvPr/>
        </p:nvSpPr>
        <p:spPr>
          <a:xfrm>
            <a:off x="4979692" y="1678171"/>
            <a:ext cx="1040482" cy="10261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latin typeface="微软雅黑" panose="020B0503020204020204" pitchFamily="34" charset="-122"/>
                <a:ea typeface="微软雅黑" panose="020B0503020204020204" pitchFamily="34" charset="-122"/>
                <a:cs typeface="Arial Unicode MS" pitchFamily="34" charset="-122"/>
              </a:rPr>
              <a:t>02</a:t>
            </a:r>
            <a:endParaRPr lang="zh-CN" altLang="en-US" sz="3000" b="1" dirty="0">
              <a:solidFill>
                <a:schemeClr val="tx1"/>
              </a:solidFill>
              <a:latin typeface="微软雅黑" panose="020B0503020204020204" pitchFamily="34" charset="-122"/>
              <a:ea typeface="微软雅黑" panose="020B0503020204020204" pitchFamily="34" charset="-122"/>
              <a:cs typeface="Arial Unicode MS" pitchFamily="34" charset="-122"/>
            </a:endParaRPr>
          </a:p>
        </p:txBody>
      </p:sp>
      <p:sp>
        <p:nvSpPr>
          <p:cNvPr id="7" name="矩形 6"/>
          <p:cNvSpPr/>
          <p:nvPr/>
        </p:nvSpPr>
        <p:spPr>
          <a:xfrm>
            <a:off x="467544" y="2704285"/>
            <a:ext cx="5032389" cy="196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8" name="同心圆 7"/>
          <p:cNvSpPr/>
          <p:nvPr/>
        </p:nvSpPr>
        <p:spPr>
          <a:xfrm>
            <a:off x="4788024" y="1496294"/>
            <a:ext cx="1423818" cy="1404156"/>
          </a:xfrm>
          <a:prstGeom prst="donut">
            <a:avLst>
              <a:gd name="adj" fmla="val 1384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9" name="椭圆 8"/>
          <p:cNvSpPr/>
          <p:nvPr/>
        </p:nvSpPr>
        <p:spPr>
          <a:xfrm>
            <a:off x="3905269" y="3509711"/>
            <a:ext cx="1040482" cy="10261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bg2"/>
                </a:solidFill>
                <a:latin typeface="微软雅黑" panose="020B0503020204020204" pitchFamily="34" charset="-122"/>
                <a:ea typeface="微软雅黑" panose="020B0503020204020204" pitchFamily="34" charset="-122"/>
                <a:cs typeface="Arial Unicode MS" pitchFamily="34" charset="-122"/>
              </a:rPr>
              <a:t>03</a:t>
            </a:r>
            <a:endParaRPr lang="zh-CN" altLang="en-US" sz="3000" b="1" dirty="0">
              <a:solidFill>
                <a:schemeClr val="bg2"/>
              </a:solidFill>
              <a:latin typeface="微软雅黑" panose="020B0503020204020204" pitchFamily="34" charset="-122"/>
              <a:ea typeface="微软雅黑" panose="020B0503020204020204" pitchFamily="34" charset="-122"/>
              <a:cs typeface="Arial Unicode MS" pitchFamily="34" charset="-122"/>
            </a:endParaRPr>
          </a:p>
        </p:txBody>
      </p:sp>
      <p:sp>
        <p:nvSpPr>
          <p:cNvPr id="10" name="矩形 9"/>
          <p:cNvSpPr/>
          <p:nvPr/>
        </p:nvSpPr>
        <p:spPr>
          <a:xfrm>
            <a:off x="467544" y="3327834"/>
            <a:ext cx="3960440" cy="196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1" name="同心圆 10"/>
          <p:cNvSpPr/>
          <p:nvPr/>
        </p:nvSpPr>
        <p:spPr>
          <a:xfrm flipV="1">
            <a:off x="3707904" y="3327834"/>
            <a:ext cx="1423818" cy="140415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6300192" y="1775729"/>
            <a:ext cx="2364750" cy="830997"/>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添加标题</a:t>
            </a:r>
            <a:endParaRPr lang="en-US" altLang="zh-CN" sz="1600" dirty="0" smtClean="0">
              <a:latin typeface="微软雅黑" panose="020B0503020204020204" pitchFamily="34" charset="-122"/>
              <a:ea typeface="微软雅黑" panose="020B0503020204020204" pitchFamily="34" charset="-122"/>
            </a:endParaRPr>
          </a:p>
          <a:p>
            <a:r>
              <a:rPr lang="zh-CN" altLang="en-US" sz="1000" dirty="0" smtClean="0">
                <a:solidFill>
                  <a:schemeClr val="accent1"/>
                </a:solidFill>
                <a:latin typeface="微软雅黑" panose="020B0503020204020204" pitchFamily="34" charset="-122"/>
                <a:ea typeface="微软雅黑" panose="020B0503020204020204" pitchFamily="34" charset="-122"/>
              </a:rPr>
              <a:t>单击此处添加</a:t>
            </a:r>
            <a:r>
              <a:rPr lang="zh-CN" altLang="en-US" sz="1000" dirty="0">
                <a:solidFill>
                  <a:schemeClr val="accent1"/>
                </a:solidFill>
                <a:latin typeface="微软雅黑" panose="020B0503020204020204" pitchFamily="34" charset="-122"/>
                <a:ea typeface="微软雅黑" panose="020B0503020204020204" pitchFamily="34" charset="-122"/>
              </a:rPr>
              <a:t>文本，单击此处添加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220072" y="3614413"/>
            <a:ext cx="2364750" cy="830997"/>
          </a:xfrm>
          <a:prstGeom prst="rect">
            <a:avLst/>
          </a:prstGeom>
          <a:noFill/>
        </p:spPr>
        <p:txBody>
          <a:bodyPr wrap="none" rtlCol="0">
            <a:spAutoFit/>
          </a:bodyPr>
          <a:lstStyle/>
          <a:p>
            <a:r>
              <a:rPr lang="zh-CN" altLang="en-US" sz="1600" dirty="0" smtClean="0">
                <a:solidFill>
                  <a:schemeClr val="bg2"/>
                </a:solidFill>
                <a:latin typeface="微软雅黑" panose="020B0503020204020204" pitchFamily="34" charset="-122"/>
                <a:ea typeface="微软雅黑" panose="020B0503020204020204" pitchFamily="34" charset="-122"/>
              </a:rPr>
              <a:t>添加标题</a:t>
            </a:r>
            <a:endParaRPr lang="en-US" altLang="zh-CN" sz="1600" dirty="0" smtClean="0">
              <a:solidFill>
                <a:schemeClr val="bg2"/>
              </a:solidFill>
              <a:latin typeface="微软雅黑" panose="020B0503020204020204" pitchFamily="34" charset="-122"/>
              <a:ea typeface="微软雅黑" panose="020B0503020204020204" pitchFamily="34" charset="-122"/>
            </a:endParaRPr>
          </a:p>
          <a:p>
            <a:r>
              <a:rPr lang="zh-CN" altLang="en-US" sz="1000" dirty="0" smtClean="0">
                <a:solidFill>
                  <a:schemeClr val="accent1"/>
                </a:solidFill>
                <a:latin typeface="微软雅黑" panose="020B0503020204020204" pitchFamily="34" charset="-122"/>
                <a:ea typeface="微软雅黑" panose="020B0503020204020204" pitchFamily="34" charset="-122"/>
              </a:rPr>
              <a:t>单击此处添加</a:t>
            </a:r>
            <a:r>
              <a:rPr lang="zh-CN" altLang="en-US" sz="1000" dirty="0">
                <a:solidFill>
                  <a:schemeClr val="accent1"/>
                </a:solidFill>
                <a:latin typeface="微软雅黑" panose="020B0503020204020204" pitchFamily="34" charset="-122"/>
                <a:ea typeface="微软雅黑" panose="020B0503020204020204" pitchFamily="34" charset="-122"/>
              </a:rPr>
              <a:t>文本，单击此处添加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单击此处添加文本</a:t>
            </a:r>
            <a:r>
              <a:rPr lang="zh-CN" altLang="en-US" sz="1000" dirty="0" smtClean="0">
                <a:solidFill>
                  <a:schemeClr val="accent1"/>
                </a:solidFill>
                <a:latin typeface="微软雅黑" panose="020B0503020204020204" pitchFamily="34" charset="-122"/>
                <a:ea typeface="微软雅黑" panose="020B0503020204020204" pitchFamily="34" charset="-122"/>
              </a:rPr>
              <a:t>，</a:t>
            </a:r>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80052" y="242680"/>
            <a:ext cx="2904891" cy="338554"/>
            <a:chOff x="568442" y="319364"/>
            <a:chExt cx="3873190" cy="451406"/>
          </a:xfrm>
        </p:grpSpPr>
        <p:sp>
          <p:nvSpPr>
            <p:cNvPr id="15"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6" name="等腰三角形 15"/>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7"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animBg="1"/>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607063" y="1058649"/>
            <a:ext cx="2045059" cy="1954450"/>
            <a:chOff x="5807955" y="4605844"/>
            <a:chExt cx="1467148" cy="1402144"/>
          </a:xfrm>
        </p:grpSpPr>
        <p:sp>
          <p:nvSpPr>
            <p:cNvPr id="19" name="文本框 5"/>
            <p:cNvSpPr txBox="1"/>
            <p:nvPr/>
          </p:nvSpPr>
          <p:spPr>
            <a:xfrm>
              <a:off x="6405464" y="4916469"/>
              <a:ext cx="869639" cy="728648"/>
            </a:xfrm>
            <a:prstGeom prst="rect">
              <a:avLst/>
            </a:prstGeom>
            <a:noFill/>
          </p:spPr>
          <p:txBody>
            <a:bodyPr wrap="none" rtlCol="0">
              <a:spAutoFit/>
            </a:bodyPr>
            <a:lstStyle/>
            <a:p>
              <a:r>
                <a:rPr lang="en-US" altLang="zh-CN" sz="6000" dirty="0" smtClean="0">
                  <a:latin typeface="站酷高端黑" panose="02010600030101010101" pitchFamily="2" charset="-122"/>
                  <a:ea typeface="站酷高端黑" panose="02010600030101010101" pitchFamily="2" charset="-122"/>
                </a:rPr>
                <a:t>03</a:t>
              </a:r>
              <a:endParaRPr lang="zh-CN" altLang="en-US" sz="6000" dirty="0">
                <a:latin typeface="站酷高端黑" panose="02010600030101010101" pitchFamily="2" charset="-122"/>
                <a:ea typeface="站酷高端黑" panose="02010600030101010101" pitchFamily="2" charset="-122"/>
              </a:endParaRPr>
            </a:p>
          </p:txBody>
        </p:sp>
        <p:sp>
          <p:nvSpPr>
            <p:cNvPr id="20" name="弧形 19"/>
            <p:cNvSpPr/>
            <p:nvPr/>
          </p:nvSpPr>
          <p:spPr>
            <a:xfrm rot="2700000">
              <a:off x="5884495" y="4686150"/>
              <a:ext cx="1249065" cy="1249065"/>
            </a:xfrm>
            <a:prstGeom prst="arc">
              <a:avLst>
                <a:gd name="adj1" fmla="val 20887794"/>
                <a:gd name="adj2" fmla="val 1698813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8C864"/>
                </a:solidFill>
              </a:endParaRPr>
            </a:p>
          </p:txBody>
        </p:sp>
        <p:sp>
          <p:nvSpPr>
            <p:cNvPr id="21" name="弦形 20"/>
            <p:cNvSpPr/>
            <p:nvPr/>
          </p:nvSpPr>
          <p:spPr>
            <a:xfrm>
              <a:off x="5807955" y="4605844"/>
              <a:ext cx="1402144" cy="1402144"/>
            </a:xfrm>
            <a:prstGeom prst="chord">
              <a:avLst>
                <a:gd name="adj1" fmla="val 4720851"/>
                <a:gd name="adj2" fmla="val 1104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C864"/>
                </a:solidFill>
              </a:endParaRPr>
            </a:p>
          </p:txBody>
        </p:sp>
      </p:grpSp>
      <p:sp>
        <p:nvSpPr>
          <p:cNvPr id="22" name="矩形 69"/>
          <p:cNvSpPr>
            <a:spLocks noChangeArrowheads="1"/>
          </p:cNvSpPr>
          <p:nvPr/>
        </p:nvSpPr>
        <p:spPr bwMode="auto">
          <a:xfrm>
            <a:off x="3419872" y="3124294"/>
            <a:ext cx="248380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000" b="1" dirty="0" smtClean="0">
                <a:latin typeface="微软雅黑" panose="020B0503020204020204" pitchFamily="34" charset="-122"/>
                <a:ea typeface="微软雅黑" panose="020B0503020204020204" pitchFamily="34" charset="-122"/>
                <a:sym typeface="微软雅黑" panose="020B0503020204020204" pitchFamily="34" charset="-122"/>
              </a:rPr>
              <a:t>项目成功展示</a:t>
            </a:r>
            <a:endParaRPr lang="en-US" altLang="zh-CN" sz="3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70"/>
          <p:cNvSpPr>
            <a:spLocks noChangeArrowheads="1"/>
          </p:cNvSpPr>
          <p:nvPr/>
        </p:nvSpPr>
        <p:spPr bwMode="auto">
          <a:xfrm>
            <a:off x="2454936" y="3678292"/>
            <a:ext cx="4627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a:t>
            </a:r>
            <a:r>
              <a:rPr lang="zh-CN" altLang="en-US" sz="1100" dirty="0" smtClean="0">
                <a:solidFill>
                  <a:schemeClr val="accent1"/>
                </a:solidFill>
                <a:latin typeface="微软雅黑" panose="020B0503020204020204" pitchFamily="34" charset="-122"/>
                <a:ea typeface="微软雅黑" panose="020B0503020204020204" pitchFamily="34" charset="-122"/>
              </a:rPr>
              <a:t>此处添加文字</a:t>
            </a:r>
            <a:endParaRPr lang="zh-CN" altLang="en-US" sz="1100" dirty="0">
              <a:solidFill>
                <a:schemeClr val="accent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1907704" y="3401293"/>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084168" y="3401293"/>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2" fill="hold"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fltVal val="0"/>
                                          </p:val>
                                        </p:tav>
                                        <p:tav tm="100000">
                                          <p:val>
                                            <p:strVal val="#ppt_w"/>
                                          </p:val>
                                        </p:tav>
                                      </p:tavLst>
                                    </p:anim>
                                    <p:anim calcmode="lin" valueType="num">
                                      <p:cBhvr>
                                        <p:cTn id="29" dur="1000" fill="hold"/>
                                        <p:tgtEl>
                                          <p:spTgt spid="23"/>
                                        </p:tgtEl>
                                        <p:attrNameLst>
                                          <p:attrName>ppt_h</p:attrName>
                                        </p:attrNameLst>
                                      </p:cBhvr>
                                      <p:tavLst>
                                        <p:tav tm="0">
                                          <p:val>
                                            <p:fltVal val="0"/>
                                          </p:val>
                                        </p:tav>
                                        <p:tav tm="100000">
                                          <p:val>
                                            <p:strVal val="#ppt_h"/>
                                          </p:val>
                                        </p:tav>
                                      </p:tavLst>
                                    </p:anim>
                                    <p:anim calcmode="lin" valueType="num">
                                      <p:cBhvr>
                                        <p:cTn id="30" dur="1000" fill="hold"/>
                                        <p:tgtEl>
                                          <p:spTgt spid="23"/>
                                        </p:tgtEl>
                                        <p:attrNameLst>
                                          <p:attrName>style.rotation</p:attrName>
                                        </p:attrNameLst>
                                      </p:cBhvr>
                                      <p:tavLst>
                                        <p:tav tm="0">
                                          <p:val>
                                            <p:fltVal val="90"/>
                                          </p:val>
                                        </p:tav>
                                        <p:tav tm="100000">
                                          <p:val>
                                            <p:fltVal val="0"/>
                                          </p:val>
                                        </p:tav>
                                      </p:tavLst>
                                    </p:anim>
                                    <p:animEffect transition="in" filter="fade">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66000"/>
                    </a14:imgEffect>
                  </a14:imgLayer>
                </a14:imgProps>
              </a:ext>
              <a:ext uri="{28A0092B-C50C-407E-A947-70E740481C1C}">
                <a14:useLocalDpi xmlns:a14="http://schemas.microsoft.com/office/drawing/2010/main" xmlns="" val="0"/>
              </a:ext>
            </a:extLst>
          </a:blip>
          <a:srcRect b="13325"/>
          <a:stretch>
            <a:fillRect/>
          </a:stretch>
        </p:blipFill>
        <p:spPr>
          <a:xfrm>
            <a:off x="-419956" y="1935896"/>
            <a:ext cx="1567618" cy="3215479"/>
          </a:xfrm>
          <a:prstGeom prst="rect">
            <a:avLst/>
          </a:prstGeom>
        </p:spPr>
      </p:pic>
      <p:pic>
        <p:nvPicPr>
          <p:cNvPr id="35" name="图片 34"/>
          <p:cNvPicPr>
            <a:picLocks noChangeAspect="1"/>
          </p:cNvPicPr>
          <p:nvPr/>
        </p:nvPicPr>
        <p:blipFill>
          <a:blip r:embed="rId5" cstate="print">
            <a:extLst>
              <a:ext uri="{BEBA8EAE-BF5A-486C-A8C5-ECC9F3942E4B}">
                <a14:imgProps xmlns:a14="http://schemas.microsoft.com/office/drawing/2010/main" xmlns="">
                  <a14:imgLayer r:embed="rId6">
                    <a14:imgEffect>
                      <a14:saturation sat="66000"/>
                    </a14:imgEffect>
                  </a14:imgLayer>
                </a14:imgProps>
              </a:ext>
              <a:ext uri="{28A0092B-C50C-407E-A947-70E740481C1C}">
                <a14:useLocalDpi xmlns:a14="http://schemas.microsoft.com/office/drawing/2010/main" xmlns="" val="0"/>
              </a:ext>
            </a:extLst>
          </a:blip>
          <a:stretch>
            <a:fillRect/>
          </a:stretch>
        </p:blipFill>
        <p:spPr>
          <a:xfrm>
            <a:off x="7907899" y="1953182"/>
            <a:ext cx="1248760" cy="3183395"/>
          </a:xfrm>
          <a:prstGeom prst="rect">
            <a:avLst/>
          </a:prstGeom>
        </p:spPr>
      </p:pic>
      <p:sp>
        <p:nvSpPr>
          <p:cNvPr id="36" name="TextBox 35"/>
          <p:cNvSpPr txBox="1"/>
          <p:nvPr/>
        </p:nvSpPr>
        <p:spPr>
          <a:xfrm>
            <a:off x="1035208" y="3457028"/>
            <a:ext cx="1336995" cy="307777"/>
          </a:xfrm>
          <a:prstGeom prst="rect">
            <a:avLst/>
          </a:prstGeom>
          <a:noFill/>
        </p:spPr>
        <p:txBody>
          <a:bodyPr vert="horz" wrap="square" rtlCol="0">
            <a:spAutoFit/>
          </a:bodyPr>
          <a:lstStyle/>
          <a:p>
            <a:pPr algn="ctr"/>
            <a:r>
              <a:rPr lang="zh-CN" altLang="en-US" sz="1400" dirty="0" smtClean="0">
                <a:solidFill>
                  <a:schemeClr val="accent1"/>
                </a:solidFill>
                <a:latin typeface="微软雅黑" panose="020B0503020204020204" pitchFamily="34" charset="-122"/>
                <a:ea typeface="微软雅黑" panose="020B0503020204020204" pitchFamily="34" charset="-122"/>
              </a:rPr>
              <a:t>标题文字</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2516219" y="2643758"/>
            <a:ext cx="1335701" cy="307777"/>
          </a:xfrm>
          <a:prstGeom prst="rect">
            <a:avLst/>
          </a:prstGeom>
          <a:noFill/>
        </p:spPr>
        <p:txBody>
          <a:bodyPr vert="horz" wrap="square" rtlCol="0">
            <a:spAutoFit/>
          </a:bodyPr>
          <a:lstStyle/>
          <a:p>
            <a:pPr algn="ctr"/>
            <a:r>
              <a:rPr lang="zh-CN" altLang="en-US" sz="1400" dirty="0" smtClean="0">
                <a:solidFill>
                  <a:schemeClr val="accent1"/>
                </a:solidFill>
                <a:latin typeface="微软雅黑" panose="020B0503020204020204" pitchFamily="34" charset="-122"/>
                <a:ea typeface="微软雅黑" panose="020B0503020204020204" pitchFamily="34" charset="-122"/>
              </a:rPr>
              <a:t>标题文字</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4043464" y="2499742"/>
            <a:ext cx="1248616" cy="307777"/>
          </a:xfrm>
          <a:prstGeom prst="rect">
            <a:avLst/>
          </a:prstGeom>
          <a:noFill/>
        </p:spPr>
        <p:txBody>
          <a:bodyPr vert="horz" wrap="square" rtlCol="0">
            <a:spAutoFit/>
          </a:bodyPr>
          <a:lstStyle/>
          <a:p>
            <a:pPr algn="ctr"/>
            <a:r>
              <a:rPr lang="zh-CN" altLang="en-US" sz="1400" dirty="0" smtClean="0">
                <a:solidFill>
                  <a:schemeClr val="accent1"/>
                </a:solidFill>
                <a:latin typeface="微软雅黑" panose="020B0503020204020204" pitchFamily="34" charset="-122"/>
                <a:ea typeface="微软雅黑" panose="020B0503020204020204" pitchFamily="34" charset="-122"/>
              </a:rPr>
              <a:t>标题文字</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5508104" y="2643758"/>
            <a:ext cx="1368152" cy="307777"/>
          </a:xfrm>
          <a:prstGeom prst="rect">
            <a:avLst/>
          </a:prstGeom>
          <a:noFill/>
        </p:spPr>
        <p:txBody>
          <a:bodyPr vert="horz" wrap="square" rtlCol="0">
            <a:spAutoFit/>
          </a:bodyPr>
          <a:lstStyle/>
          <a:p>
            <a:pPr algn="ctr"/>
            <a:r>
              <a:rPr lang="zh-CN" altLang="en-US" sz="1400" dirty="0" smtClean="0">
                <a:solidFill>
                  <a:schemeClr val="accent1"/>
                </a:solidFill>
                <a:latin typeface="微软雅黑" panose="020B0503020204020204" pitchFamily="34" charset="-122"/>
                <a:ea typeface="微软雅黑" panose="020B0503020204020204" pitchFamily="34" charset="-122"/>
              </a:rPr>
              <a:t>标题文字</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876256" y="3385904"/>
            <a:ext cx="1368152" cy="307777"/>
          </a:xfrm>
          <a:prstGeom prst="rect">
            <a:avLst/>
          </a:prstGeom>
          <a:noFill/>
        </p:spPr>
        <p:txBody>
          <a:bodyPr vert="horz" wrap="square" rtlCol="0">
            <a:spAutoFit/>
          </a:bodyPr>
          <a:lstStyle/>
          <a:p>
            <a:pPr algn="ctr"/>
            <a:r>
              <a:rPr lang="zh-CN" altLang="en-US" sz="1400" dirty="0" smtClean="0">
                <a:solidFill>
                  <a:schemeClr val="accent1"/>
                </a:solidFill>
                <a:latin typeface="微软雅黑" panose="020B0503020204020204" pitchFamily="34" charset="-122"/>
                <a:ea typeface="微软雅黑" panose="020B0503020204020204" pitchFamily="34" charset="-122"/>
              </a:rPr>
              <a:t>标题文字</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45" name="椭圆 44"/>
          <p:cNvSpPr/>
          <p:nvPr/>
        </p:nvSpPr>
        <p:spPr>
          <a:xfrm>
            <a:off x="1076099" y="2035609"/>
            <a:ext cx="1188000" cy="1188000"/>
          </a:xfrm>
          <a:prstGeom prst="ellipse">
            <a:avLst/>
          </a:prstGeom>
          <a:blipFill>
            <a:blip r:embed="rId7" cstate="prin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2460419" y="1319795"/>
            <a:ext cx="1188000" cy="1188000"/>
          </a:xfrm>
          <a:prstGeom prst="ellipse">
            <a:avLst/>
          </a:prstGeom>
          <a:blipFill>
            <a:blip r:embed="rId8" cstate="prin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a:off x="4044595" y="1121635"/>
            <a:ext cx="1188000" cy="1188000"/>
          </a:xfrm>
          <a:prstGeom prst="ellipse">
            <a:avLst/>
          </a:prstGeom>
          <a:blipFill>
            <a:blip r:embed="rId9" cstate="print"/>
            <a:stretch>
              <a:fillRect/>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椭圆 47"/>
          <p:cNvSpPr/>
          <p:nvPr/>
        </p:nvSpPr>
        <p:spPr>
          <a:xfrm>
            <a:off x="5582791" y="1319795"/>
            <a:ext cx="1188000" cy="1188000"/>
          </a:xfrm>
          <a:prstGeom prst="ellipse">
            <a:avLst/>
          </a:prstGeom>
          <a:blipFill dpi="0" rotWithShape="1">
            <a:blip r:embed="rId10" cstate="print"/>
            <a:srcRect/>
            <a:stretch>
              <a:fillRect l="-8000" t="-5000" r="-5000" b="-5000"/>
            </a:stretch>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6978989" y="2039875"/>
            <a:ext cx="1188000" cy="1188000"/>
          </a:xfrm>
          <a:prstGeom prst="ellipse">
            <a:avLst/>
          </a:prstGeom>
          <a:blipFill dpi="0" rotWithShape="1">
            <a:blip r:embed="rId11" cstate="print"/>
            <a:srcRect/>
            <a:stretch>
              <a:fillRect l="-5000" t="-5000" r="-5000" b="-5000"/>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0" name="组合 49"/>
          <p:cNvGrpSpPr/>
          <p:nvPr/>
        </p:nvGrpSpPr>
        <p:grpSpPr>
          <a:xfrm>
            <a:off x="3181050" y="3356986"/>
            <a:ext cx="2946742" cy="1191234"/>
            <a:chOff x="3181050" y="3356986"/>
            <a:chExt cx="2946742" cy="1191234"/>
          </a:xfrm>
        </p:grpSpPr>
        <p:sp>
          <p:nvSpPr>
            <p:cNvPr id="51" name="矩形 1"/>
            <p:cNvSpPr>
              <a:spLocks noChangeArrowheads="1"/>
            </p:cNvSpPr>
            <p:nvPr/>
          </p:nvSpPr>
          <p:spPr bwMode="auto">
            <a:xfrm>
              <a:off x="3188670" y="3763390"/>
              <a:ext cx="2939122"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单击添加文本单击添加文本单击添加文本单击添加文本单击添加文本单击添加文本单击添加文本单击添加文本单击添加文本单击添加文本</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单击加</a:t>
              </a:r>
              <a:endPar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1"/>
            <p:cNvSpPr>
              <a:spLocks noChangeArrowheads="1"/>
            </p:cNvSpPr>
            <p:nvPr/>
          </p:nvSpPr>
          <p:spPr bwMode="auto">
            <a:xfrm>
              <a:off x="3181050" y="3356986"/>
              <a:ext cx="2939122" cy="458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150000"/>
                </a:lnSpc>
              </a:pPr>
              <a:r>
                <a:rPr lang="zh-CN" altLang="en-US" sz="18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3" name="组合 52"/>
          <p:cNvGrpSpPr/>
          <p:nvPr/>
        </p:nvGrpSpPr>
        <p:grpSpPr>
          <a:xfrm>
            <a:off x="280052" y="242680"/>
            <a:ext cx="2904891" cy="338554"/>
            <a:chOff x="568442" y="319364"/>
            <a:chExt cx="3873190" cy="451406"/>
          </a:xfrm>
        </p:grpSpPr>
        <p:sp>
          <p:nvSpPr>
            <p:cNvPr id="5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55" name="等腰三角形 5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5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14:presetBounceEnd="20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20000">
                                          <p:cBhvr additive="base">
                                            <p:cTn id="39" dur="500" fill="hold"/>
                                            <p:tgtEl>
                                              <p:spTgt spid="36"/>
                                            </p:tgtEl>
                                            <p:attrNameLst>
                                              <p:attrName>ppt_x</p:attrName>
                                            </p:attrNameLst>
                                          </p:cBhvr>
                                          <p:tavLst>
                                            <p:tav tm="0">
                                              <p:val>
                                                <p:strVal val="#ppt_x"/>
                                              </p:val>
                                            </p:tav>
                                            <p:tav tm="100000">
                                              <p:val>
                                                <p:strVal val="#ppt_x"/>
                                              </p:val>
                                            </p:tav>
                                          </p:tavLst>
                                        </p:anim>
                                        <p:anim calcmode="lin" valueType="num" p14:bounceEnd="20000">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14:presetBounceEnd="20000">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14:bounceEnd="20000">
                                          <p:cBhvr additive="base">
                                            <p:cTn id="44" dur="500" fill="hold"/>
                                            <p:tgtEl>
                                              <p:spTgt spid="37"/>
                                            </p:tgtEl>
                                            <p:attrNameLst>
                                              <p:attrName>ppt_x</p:attrName>
                                            </p:attrNameLst>
                                          </p:cBhvr>
                                          <p:tavLst>
                                            <p:tav tm="0">
                                              <p:val>
                                                <p:strVal val="#ppt_x"/>
                                              </p:val>
                                            </p:tav>
                                            <p:tav tm="100000">
                                              <p:val>
                                                <p:strVal val="#ppt_x"/>
                                              </p:val>
                                            </p:tav>
                                          </p:tavLst>
                                        </p:anim>
                                        <p:anim calcmode="lin" valueType="num" p14:bounceEnd="20000">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14:presetBounceEnd="20000">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14:bounceEnd="20000">
                                          <p:cBhvr additive="base">
                                            <p:cTn id="49" dur="5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14:presetBounceEnd="20000">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14:bounceEnd="20000">
                                          <p:cBhvr additive="base">
                                            <p:cTn id="54" dur="5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20000">
                                          <p:cBhvr additive="base">
                                            <p:cTn id="59" dur="500" fill="hold"/>
                                            <p:tgtEl>
                                              <p:spTgt spid="44"/>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2358853" y="-59624"/>
            <a:ext cx="153152" cy="5317424"/>
            <a:chOff x="3145138" y="-79498"/>
            <a:chExt cx="204202" cy="7089898"/>
          </a:xfrm>
        </p:grpSpPr>
        <p:cxnSp>
          <p:nvCxnSpPr>
            <p:cNvPr id="53" name="Straight Connector 31"/>
            <p:cNvCxnSpPr/>
            <p:nvPr/>
          </p:nvCxnSpPr>
          <p:spPr>
            <a:xfrm flipV="1">
              <a:off x="3247239" y="-79498"/>
              <a:ext cx="0" cy="7089898"/>
            </a:xfrm>
            <a:prstGeom prst="line">
              <a:avLst/>
            </a:prstGeom>
            <a:ln w="13970">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4" name="Oval 5"/>
            <p:cNvSpPr/>
            <p:nvPr/>
          </p:nvSpPr>
          <p:spPr>
            <a:xfrm>
              <a:off x="3145138" y="6026634"/>
              <a:ext cx="204202" cy="204202"/>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55" name="Oval 5"/>
            <p:cNvSpPr/>
            <p:nvPr/>
          </p:nvSpPr>
          <p:spPr>
            <a:xfrm>
              <a:off x="3145138" y="168759"/>
              <a:ext cx="204202" cy="204202"/>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grpSp>
      <p:grpSp>
        <p:nvGrpSpPr>
          <p:cNvPr id="2" name="组合 1"/>
          <p:cNvGrpSpPr/>
          <p:nvPr/>
        </p:nvGrpSpPr>
        <p:grpSpPr>
          <a:xfrm>
            <a:off x="1627086" y="1705794"/>
            <a:ext cx="1610670" cy="1613928"/>
            <a:chOff x="1627086" y="1705794"/>
            <a:chExt cx="1610670" cy="1613928"/>
          </a:xfrm>
        </p:grpSpPr>
        <p:sp>
          <p:nvSpPr>
            <p:cNvPr id="61"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lumMod val="20000"/>
                <a:lumOff val="80000"/>
                <a:alpha val="45000"/>
              </a:schemeClr>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60" name="椭圆 80"/>
            <p:cNvSpPr/>
            <p:nvPr/>
          </p:nvSpPr>
          <p:spPr bwMode="auto">
            <a:xfrm>
              <a:off x="1850445" y="1929603"/>
              <a:ext cx="1163953" cy="1166311"/>
            </a:xfrm>
            <a:prstGeom prst="ellipse">
              <a:avLst/>
            </a:prstGeom>
            <a:solidFill>
              <a:schemeClr val="bg1"/>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58" name="TextBox 57"/>
            <p:cNvSpPr txBox="1"/>
            <p:nvPr/>
          </p:nvSpPr>
          <p:spPr>
            <a:xfrm>
              <a:off x="1964986" y="2258843"/>
              <a:ext cx="934871" cy="507831"/>
            </a:xfrm>
            <a:prstGeom prst="rect">
              <a:avLst/>
            </a:prstGeom>
            <a:noFill/>
          </p:spPr>
          <p:txBody>
            <a:bodyPr wrap="none" rtlCol="0">
              <a:spAutoFit/>
            </a:bodyPr>
            <a:lstStyle/>
            <a:p>
              <a:pPr marL="0" lvl="1"/>
              <a:r>
                <a:rPr lang="zh-CN" altLang="en-US" sz="2700" spc="225" dirty="0">
                  <a:solidFill>
                    <a:schemeClr val="accent2"/>
                  </a:solidFill>
                  <a:latin typeface="微软雅黑" panose="020B0503020204020204" pitchFamily="34" charset="-122"/>
                  <a:ea typeface="微软雅黑" panose="020B0503020204020204" pitchFamily="34" charset="-122"/>
                </a:rPr>
                <a:t>目录</a:t>
              </a:r>
            </a:p>
          </p:txBody>
        </p:sp>
      </p:grpSp>
      <p:grpSp>
        <p:nvGrpSpPr>
          <p:cNvPr id="63" name="组合 62"/>
          <p:cNvGrpSpPr/>
          <p:nvPr/>
        </p:nvGrpSpPr>
        <p:grpSpPr>
          <a:xfrm>
            <a:off x="3635896" y="771550"/>
            <a:ext cx="3738767" cy="615670"/>
            <a:chOff x="4441088" y="670090"/>
            <a:chExt cx="4985024" cy="820894"/>
          </a:xfrm>
        </p:grpSpPr>
        <p:grpSp>
          <p:nvGrpSpPr>
            <p:cNvPr id="64" name="组合 63"/>
            <p:cNvGrpSpPr/>
            <p:nvPr/>
          </p:nvGrpSpPr>
          <p:grpSpPr>
            <a:xfrm>
              <a:off x="4441088" y="761746"/>
              <a:ext cx="727764" cy="729238"/>
              <a:chOff x="4339490" y="761746"/>
              <a:chExt cx="727764" cy="729238"/>
            </a:xfrm>
          </p:grpSpPr>
          <p:sp>
            <p:nvSpPr>
              <p:cNvPr id="6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68" name="TextBox 67"/>
              <p:cNvSpPr txBox="1"/>
              <p:nvPr/>
            </p:nvSpPr>
            <p:spPr>
              <a:xfrm>
                <a:off x="4474113" y="801513"/>
                <a:ext cx="534763" cy="636071"/>
              </a:xfrm>
              <a:prstGeom prst="rect">
                <a:avLst/>
              </a:prstGeom>
              <a:noFill/>
            </p:spPr>
            <p:txBody>
              <a:bodyPr wrap="none" rtlCol="0">
                <a:spAutoFit/>
              </a:bodyPr>
              <a:lstStyle/>
              <a:p>
                <a:pPr marL="0" lvl="1"/>
                <a:r>
                  <a:rPr lang="en-US" altLang="zh-CN" sz="2400" spc="225" dirty="0">
                    <a:solidFill>
                      <a:schemeClr val="accent2"/>
                    </a:solidFill>
                    <a:latin typeface="微软雅黑" panose="020B0503020204020204" pitchFamily="34" charset="-122"/>
                    <a:ea typeface="微软雅黑" panose="020B0503020204020204" pitchFamily="34" charset="-122"/>
                  </a:rPr>
                  <a:t>1</a:t>
                </a:r>
                <a:endParaRPr lang="zh-CN" altLang="en-US" sz="2400" spc="225" dirty="0">
                  <a:solidFill>
                    <a:schemeClr val="accent2"/>
                  </a:solidFill>
                  <a:latin typeface="微软雅黑" panose="020B0503020204020204" pitchFamily="34" charset="-122"/>
                  <a:ea typeface="微软雅黑" panose="020B0503020204020204" pitchFamily="34" charset="-122"/>
                </a:endParaRPr>
              </a:p>
            </p:txBody>
          </p:sp>
        </p:grpSp>
        <p:sp>
          <p:nvSpPr>
            <p:cNvPr id="65" name="矩形 39"/>
            <p:cNvSpPr>
              <a:spLocks noChangeArrowheads="1"/>
            </p:cNvSpPr>
            <p:nvPr/>
          </p:nvSpPr>
          <p:spPr bwMode="auto">
            <a:xfrm>
              <a:off x="5338826" y="1047121"/>
              <a:ext cx="4087286" cy="3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a:t>
              </a:r>
              <a:r>
                <a:rPr lang="zh-CN" altLang="en-US" sz="1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6" name="矩形 39"/>
            <p:cNvSpPr>
              <a:spLocks noChangeArrowheads="1"/>
            </p:cNvSpPr>
            <p:nvPr/>
          </p:nvSpPr>
          <p:spPr bwMode="auto">
            <a:xfrm>
              <a:off x="5201642" y="670090"/>
              <a:ext cx="3762378"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标题内容 </a:t>
              </a:r>
              <a:r>
                <a:rPr lang="en-US" altLang="zh-CN" sz="14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33" name="组合 132"/>
          <p:cNvGrpSpPr/>
          <p:nvPr/>
        </p:nvGrpSpPr>
        <p:grpSpPr>
          <a:xfrm>
            <a:off x="4211960" y="1419622"/>
            <a:ext cx="3738767" cy="615670"/>
            <a:chOff x="4441088" y="670090"/>
            <a:chExt cx="4985024" cy="820894"/>
          </a:xfrm>
        </p:grpSpPr>
        <p:grpSp>
          <p:nvGrpSpPr>
            <p:cNvPr id="134" name="组合 133"/>
            <p:cNvGrpSpPr/>
            <p:nvPr/>
          </p:nvGrpSpPr>
          <p:grpSpPr>
            <a:xfrm>
              <a:off x="4441088" y="761746"/>
              <a:ext cx="727764" cy="729238"/>
              <a:chOff x="4339490" y="761746"/>
              <a:chExt cx="727764" cy="729238"/>
            </a:xfrm>
          </p:grpSpPr>
          <p:sp>
            <p:nvSpPr>
              <p:cNvPr id="13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38" name="TextBox 137"/>
              <p:cNvSpPr txBox="1"/>
              <p:nvPr/>
            </p:nvSpPr>
            <p:spPr>
              <a:xfrm>
                <a:off x="4474113" y="801513"/>
                <a:ext cx="534763" cy="636071"/>
              </a:xfrm>
              <a:prstGeom prst="rect">
                <a:avLst/>
              </a:prstGeom>
              <a:noFill/>
            </p:spPr>
            <p:txBody>
              <a:bodyPr wrap="none" rtlCol="0">
                <a:spAutoFit/>
              </a:bodyPr>
              <a:lstStyle/>
              <a:p>
                <a:pPr marL="0" lvl="1"/>
                <a:r>
                  <a:rPr lang="en-US" altLang="zh-CN" sz="2400" spc="225" dirty="0" smtClean="0">
                    <a:solidFill>
                      <a:schemeClr val="accent2"/>
                    </a:solidFill>
                    <a:latin typeface="微软雅黑" panose="020B0503020204020204" pitchFamily="34" charset="-122"/>
                    <a:ea typeface="微软雅黑" panose="020B0503020204020204" pitchFamily="34" charset="-122"/>
                  </a:rPr>
                  <a:t>2</a:t>
                </a:r>
                <a:endParaRPr lang="zh-CN" altLang="en-US" sz="2400" spc="225" dirty="0">
                  <a:solidFill>
                    <a:schemeClr val="accent2"/>
                  </a:solidFill>
                  <a:latin typeface="微软雅黑" panose="020B0503020204020204" pitchFamily="34" charset="-122"/>
                  <a:ea typeface="微软雅黑" panose="020B0503020204020204" pitchFamily="34" charset="-122"/>
                </a:endParaRPr>
              </a:p>
            </p:txBody>
          </p:sp>
        </p:grpSp>
        <p:sp>
          <p:nvSpPr>
            <p:cNvPr id="135" name="矩形 39"/>
            <p:cNvSpPr>
              <a:spLocks noChangeArrowheads="1"/>
            </p:cNvSpPr>
            <p:nvPr/>
          </p:nvSpPr>
          <p:spPr bwMode="auto">
            <a:xfrm>
              <a:off x="5338826" y="1047121"/>
              <a:ext cx="4087286" cy="3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a:t>
              </a:r>
              <a:r>
                <a:rPr lang="zh-CN" altLang="en-US" sz="1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6" name="矩形 39"/>
            <p:cNvSpPr>
              <a:spLocks noChangeArrowheads="1"/>
            </p:cNvSpPr>
            <p:nvPr/>
          </p:nvSpPr>
          <p:spPr bwMode="auto">
            <a:xfrm>
              <a:off x="5201642" y="670090"/>
              <a:ext cx="3762378"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标题内容 </a:t>
              </a: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39" name="组合 138"/>
          <p:cNvGrpSpPr/>
          <p:nvPr/>
        </p:nvGrpSpPr>
        <p:grpSpPr>
          <a:xfrm>
            <a:off x="4355976" y="2223240"/>
            <a:ext cx="3738767" cy="615670"/>
            <a:chOff x="4441088" y="670090"/>
            <a:chExt cx="4985024" cy="820894"/>
          </a:xfrm>
        </p:grpSpPr>
        <p:grpSp>
          <p:nvGrpSpPr>
            <p:cNvPr id="140" name="组合 139"/>
            <p:cNvGrpSpPr/>
            <p:nvPr/>
          </p:nvGrpSpPr>
          <p:grpSpPr>
            <a:xfrm>
              <a:off x="4441088" y="761746"/>
              <a:ext cx="727764" cy="729238"/>
              <a:chOff x="4339490" y="761746"/>
              <a:chExt cx="727764" cy="729238"/>
            </a:xfrm>
          </p:grpSpPr>
          <p:sp>
            <p:nvSpPr>
              <p:cNvPr id="14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44" name="TextBox 143"/>
              <p:cNvSpPr txBox="1"/>
              <p:nvPr/>
            </p:nvSpPr>
            <p:spPr>
              <a:xfrm>
                <a:off x="4474113" y="801513"/>
                <a:ext cx="534763" cy="636071"/>
              </a:xfrm>
              <a:prstGeom prst="rect">
                <a:avLst/>
              </a:prstGeom>
              <a:noFill/>
            </p:spPr>
            <p:txBody>
              <a:bodyPr wrap="none" rtlCol="0">
                <a:spAutoFit/>
              </a:bodyPr>
              <a:lstStyle/>
              <a:p>
                <a:pPr marL="0" lvl="1"/>
                <a:r>
                  <a:rPr lang="en-US" altLang="zh-CN" sz="2400" spc="225" dirty="0" smtClean="0">
                    <a:solidFill>
                      <a:schemeClr val="accent2"/>
                    </a:solidFill>
                    <a:latin typeface="微软雅黑" panose="020B0503020204020204" pitchFamily="34" charset="-122"/>
                    <a:ea typeface="微软雅黑" panose="020B0503020204020204" pitchFamily="34" charset="-122"/>
                  </a:rPr>
                  <a:t>3</a:t>
                </a:r>
                <a:endParaRPr lang="zh-CN" altLang="en-US" sz="2400" spc="225" dirty="0">
                  <a:solidFill>
                    <a:schemeClr val="accent2"/>
                  </a:solidFill>
                  <a:latin typeface="微软雅黑" panose="020B0503020204020204" pitchFamily="34" charset="-122"/>
                  <a:ea typeface="微软雅黑" panose="020B0503020204020204" pitchFamily="34" charset="-122"/>
                </a:endParaRPr>
              </a:p>
            </p:txBody>
          </p:sp>
        </p:grpSp>
        <p:sp>
          <p:nvSpPr>
            <p:cNvPr id="141" name="矩形 39"/>
            <p:cNvSpPr>
              <a:spLocks noChangeArrowheads="1"/>
            </p:cNvSpPr>
            <p:nvPr/>
          </p:nvSpPr>
          <p:spPr bwMode="auto">
            <a:xfrm>
              <a:off x="5338826" y="1047121"/>
              <a:ext cx="4087286" cy="3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a:t>
              </a:r>
              <a:r>
                <a:rPr lang="zh-CN" altLang="en-US" sz="1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42" name="矩形 39"/>
            <p:cNvSpPr>
              <a:spLocks noChangeArrowheads="1"/>
            </p:cNvSpPr>
            <p:nvPr/>
          </p:nvSpPr>
          <p:spPr bwMode="auto">
            <a:xfrm>
              <a:off x="5201642" y="670090"/>
              <a:ext cx="3762378"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标题内容 </a:t>
              </a:r>
              <a:r>
                <a:rPr lang="en-US" altLang="zh-CN" sz="14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bg2"/>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45" name="组合 144"/>
          <p:cNvGrpSpPr/>
          <p:nvPr/>
        </p:nvGrpSpPr>
        <p:grpSpPr>
          <a:xfrm>
            <a:off x="4211960" y="3022848"/>
            <a:ext cx="3738767" cy="615670"/>
            <a:chOff x="4441088" y="670090"/>
            <a:chExt cx="4985024" cy="820894"/>
          </a:xfrm>
        </p:grpSpPr>
        <p:grpSp>
          <p:nvGrpSpPr>
            <p:cNvPr id="146" name="组合 145"/>
            <p:cNvGrpSpPr/>
            <p:nvPr/>
          </p:nvGrpSpPr>
          <p:grpSpPr>
            <a:xfrm>
              <a:off x="4441088" y="761746"/>
              <a:ext cx="727764" cy="729238"/>
              <a:chOff x="4339490" y="761746"/>
              <a:chExt cx="727764" cy="729238"/>
            </a:xfrm>
          </p:grpSpPr>
          <p:sp>
            <p:nvSpPr>
              <p:cNvPr id="14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50" name="TextBox 149"/>
              <p:cNvSpPr txBox="1"/>
              <p:nvPr/>
            </p:nvSpPr>
            <p:spPr>
              <a:xfrm>
                <a:off x="4474113" y="801513"/>
                <a:ext cx="534763" cy="636071"/>
              </a:xfrm>
              <a:prstGeom prst="rect">
                <a:avLst/>
              </a:prstGeom>
              <a:noFill/>
            </p:spPr>
            <p:txBody>
              <a:bodyPr wrap="none" rtlCol="0">
                <a:spAutoFit/>
              </a:bodyPr>
              <a:lstStyle/>
              <a:p>
                <a:pPr marL="0" lvl="1"/>
                <a:r>
                  <a:rPr lang="en-US" altLang="zh-CN" sz="2400" spc="225" dirty="0" smtClean="0">
                    <a:solidFill>
                      <a:schemeClr val="accent2"/>
                    </a:solidFill>
                    <a:latin typeface="微软雅黑" panose="020B0503020204020204" pitchFamily="34" charset="-122"/>
                    <a:ea typeface="微软雅黑" panose="020B0503020204020204" pitchFamily="34" charset="-122"/>
                  </a:rPr>
                  <a:t>4</a:t>
                </a:r>
                <a:endParaRPr lang="zh-CN" altLang="en-US" sz="2400" spc="225" dirty="0">
                  <a:solidFill>
                    <a:schemeClr val="accent2"/>
                  </a:solidFill>
                  <a:latin typeface="微软雅黑" panose="020B0503020204020204" pitchFamily="34" charset="-122"/>
                  <a:ea typeface="微软雅黑" panose="020B0503020204020204" pitchFamily="34" charset="-122"/>
                </a:endParaRPr>
              </a:p>
            </p:txBody>
          </p:sp>
        </p:grpSp>
        <p:sp>
          <p:nvSpPr>
            <p:cNvPr id="147" name="矩形 39"/>
            <p:cNvSpPr>
              <a:spLocks noChangeArrowheads="1"/>
            </p:cNvSpPr>
            <p:nvPr/>
          </p:nvSpPr>
          <p:spPr bwMode="auto">
            <a:xfrm>
              <a:off x="5338826" y="1047121"/>
              <a:ext cx="4087286" cy="3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a:t>
              </a:r>
              <a:r>
                <a:rPr lang="zh-CN" altLang="en-US" sz="1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48" name="矩形 39"/>
            <p:cNvSpPr>
              <a:spLocks noChangeArrowheads="1"/>
            </p:cNvSpPr>
            <p:nvPr/>
          </p:nvSpPr>
          <p:spPr bwMode="auto">
            <a:xfrm>
              <a:off x="5201642" y="670090"/>
              <a:ext cx="3762378"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tx2"/>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solidFill>
                    <a:schemeClr val="tx2"/>
                  </a:solidFill>
                  <a:latin typeface="微软雅黑" panose="020B0503020204020204" pitchFamily="34" charset="-122"/>
                  <a:ea typeface="微软雅黑" panose="020B0503020204020204" pitchFamily="34" charset="-122"/>
                  <a:cs typeface="宋体" panose="02010600030101010101" pitchFamily="2" charset="-122"/>
                </a:rPr>
                <a:t>标题内容 </a:t>
              </a:r>
              <a:r>
                <a:rPr lang="en-US" altLang="zh-CN" sz="1400" dirty="0" smtClean="0">
                  <a:solidFill>
                    <a:schemeClr val="tx2"/>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tx2"/>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51" name="组合 150"/>
          <p:cNvGrpSpPr/>
          <p:nvPr/>
        </p:nvGrpSpPr>
        <p:grpSpPr>
          <a:xfrm>
            <a:off x="3635896" y="3674929"/>
            <a:ext cx="3738767" cy="615670"/>
            <a:chOff x="4441088" y="670090"/>
            <a:chExt cx="4985024" cy="820894"/>
          </a:xfrm>
        </p:grpSpPr>
        <p:grpSp>
          <p:nvGrpSpPr>
            <p:cNvPr id="152" name="组合 151"/>
            <p:cNvGrpSpPr/>
            <p:nvPr/>
          </p:nvGrpSpPr>
          <p:grpSpPr>
            <a:xfrm>
              <a:off x="4441088" y="761746"/>
              <a:ext cx="727764" cy="729238"/>
              <a:chOff x="4339490" y="761746"/>
              <a:chExt cx="727764" cy="729238"/>
            </a:xfrm>
          </p:grpSpPr>
          <p:sp>
            <p:nvSpPr>
              <p:cNvPr id="15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56" name="TextBox 155"/>
              <p:cNvSpPr txBox="1"/>
              <p:nvPr/>
            </p:nvSpPr>
            <p:spPr>
              <a:xfrm>
                <a:off x="4474113" y="801513"/>
                <a:ext cx="534763" cy="636071"/>
              </a:xfrm>
              <a:prstGeom prst="rect">
                <a:avLst/>
              </a:prstGeom>
              <a:noFill/>
            </p:spPr>
            <p:txBody>
              <a:bodyPr wrap="none" rtlCol="0">
                <a:spAutoFit/>
              </a:bodyPr>
              <a:lstStyle/>
              <a:p>
                <a:pPr marL="0" lvl="1"/>
                <a:r>
                  <a:rPr lang="en-US" altLang="zh-CN" sz="2400" spc="225" dirty="0" smtClean="0">
                    <a:solidFill>
                      <a:schemeClr val="accent2"/>
                    </a:solidFill>
                    <a:latin typeface="微软雅黑" panose="020B0503020204020204" pitchFamily="34" charset="-122"/>
                    <a:ea typeface="微软雅黑" panose="020B0503020204020204" pitchFamily="34" charset="-122"/>
                  </a:rPr>
                  <a:t>5</a:t>
                </a:r>
                <a:endParaRPr lang="zh-CN" altLang="en-US" sz="2400" spc="225" dirty="0">
                  <a:solidFill>
                    <a:schemeClr val="accent2"/>
                  </a:solidFill>
                  <a:latin typeface="微软雅黑" panose="020B0503020204020204" pitchFamily="34" charset="-122"/>
                  <a:ea typeface="微软雅黑" panose="020B0503020204020204" pitchFamily="34" charset="-122"/>
                </a:endParaRPr>
              </a:p>
            </p:txBody>
          </p:sp>
        </p:grpSp>
        <p:sp>
          <p:nvSpPr>
            <p:cNvPr id="153" name="矩形 39"/>
            <p:cNvSpPr>
              <a:spLocks noChangeArrowheads="1"/>
            </p:cNvSpPr>
            <p:nvPr/>
          </p:nvSpPr>
          <p:spPr bwMode="auto">
            <a:xfrm>
              <a:off x="5338826" y="1047121"/>
              <a:ext cx="4087286" cy="3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buFont typeface="Arial" panose="020B0604020202020204" pitchFamily="34" charset="0"/>
                <a:buChar cha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a:t>
              </a:r>
              <a:r>
                <a:rPr lang="zh-CN" altLang="en-US" sz="1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4" name="矩形 39"/>
            <p:cNvSpPr>
              <a:spLocks noChangeArrowheads="1"/>
            </p:cNvSpPr>
            <p:nvPr/>
          </p:nvSpPr>
          <p:spPr bwMode="auto">
            <a:xfrm>
              <a:off x="5201642" y="670090"/>
              <a:ext cx="3762378"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标题内容 </a:t>
              </a: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out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additive="base">
                                        <p:cTn id="18" dur="500" fill="hold"/>
                                        <p:tgtEl>
                                          <p:spTgt spid="63"/>
                                        </p:tgtEl>
                                        <p:attrNameLst>
                                          <p:attrName>ppt_x</p:attrName>
                                        </p:attrNameLst>
                                      </p:cBhvr>
                                      <p:tavLst>
                                        <p:tav tm="0">
                                          <p:val>
                                            <p:strVal val="1+#ppt_w/2"/>
                                          </p:val>
                                        </p:tav>
                                        <p:tav tm="100000">
                                          <p:val>
                                            <p:strVal val="#ppt_x"/>
                                          </p:val>
                                        </p:tav>
                                      </p:tavLst>
                                    </p:anim>
                                    <p:anim calcmode="lin" valueType="num">
                                      <p:cBhvr additive="base">
                                        <p:cTn id="19" dur="500" fill="hold"/>
                                        <p:tgtEl>
                                          <p:spTgt spid="6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 calcmode="lin" valueType="num">
                                      <p:cBhvr additive="base">
                                        <p:cTn id="23" dur="500" fill="hold"/>
                                        <p:tgtEl>
                                          <p:spTgt spid="133"/>
                                        </p:tgtEl>
                                        <p:attrNameLst>
                                          <p:attrName>ppt_x</p:attrName>
                                        </p:attrNameLst>
                                      </p:cBhvr>
                                      <p:tavLst>
                                        <p:tav tm="0">
                                          <p:val>
                                            <p:strVal val="1+#ppt_w/2"/>
                                          </p:val>
                                        </p:tav>
                                        <p:tav tm="100000">
                                          <p:val>
                                            <p:strVal val="#ppt_x"/>
                                          </p:val>
                                        </p:tav>
                                      </p:tavLst>
                                    </p:anim>
                                    <p:anim calcmode="lin" valueType="num">
                                      <p:cBhvr additive="base">
                                        <p:cTn id="24" dur="500" fill="hold"/>
                                        <p:tgtEl>
                                          <p:spTgt spid="13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nodeType="afterEffect">
                                  <p:stCondLst>
                                    <p:cond delay="0"/>
                                  </p:stCondLst>
                                  <p:childTnLst>
                                    <p:set>
                                      <p:cBhvr>
                                        <p:cTn id="27" dur="1" fill="hold">
                                          <p:stCondLst>
                                            <p:cond delay="0"/>
                                          </p:stCondLst>
                                        </p:cTn>
                                        <p:tgtEl>
                                          <p:spTgt spid="139"/>
                                        </p:tgtEl>
                                        <p:attrNameLst>
                                          <p:attrName>style.visibility</p:attrName>
                                        </p:attrNameLst>
                                      </p:cBhvr>
                                      <p:to>
                                        <p:strVal val="visible"/>
                                      </p:to>
                                    </p:set>
                                    <p:anim calcmode="lin" valueType="num">
                                      <p:cBhvr additive="base">
                                        <p:cTn id="28" dur="500" fill="hold"/>
                                        <p:tgtEl>
                                          <p:spTgt spid="139"/>
                                        </p:tgtEl>
                                        <p:attrNameLst>
                                          <p:attrName>ppt_x</p:attrName>
                                        </p:attrNameLst>
                                      </p:cBhvr>
                                      <p:tavLst>
                                        <p:tav tm="0">
                                          <p:val>
                                            <p:strVal val="1+#ppt_w/2"/>
                                          </p:val>
                                        </p:tav>
                                        <p:tav tm="100000">
                                          <p:val>
                                            <p:strVal val="#ppt_x"/>
                                          </p:val>
                                        </p:tav>
                                      </p:tavLst>
                                    </p:anim>
                                    <p:anim calcmode="lin" valueType="num">
                                      <p:cBhvr additive="base">
                                        <p:cTn id="29" dur="500" fill="hold"/>
                                        <p:tgtEl>
                                          <p:spTgt spid="139"/>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145"/>
                                        </p:tgtEl>
                                        <p:attrNameLst>
                                          <p:attrName>style.visibility</p:attrName>
                                        </p:attrNameLst>
                                      </p:cBhvr>
                                      <p:to>
                                        <p:strVal val="visible"/>
                                      </p:to>
                                    </p:set>
                                    <p:anim calcmode="lin" valueType="num">
                                      <p:cBhvr additive="base">
                                        <p:cTn id="33" dur="500" fill="hold"/>
                                        <p:tgtEl>
                                          <p:spTgt spid="145"/>
                                        </p:tgtEl>
                                        <p:attrNameLst>
                                          <p:attrName>ppt_x</p:attrName>
                                        </p:attrNameLst>
                                      </p:cBhvr>
                                      <p:tavLst>
                                        <p:tav tm="0">
                                          <p:val>
                                            <p:strVal val="1+#ppt_w/2"/>
                                          </p:val>
                                        </p:tav>
                                        <p:tav tm="100000">
                                          <p:val>
                                            <p:strVal val="#ppt_x"/>
                                          </p:val>
                                        </p:tav>
                                      </p:tavLst>
                                    </p:anim>
                                    <p:anim calcmode="lin" valueType="num">
                                      <p:cBhvr additive="base">
                                        <p:cTn id="34" dur="500" fill="hold"/>
                                        <p:tgtEl>
                                          <p:spTgt spid="145"/>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fill="hold" nodeType="afterEffect">
                                  <p:stCondLst>
                                    <p:cond delay="0"/>
                                  </p:stCondLst>
                                  <p:childTnLst>
                                    <p:set>
                                      <p:cBhvr>
                                        <p:cTn id="37" dur="1" fill="hold">
                                          <p:stCondLst>
                                            <p:cond delay="0"/>
                                          </p:stCondLst>
                                        </p:cTn>
                                        <p:tgtEl>
                                          <p:spTgt spid="151"/>
                                        </p:tgtEl>
                                        <p:attrNameLst>
                                          <p:attrName>style.visibility</p:attrName>
                                        </p:attrNameLst>
                                      </p:cBhvr>
                                      <p:to>
                                        <p:strVal val="visible"/>
                                      </p:to>
                                    </p:set>
                                    <p:anim calcmode="lin" valueType="num">
                                      <p:cBhvr additive="base">
                                        <p:cTn id="38" dur="500" fill="hold"/>
                                        <p:tgtEl>
                                          <p:spTgt spid="151"/>
                                        </p:tgtEl>
                                        <p:attrNameLst>
                                          <p:attrName>ppt_x</p:attrName>
                                        </p:attrNameLst>
                                      </p:cBhvr>
                                      <p:tavLst>
                                        <p:tav tm="0">
                                          <p:val>
                                            <p:strVal val="1+#ppt_w/2"/>
                                          </p:val>
                                        </p:tav>
                                        <p:tav tm="100000">
                                          <p:val>
                                            <p:strVal val="#ppt_x"/>
                                          </p:val>
                                        </p:tav>
                                      </p:tavLst>
                                    </p:anim>
                                    <p:anim calcmode="lin" valueType="num">
                                      <p:cBhvr additive="base">
                                        <p:cTn id="39" dur="500" fill="hold"/>
                                        <p:tgtEl>
                                          <p:spTgt spid="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1"/>
          <p:cNvSpPr>
            <a:spLocks noChangeShapeType="1"/>
          </p:cNvSpPr>
          <p:nvPr/>
        </p:nvSpPr>
        <p:spPr bwMode="auto">
          <a:xfrm flipH="1" flipV="1">
            <a:off x="4053581" y="2013314"/>
            <a:ext cx="1105214" cy="565931"/>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rgbClr val="080808"/>
              </a:solidFill>
            </a:endParaRPr>
          </a:p>
        </p:txBody>
      </p:sp>
      <p:sp>
        <p:nvSpPr>
          <p:cNvPr id="22" name="Line 12"/>
          <p:cNvSpPr>
            <a:spLocks noChangeShapeType="1"/>
          </p:cNvSpPr>
          <p:nvPr/>
        </p:nvSpPr>
        <p:spPr bwMode="auto">
          <a:xfrm flipH="1">
            <a:off x="4220303" y="3149954"/>
            <a:ext cx="938492" cy="576195"/>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rgbClr val="080808"/>
              </a:solidFill>
            </a:endParaRPr>
          </a:p>
        </p:txBody>
      </p:sp>
      <p:sp>
        <p:nvSpPr>
          <p:cNvPr id="23" name="Line 13"/>
          <p:cNvSpPr>
            <a:spLocks noChangeShapeType="1"/>
          </p:cNvSpPr>
          <p:nvPr/>
        </p:nvSpPr>
        <p:spPr bwMode="auto">
          <a:xfrm flipH="1">
            <a:off x="3674365" y="2877410"/>
            <a:ext cx="1484430" cy="0"/>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rgbClr val="080808"/>
              </a:solidFill>
            </a:endParaRPr>
          </a:p>
        </p:txBody>
      </p:sp>
      <p:sp>
        <p:nvSpPr>
          <p:cNvPr id="24" name="TextBox 23"/>
          <p:cNvSpPr txBox="1"/>
          <p:nvPr/>
        </p:nvSpPr>
        <p:spPr>
          <a:xfrm>
            <a:off x="6581368" y="1887223"/>
            <a:ext cx="2016224" cy="2400657"/>
          </a:xfrm>
          <a:prstGeom prst="rect">
            <a:avLst/>
          </a:prstGeom>
          <a:noFill/>
          <a:ln>
            <a:noFill/>
          </a:ln>
        </p:spPr>
        <p:txBody>
          <a:bodyPr wrap="square" rtlCol="0">
            <a:spAutoFit/>
          </a:bodyPr>
          <a:lstStyle/>
          <a:p>
            <a:pP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文本单击</a:t>
            </a: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添加文本单击添加文本单击添加文本单击添加文本</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en-US" altLang="zh-CN"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24"/>
          <p:cNvSpPr txBox="1"/>
          <p:nvPr/>
        </p:nvSpPr>
        <p:spPr>
          <a:xfrm>
            <a:off x="1618702" y="1203598"/>
            <a:ext cx="1036867" cy="246221"/>
          </a:xfrm>
          <a:prstGeom prst="rect">
            <a:avLst/>
          </a:prstGeom>
          <a:noFill/>
        </p:spPr>
        <p:txBody>
          <a:bodyPr wrap="square" lIns="0" tIns="0" rIns="0" bIns="0" rtlCol="0">
            <a:spAutoFit/>
          </a:bodyPr>
          <a:lstStyle/>
          <a:p>
            <a:pPr algn="ctr"/>
            <a:r>
              <a:rPr lang="zh-CN" altLang="en-US" sz="1600" dirty="0" smtClean="0">
                <a:latin typeface="微软雅黑" panose="020B0503020204020204" pitchFamily="34" charset="-122"/>
                <a:ea typeface="微软雅黑" panose="020B0503020204020204" pitchFamily="34" charset="-122"/>
              </a:rPr>
              <a:t>标题文字</a:t>
            </a:r>
            <a:endParaRPr lang="zh-CN" altLang="en-US" sz="1600" dirty="0">
              <a:latin typeface="微软雅黑" panose="020B0503020204020204" pitchFamily="34" charset="-122"/>
              <a:ea typeface="微软雅黑" panose="020B0503020204020204" pitchFamily="34" charset="-122"/>
            </a:endParaRPr>
          </a:p>
        </p:txBody>
      </p:sp>
      <p:sp>
        <p:nvSpPr>
          <p:cNvPr id="26" name="TextBox 25"/>
          <p:cNvSpPr txBox="1"/>
          <p:nvPr/>
        </p:nvSpPr>
        <p:spPr>
          <a:xfrm>
            <a:off x="1247931" y="1534011"/>
            <a:ext cx="1667885" cy="461665"/>
          </a:xfrm>
          <a:prstGeom prst="rect">
            <a:avLst/>
          </a:prstGeom>
          <a:noFill/>
        </p:spPr>
        <p:txBody>
          <a:bodyPr wrap="square" lIns="0" tIns="0" rIns="0" bIns="0" rtlCol="0">
            <a:spAutoFit/>
          </a:bodyPr>
          <a:lstStyle/>
          <a:p>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r>
              <a:rPr lang="zh-CN" altLang="en-US" sz="1000" dirty="0">
                <a:solidFill>
                  <a:schemeClr val="accent1"/>
                </a:solidFill>
                <a:latin typeface="微软雅黑" panose="020B0503020204020204" pitchFamily="34" charset="-122"/>
                <a:ea typeface="微软雅黑" panose="020B0503020204020204" pitchFamily="34" charset="-122"/>
              </a:rPr>
              <a:t>文字内容点击输入文字</a:t>
            </a:r>
            <a:r>
              <a:rPr lang="zh-CN" altLang="en-US" sz="1000" dirty="0" smtClean="0">
                <a:solidFill>
                  <a:schemeClr val="accent1"/>
                </a:solidFill>
                <a:latin typeface="微软雅黑" panose="020B0503020204020204" pitchFamily="34" charset="-122"/>
                <a:ea typeface="微软雅黑" panose="020B0503020204020204" pitchFamily="34" charset="-122"/>
              </a:rPr>
              <a:t>内容</a:t>
            </a:r>
            <a:r>
              <a:rPr lang="zh-CN" altLang="en-US" sz="1000" dirty="0">
                <a:solidFill>
                  <a:schemeClr val="accent1"/>
                </a:solidFill>
                <a:latin typeface="微软雅黑" panose="020B0503020204020204" pitchFamily="34" charset="-122"/>
                <a:ea typeface="微软雅黑" panose="020B0503020204020204" pitchFamily="34" charset="-122"/>
              </a:rPr>
              <a:t>点击输入</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endParaRPr lang="zh-CN" altLang="en-US" sz="1000" dirty="0">
              <a:solidFill>
                <a:schemeClr val="accent1"/>
              </a:solidFill>
              <a:latin typeface="微软雅黑" panose="020B0503020204020204" pitchFamily="34" charset="-122"/>
              <a:ea typeface="微软雅黑" panose="020B0503020204020204" pitchFamily="34" charset="-122"/>
            </a:endParaRPr>
          </a:p>
          <a:p>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6587495" y="1599503"/>
            <a:ext cx="1036867" cy="246221"/>
          </a:xfrm>
          <a:prstGeom prst="rect">
            <a:avLst/>
          </a:prstGeom>
          <a:noFill/>
        </p:spPr>
        <p:txBody>
          <a:bodyPr wrap="square" lIns="0" tIns="0" rIns="0" bIns="0" rtlCol="0">
            <a:spAutoFit/>
          </a:bodyPr>
          <a:lstStyle/>
          <a:p>
            <a:pPr algn="ctr"/>
            <a:r>
              <a:rPr lang="zh-CN" altLang="en-US" sz="1600" dirty="0" smtClean="0">
                <a:latin typeface="微软雅黑" panose="020B0503020204020204" pitchFamily="34" charset="-122"/>
                <a:ea typeface="微软雅黑" panose="020B0503020204020204" pitchFamily="34" charset="-122"/>
              </a:rPr>
              <a:t>标题文字</a:t>
            </a:r>
            <a:endParaRPr lang="zh-CN" altLang="en-US" sz="1600"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5315348" y="2380989"/>
            <a:ext cx="1056852" cy="1044555"/>
            <a:chOff x="5315348" y="2380989"/>
            <a:chExt cx="1056852" cy="1044555"/>
          </a:xfrm>
        </p:grpSpPr>
        <p:sp>
          <p:nvSpPr>
            <p:cNvPr id="29" name="任意多边形 83"/>
            <p:cNvSpPr/>
            <p:nvPr/>
          </p:nvSpPr>
          <p:spPr bwMode="auto">
            <a:xfrm rot="16377237">
              <a:off x="5314292" y="2382045"/>
              <a:ext cx="1044555" cy="104244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1"/>
            </a:soli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080808"/>
                </a:solidFill>
                <a:latin typeface="宋体" panose="02010600030101010101" pitchFamily="2" charset="-122"/>
                <a:ea typeface="宋体" panose="02010600030101010101" pitchFamily="2" charset="-122"/>
              </a:endParaRPr>
            </a:p>
          </p:txBody>
        </p:sp>
        <p:sp>
          <p:nvSpPr>
            <p:cNvPr id="30" name="TextBox 29"/>
            <p:cNvSpPr txBox="1"/>
            <p:nvPr/>
          </p:nvSpPr>
          <p:spPr>
            <a:xfrm>
              <a:off x="5335333" y="2643758"/>
              <a:ext cx="1036867" cy="553998"/>
            </a:xfrm>
            <a:prstGeom prst="rect">
              <a:avLst/>
            </a:prstGeom>
            <a:noFill/>
          </p:spPr>
          <p:txBody>
            <a:bodyPr wrap="square" lIns="0" tIns="0" rIns="0" bIns="0" rtlCol="0">
              <a:spAutoFit/>
            </a:bodyPr>
            <a:lstStyle/>
            <a:p>
              <a:pPr algn="ctr"/>
              <a:r>
                <a:rPr lang="zh-CN" altLang="en-US" dirty="0" smtClean="0">
                  <a:solidFill>
                    <a:schemeClr val="accent2"/>
                  </a:solidFill>
                  <a:latin typeface="微软雅黑" panose="020B0503020204020204" pitchFamily="34" charset="-122"/>
                  <a:ea typeface="微软雅黑" panose="020B0503020204020204" pitchFamily="34" charset="-122"/>
                </a:rPr>
                <a:t>标题</a:t>
              </a:r>
              <a:endParaRPr lang="en-US" altLang="zh-CN" dirty="0" smtClean="0">
                <a:solidFill>
                  <a:schemeClr val="accent2"/>
                </a:solidFill>
                <a:latin typeface="微软雅黑" panose="020B0503020204020204" pitchFamily="34" charset="-122"/>
                <a:ea typeface="微软雅黑" panose="020B0503020204020204" pitchFamily="34" charset="-122"/>
              </a:endParaRPr>
            </a:p>
            <a:p>
              <a:pPr algn="ctr"/>
              <a:r>
                <a:rPr lang="zh-CN" altLang="en-US" dirty="0" smtClean="0">
                  <a:solidFill>
                    <a:schemeClr val="accent2"/>
                  </a:solidFill>
                  <a:latin typeface="微软雅黑" panose="020B0503020204020204" pitchFamily="34" charset="-122"/>
                  <a:ea typeface="微软雅黑" panose="020B0503020204020204" pitchFamily="34" charset="-122"/>
                </a:rPr>
                <a:t>文字</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078882" y="1266632"/>
            <a:ext cx="1036867" cy="665742"/>
            <a:chOff x="3078882" y="1266632"/>
            <a:chExt cx="1036867" cy="665742"/>
          </a:xfrm>
        </p:grpSpPr>
        <p:sp>
          <p:nvSpPr>
            <p:cNvPr id="32" name="椭圆 80"/>
            <p:cNvSpPr/>
            <p:nvPr/>
          </p:nvSpPr>
          <p:spPr bwMode="auto">
            <a:xfrm>
              <a:off x="3255801" y="1266632"/>
              <a:ext cx="664395" cy="665742"/>
            </a:xfrm>
            <a:prstGeom prst="ellipse">
              <a:avLst/>
            </a:prstGeom>
            <a:solidFill>
              <a:schemeClr val="tx1"/>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rgbClr val="080808"/>
                </a:solidFill>
                <a:latin typeface="宋体" panose="02010600030101010101" pitchFamily="2" charset="-122"/>
                <a:ea typeface="宋体" panose="02010600030101010101" pitchFamily="2" charset="-122"/>
              </a:endParaRPr>
            </a:p>
          </p:txBody>
        </p:sp>
        <p:sp>
          <p:nvSpPr>
            <p:cNvPr id="33" name="TextBox 32"/>
            <p:cNvSpPr txBox="1"/>
            <p:nvPr/>
          </p:nvSpPr>
          <p:spPr>
            <a:xfrm>
              <a:off x="3078882" y="1461433"/>
              <a:ext cx="1036867" cy="246221"/>
            </a:xfrm>
            <a:prstGeom prst="rect">
              <a:avLst/>
            </a:prstGeom>
            <a:noFill/>
          </p:spPr>
          <p:txBody>
            <a:bodyPr wrap="square" lIns="0" tIns="0" rIns="0" bIns="0"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2599029" y="2603954"/>
            <a:ext cx="1036867" cy="691758"/>
            <a:chOff x="2599029" y="2603954"/>
            <a:chExt cx="1036867" cy="691758"/>
          </a:xfrm>
        </p:grpSpPr>
        <p:sp>
          <p:nvSpPr>
            <p:cNvPr id="39" name="椭圆 80"/>
            <p:cNvSpPr/>
            <p:nvPr/>
          </p:nvSpPr>
          <p:spPr bwMode="auto">
            <a:xfrm>
              <a:off x="2746251" y="2603954"/>
              <a:ext cx="690358" cy="691758"/>
            </a:xfrm>
            <a:prstGeom prst="ellipse">
              <a:avLst/>
            </a:prstGeom>
            <a:solidFill>
              <a:schemeClr val="bg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rgbClr val="080808"/>
                </a:solidFill>
                <a:latin typeface="宋体" panose="02010600030101010101" pitchFamily="2" charset="-122"/>
                <a:ea typeface="宋体" panose="02010600030101010101" pitchFamily="2" charset="-122"/>
              </a:endParaRPr>
            </a:p>
          </p:txBody>
        </p:sp>
        <p:sp>
          <p:nvSpPr>
            <p:cNvPr id="40" name="TextBox 39"/>
            <p:cNvSpPr txBox="1"/>
            <p:nvPr/>
          </p:nvSpPr>
          <p:spPr>
            <a:xfrm>
              <a:off x="2599029" y="2826722"/>
              <a:ext cx="1036867" cy="246221"/>
            </a:xfrm>
            <a:prstGeom prst="rect">
              <a:avLst/>
            </a:prstGeom>
            <a:noFill/>
          </p:spPr>
          <p:txBody>
            <a:bodyPr wrap="square" lIns="0" tIns="0" rIns="0" bIns="0"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3218526" y="3839142"/>
            <a:ext cx="1036867" cy="665742"/>
            <a:chOff x="3218526" y="3839142"/>
            <a:chExt cx="1036867" cy="665742"/>
          </a:xfrm>
        </p:grpSpPr>
        <p:sp>
          <p:nvSpPr>
            <p:cNvPr id="57" name="椭圆 80"/>
            <p:cNvSpPr/>
            <p:nvPr/>
          </p:nvSpPr>
          <p:spPr bwMode="auto">
            <a:xfrm>
              <a:off x="3403549" y="3839142"/>
              <a:ext cx="664395" cy="665742"/>
            </a:xfrm>
            <a:prstGeom prst="ellipse">
              <a:avLst/>
            </a:prstGeom>
            <a:solidFill>
              <a:schemeClr val="tx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rgbClr val="080808"/>
                </a:solidFill>
                <a:latin typeface="宋体" panose="02010600030101010101" pitchFamily="2" charset="-122"/>
                <a:ea typeface="宋体" panose="02010600030101010101" pitchFamily="2" charset="-122"/>
              </a:endParaRPr>
            </a:p>
          </p:txBody>
        </p:sp>
        <p:sp>
          <p:nvSpPr>
            <p:cNvPr id="58" name="TextBox 57"/>
            <p:cNvSpPr txBox="1"/>
            <p:nvPr/>
          </p:nvSpPr>
          <p:spPr>
            <a:xfrm>
              <a:off x="3218526" y="4057787"/>
              <a:ext cx="1036867" cy="246221"/>
            </a:xfrm>
            <a:prstGeom prst="rect">
              <a:avLst/>
            </a:prstGeom>
            <a:noFill/>
          </p:spPr>
          <p:txBody>
            <a:bodyPr wrap="square" lIns="0" tIns="0" rIns="0" bIns="0"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grpSp>
      <p:sp>
        <p:nvSpPr>
          <p:cNvPr id="59" name="TextBox 58"/>
          <p:cNvSpPr txBox="1"/>
          <p:nvPr/>
        </p:nvSpPr>
        <p:spPr>
          <a:xfrm>
            <a:off x="1270363" y="2520647"/>
            <a:ext cx="1036867" cy="246221"/>
          </a:xfrm>
          <a:prstGeom prst="rect">
            <a:avLst/>
          </a:prstGeom>
          <a:noFill/>
        </p:spPr>
        <p:txBody>
          <a:bodyPr wrap="square" lIns="0" tIns="0" rIns="0" bIns="0" rtlCol="0">
            <a:spAutoFit/>
          </a:bodyPr>
          <a:lstStyle/>
          <a:p>
            <a:pPr algn="ctr"/>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899592" y="2851060"/>
            <a:ext cx="1667885" cy="461665"/>
          </a:xfrm>
          <a:prstGeom prst="rect">
            <a:avLst/>
          </a:prstGeom>
          <a:noFill/>
        </p:spPr>
        <p:txBody>
          <a:bodyPr wrap="square" lIns="0" tIns="0" rIns="0" bIns="0" rtlCol="0">
            <a:spAutoFit/>
          </a:bodyPr>
          <a:lstStyle/>
          <a:p>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r>
              <a:rPr lang="zh-CN" altLang="en-US" sz="1000" dirty="0">
                <a:solidFill>
                  <a:schemeClr val="accent1"/>
                </a:solidFill>
                <a:latin typeface="微软雅黑" panose="020B0503020204020204" pitchFamily="34" charset="-122"/>
                <a:ea typeface="微软雅黑" panose="020B0503020204020204" pitchFamily="34" charset="-122"/>
              </a:rPr>
              <a:t>文字内容点击输入文字</a:t>
            </a:r>
            <a:r>
              <a:rPr lang="zh-CN" altLang="en-US" sz="1000" dirty="0" smtClean="0">
                <a:solidFill>
                  <a:schemeClr val="accent1"/>
                </a:solidFill>
                <a:latin typeface="微软雅黑" panose="020B0503020204020204" pitchFamily="34" charset="-122"/>
                <a:ea typeface="微软雅黑" panose="020B0503020204020204" pitchFamily="34" charset="-122"/>
              </a:rPr>
              <a:t>内容</a:t>
            </a:r>
            <a:r>
              <a:rPr lang="zh-CN" altLang="en-US" sz="1000" dirty="0">
                <a:solidFill>
                  <a:schemeClr val="accent1"/>
                </a:solidFill>
                <a:latin typeface="微软雅黑" panose="020B0503020204020204" pitchFamily="34" charset="-122"/>
                <a:ea typeface="微软雅黑" panose="020B0503020204020204" pitchFamily="34" charset="-122"/>
              </a:rPr>
              <a:t>点击输入</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endParaRPr lang="zh-CN" altLang="en-US" sz="1000" dirty="0">
              <a:solidFill>
                <a:schemeClr val="accent1"/>
              </a:solidFill>
              <a:latin typeface="微软雅黑" panose="020B0503020204020204" pitchFamily="34" charset="-122"/>
              <a:ea typeface="微软雅黑" panose="020B0503020204020204" pitchFamily="34" charset="-122"/>
            </a:endParaRPr>
          </a:p>
          <a:p>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1978742" y="3811566"/>
            <a:ext cx="1036867" cy="246221"/>
          </a:xfrm>
          <a:prstGeom prst="rect">
            <a:avLst/>
          </a:prstGeom>
          <a:noFill/>
        </p:spPr>
        <p:txBody>
          <a:bodyPr wrap="square" lIns="0" tIns="0" rIns="0" bIns="0" rtlCol="0">
            <a:spAutoFit/>
          </a:bodyPr>
          <a:lstStyle/>
          <a:p>
            <a:pPr algn="ctr"/>
            <a:r>
              <a:rPr lang="zh-CN" altLang="en-US" sz="1600" dirty="0" smtClean="0">
                <a:solidFill>
                  <a:schemeClr val="tx2"/>
                </a:solidFill>
                <a:latin typeface="微软雅黑" panose="020B0503020204020204" pitchFamily="34" charset="-122"/>
                <a:ea typeface="微软雅黑" panose="020B0503020204020204" pitchFamily="34" charset="-122"/>
              </a:rPr>
              <a:t>标题文字</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1607971" y="4141979"/>
            <a:ext cx="1667885" cy="461665"/>
          </a:xfrm>
          <a:prstGeom prst="rect">
            <a:avLst/>
          </a:prstGeom>
          <a:noFill/>
        </p:spPr>
        <p:txBody>
          <a:bodyPr wrap="square" lIns="0" tIns="0" rIns="0" bIns="0" rtlCol="0">
            <a:spAutoFit/>
          </a:bodyPr>
          <a:lstStyle/>
          <a:p>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r>
              <a:rPr lang="zh-CN" altLang="en-US" sz="1000" dirty="0">
                <a:solidFill>
                  <a:schemeClr val="accent1"/>
                </a:solidFill>
                <a:latin typeface="微软雅黑" panose="020B0503020204020204" pitchFamily="34" charset="-122"/>
                <a:ea typeface="微软雅黑" panose="020B0503020204020204" pitchFamily="34" charset="-122"/>
              </a:rPr>
              <a:t>文字内容点击输入文字</a:t>
            </a:r>
            <a:r>
              <a:rPr lang="zh-CN" altLang="en-US" sz="1000" dirty="0" smtClean="0">
                <a:solidFill>
                  <a:schemeClr val="accent1"/>
                </a:solidFill>
                <a:latin typeface="微软雅黑" panose="020B0503020204020204" pitchFamily="34" charset="-122"/>
                <a:ea typeface="微软雅黑" panose="020B0503020204020204" pitchFamily="34" charset="-122"/>
              </a:rPr>
              <a:t>内容</a:t>
            </a:r>
            <a:r>
              <a:rPr lang="zh-CN" altLang="en-US" sz="1000" dirty="0">
                <a:solidFill>
                  <a:schemeClr val="accent1"/>
                </a:solidFill>
                <a:latin typeface="微软雅黑" panose="020B0503020204020204" pitchFamily="34" charset="-122"/>
                <a:ea typeface="微软雅黑" panose="020B0503020204020204" pitchFamily="34" charset="-122"/>
              </a:rPr>
              <a:t>点击输入</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r>
              <a:rPr lang="zh-CN" altLang="en-US" sz="1000" dirty="0">
                <a:solidFill>
                  <a:schemeClr val="accent1"/>
                </a:solidFill>
                <a:latin typeface="微软雅黑" panose="020B0503020204020204" pitchFamily="34" charset="-122"/>
                <a:ea typeface="微软雅黑" panose="020B0503020204020204" pitchFamily="34" charset="-122"/>
              </a:rPr>
              <a:t>点击</a:t>
            </a:r>
            <a:r>
              <a:rPr lang="zh-CN" altLang="en-US" sz="1000" dirty="0" smtClean="0">
                <a:solidFill>
                  <a:schemeClr val="accent1"/>
                </a:solidFill>
                <a:latin typeface="微软雅黑" panose="020B0503020204020204" pitchFamily="34" charset="-122"/>
                <a:ea typeface="微软雅黑" panose="020B0503020204020204" pitchFamily="34" charset="-122"/>
              </a:rPr>
              <a:t>输入</a:t>
            </a:r>
            <a:endParaRPr lang="zh-CN" altLang="en-US" sz="1000" dirty="0">
              <a:solidFill>
                <a:schemeClr val="accent1"/>
              </a:solidFill>
              <a:latin typeface="微软雅黑" panose="020B0503020204020204" pitchFamily="34" charset="-122"/>
              <a:ea typeface="微软雅黑" panose="020B0503020204020204" pitchFamily="34" charset="-122"/>
            </a:endParaRPr>
          </a:p>
          <a:p>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280052" y="242680"/>
            <a:ext cx="2904891" cy="338554"/>
            <a:chOff x="568442" y="319364"/>
            <a:chExt cx="3873190" cy="451406"/>
          </a:xfrm>
        </p:grpSpPr>
        <p:sp>
          <p:nvSpPr>
            <p:cNvPr id="6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65" name="等腰三角形 6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0-#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0-#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500" fill="hold"/>
                                        <p:tgtEl>
                                          <p:spTgt spid="59"/>
                                        </p:tgtEl>
                                        <p:attrNameLst>
                                          <p:attrName>ppt_x</p:attrName>
                                        </p:attrNameLst>
                                      </p:cBhvr>
                                      <p:tavLst>
                                        <p:tav tm="0">
                                          <p:val>
                                            <p:strVal val="0-#ppt_w/2"/>
                                          </p:val>
                                        </p:tav>
                                        <p:tav tm="100000">
                                          <p:val>
                                            <p:strVal val="#ppt_x"/>
                                          </p:val>
                                        </p:tav>
                                      </p:tavLst>
                                    </p:anim>
                                    <p:anim calcmode="lin" valueType="num">
                                      <p:cBhvr additive="base">
                                        <p:cTn id="55" dur="500" fill="hold"/>
                                        <p:tgtEl>
                                          <p:spTgt spid="59"/>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500" fill="hold"/>
                                        <p:tgtEl>
                                          <p:spTgt spid="60"/>
                                        </p:tgtEl>
                                        <p:attrNameLst>
                                          <p:attrName>ppt_x</p:attrName>
                                        </p:attrNameLst>
                                      </p:cBhvr>
                                      <p:tavLst>
                                        <p:tav tm="0">
                                          <p:val>
                                            <p:strVal val="0-#ppt_w/2"/>
                                          </p:val>
                                        </p:tav>
                                        <p:tav tm="100000">
                                          <p:val>
                                            <p:strVal val="#ppt_x"/>
                                          </p:val>
                                        </p:tav>
                                      </p:tavLst>
                                    </p:anim>
                                    <p:anim calcmode="lin" valueType="num">
                                      <p:cBhvr additive="base">
                                        <p:cTn id="59" dur="500" fill="hold"/>
                                        <p:tgtEl>
                                          <p:spTgt spid="60"/>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 calcmode="lin" valueType="num">
                                      <p:cBhvr additive="base">
                                        <p:cTn id="62" dur="500" fill="hold"/>
                                        <p:tgtEl>
                                          <p:spTgt spid="61"/>
                                        </p:tgtEl>
                                        <p:attrNameLst>
                                          <p:attrName>ppt_x</p:attrName>
                                        </p:attrNameLst>
                                      </p:cBhvr>
                                      <p:tavLst>
                                        <p:tav tm="0">
                                          <p:val>
                                            <p:strVal val="0-#ppt_w/2"/>
                                          </p:val>
                                        </p:tav>
                                        <p:tav tm="100000">
                                          <p:val>
                                            <p:strVal val="#ppt_x"/>
                                          </p:val>
                                        </p:tav>
                                      </p:tavLst>
                                    </p:anim>
                                    <p:anim calcmode="lin" valueType="num">
                                      <p:cBhvr additive="base">
                                        <p:cTn id="63" dur="500" fill="hold"/>
                                        <p:tgtEl>
                                          <p:spTgt spid="61"/>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 calcmode="lin" valueType="num">
                                      <p:cBhvr additive="base">
                                        <p:cTn id="66" dur="500" fill="hold"/>
                                        <p:tgtEl>
                                          <p:spTgt spid="62"/>
                                        </p:tgtEl>
                                        <p:attrNameLst>
                                          <p:attrName>ppt_x</p:attrName>
                                        </p:attrNameLst>
                                      </p:cBhvr>
                                      <p:tavLst>
                                        <p:tav tm="0">
                                          <p:val>
                                            <p:strVal val="0-#ppt_w/2"/>
                                          </p:val>
                                        </p:tav>
                                        <p:tav tm="100000">
                                          <p:val>
                                            <p:strVal val="#ppt_x"/>
                                          </p:val>
                                        </p:tav>
                                      </p:tavLst>
                                    </p:anim>
                                    <p:anim calcmode="lin" valueType="num">
                                      <p:cBhvr additive="base">
                                        <p:cTn id="67"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59" grpId="0"/>
      <p:bldP spid="60" grpId="0"/>
      <p:bldP spid="61"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8748" y="1184549"/>
            <a:ext cx="6949636" cy="3330302"/>
            <a:chOff x="762000" y="1184548"/>
            <a:chExt cx="7398420" cy="3545361"/>
          </a:xfrm>
        </p:grpSpPr>
        <p:sp>
          <p:nvSpPr>
            <p:cNvPr id="3" name="椭圆 8"/>
            <p:cNvSpPr>
              <a:spLocks noChangeArrowheads="1"/>
            </p:cNvSpPr>
            <p:nvPr/>
          </p:nvSpPr>
          <p:spPr bwMode="auto">
            <a:xfrm>
              <a:off x="971550" y="3508375"/>
              <a:ext cx="7034213" cy="790575"/>
            </a:xfrm>
            <a:custGeom>
              <a:avLst/>
              <a:gdLst>
                <a:gd name="T0" fmla="*/ 3516831 w 7034766"/>
                <a:gd name="T1" fmla="*/ 0 h 791278"/>
                <a:gd name="T2" fmla="*/ 7033661 w 7034766"/>
                <a:gd name="T3" fmla="*/ 789873 h 791278"/>
                <a:gd name="T4" fmla="*/ 3516831 w 7034766"/>
                <a:gd name="T5" fmla="*/ 215640 h 791278"/>
                <a:gd name="T6" fmla="*/ 0 w 7034766"/>
                <a:gd name="T7" fmla="*/ 789873 h 791278"/>
                <a:gd name="T8" fmla="*/ 3516831 w 7034766"/>
                <a:gd name="T9" fmla="*/ 0 h 791278"/>
                <a:gd name="T10" fmla="*/ 0 60000 65536"/>
                <a:gd name="T11" fmla="*/ 0 60000 65536"/>
                <a:gd name="T12" fmla="*/ 0 60000 65536"/>
                <a:gd name="T13" fmla="*/ 0 60000 65536"/>
                <a:gd name="T14" fmla="*/ 0 60000 65536"/>
                <a:gd name="T15" fmla="*/ 0 w 7034766"/>
                <a:gd name="T16" fmla="*/ 0 h 791278"/>
                <a:gd name="T17" fmla="*/ 7034766 w 7034766"/>
                <a:gd name="T18" fmla="*/ 791278 h 791278"/>
              </a:gdLst>
              <a:ahLst/>
              <a:cxnLst>
                <a:cxn ang="T10">
                  <a:pos x="T0" y="T1"/>
                </a:cxn>
                <a:cxn ang="T11">
                  <a:pos x="T2" y="T3"/>
                </a:cxn>
                <a:cxn ang="T12">
                  <a:pos x="T4" y="T5"/>
                </a:cxn>
                <a:cxn ang="T13">
                  <a:pos x="T6" y="T7"/>
                </a:cxn>
                <a:cxn ang="T14">
                  <a:pos x="T8" y="T9"/>
                </a:cxn>
              </a:cxnLst>
              <a:rect l="T15" t="T16" r="T17" b="T18"/>
              <a:pathLst>
                <a:path w="7034766" h="791278">
                  <a:moveTo>
                    <a:pt x="3517383" y="0"/>
                  </a:moveTo>
                  <a:cubicBezTo>
                    <a:pt x="5027813" y="0"/>
                    <a:pt x="6344283" y="318829"/>
                    <a:pt x="7034766" y="791278"/>
                  </a:cubicBezTo>
                  <a:cubicBezTo>
                    <a:pt x="6205735" y="440222"/>
                    <a:pt x="4938050" y="216024"/>
                    <a:pt x="3517383" y="216024"/>
                  </a:cubicBezTo>
                  <a:cubicBezTo>
                    <a:pt x="2096717" y="216024"/>
                    <a:pt x="829032" y="440222"/>
                    <a:pt x="0" y="791278"/>
                  </a:cubicBezTo>
                  <a:cubicBezTo>
                    <a:pt x="690483" y="318829"/>
                    <a:pt x="2006953" y="0"/>
                    <a:pt x="3517383" y="0"/>
                  </a:cubicBezTo>
                  <a:close/>
                </a:path>
              </a:pathLst>
            </a:custGeom>
            <a:solidFill>
              <a:schemeClr val="tx2"/>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grpSp>
          <p:nvGrpSpPr>
            <p:cNvPr id="4" name="Group 5"/>
            <p:cNvGrpSpPr/>
            <p:nvPr/>
          </p:nvGrpSpPr>
          <p:grpSpPr bwMode="auto">
            <a:xfrm>
              <a:off x="3627438" y="1865313"/>
              <a:ext cx="1728787" cy="1728787"/>
              <a:chOff x="0" y="0"/>
              <a:chExt cx="1728192" cy="1728192"/>
            </a:xfrm>
          </p:grpSpPr>
          <p:sp>
            <p:nvSpPr>
              <p:cNvPr id="27" name="五角星 68"/>
              <p:cNvSpPr>
                <a:spLocks noChangeArrowheads="1"/>
              </p:cNvSpPr>
              <p:nvPr/>
            </p:nvSpPr>
            <p:spPr bwMode="auto">
              <a:xfrm>
                <a:off x="0" y="0"/>
                <a:ext cx="1728192" cy="1728192"/>
              </a:xfrm>
              <a:prstGeom prst="star5">
                <a:avLst/>
              </a:prstGeom>
              <a:solidFill>
                <a:schemeClr val="bg2"/>
              </a:solidFill>
              <a:ln>
                <a:noFill/>
              </a:ln>
            </p:spPr>
            <p:txBody>
              <a:bodyPr anchor="ctr"/>
              <a:lstStyle/>
              <a:p>
                <a:pPr algn="ctr">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bg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sp>
            <p:nvSpPr>
              <p:cNvPr id="29" name="TextBox 70"/>
              <p:cNvSpPr>
                <a:spLocks noChangeArrowheads="1"/>
              </p:cNvSpPr>
              <p:nvPr/>
            </p:nvSpPr>
            <p:spPr bwMode="auto">
              <a:xfrm>
                <a:off x="645565" y="656269"/>
                <a:ext cx="437060" cy="589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30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30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 name="Group 9"/>
            <p:cNvGrpSpPr/>
            <p:nvPr/>
          </p:nvGrpSpPr>
          <p:grpSpPr bwMode="auto">
            <a:xfrm rot="-480000">
              <a:off x="2282825" y="2327275"/>
              <a:ext cx="1398588" cy="1397000"/>
              <a:chOff x="0" y="0"/>
              <a:chExt cx="1728192" cy="1728192"/>
            </a:xfrm>
          </p:grpSpPr>
          <p:sp>
            <p:nvSpPr>
              <p:cNvPr id="24" name="五角星 72"/>
              <p:cNvSpPr>
                <a:spLocks noChangeArrowheads="1"/>
              </p:cNvSpPr>
              <p:nvPr/>
            </p:nvSpPr>
            <p:spPr bwMode="auto">
              <a:xfrm>
                <a:off x="0" y="0"/>
                <a:ext cx="1728192" cy="1728192"/>
              </a:xfrm>
              <a:prstGeom prst="star5">
                <a:avLst/>
              </a:prstGeom>
              <a:solidFill>
                <a:schemeClr val="tx1"/>
              </a:solidFill>
              <a:ln>
                <a:noFill/>
              </a:ln>
            </p:spPr>
            <p:txBody>
              <a:bodyPr anchor="ctr"/>
              <a:lstStyle/>
              <a:p>
                <a:pPr algn="ctr">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tx1">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sp>
            <p:nvSpPr>
              <p:cNvPr id="26" name="TextBox 74"/>
              <p:cNvSpPr>
                <a:spLocks noChangeArrowheads="1"/>
              </p:cNvSpPr>
              <p:nvPr/>
            </p:nvSpPr>
            <p:spPr bwMode="auto">
              <a:xfrm>
                <a:off x="619275" y="564716"/>
                <a:ext cx="489640" cy="628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Group 13"/>
            <p:cNvGrpSpPr/>
            <p:nvPr/>
          </p:nvGrpSpPr>
          <p:grpSpPr bwMode="auto">
            <a:xfrm rot="-981927">
              <a:off x="1119188" y="2730500"/>
              <a:ext cx="1217612" cy="1219200"/>
              <a:chOff x="0" y="0"/>
              <a:chExt cx="1728192" cy="1728192"/>
            </a:xfrm>
          </p:grpSpPr>
          <p:sp>
            <p:nvSpPr>
              <p:cNvPr id="21" name="五角星 76"/>
              <p:cNvSpPr>
                <a:spLocks noChangeArrowheads="1"/>
              </p:cNvSpPr>
              <p:nvPr/>
            </p:nvSpPr>
            <p:spPr bwMode="auto">
              <a:xfrm>
                <a:off x="0" y="0"/>
                <a:ext cx="1728192" cy="1728192"/>
              </a:xfrm>
              <a:prstGeom prst="star5">
                <a:avLst/>
              </a:prstGeom>
              <a:solidFill>
                <a:schemeClr val="bg1"/>
              </a:solidFill>
              <a:ln>
                <a:noFill/>
              </a:ln>
            </p:spPr>
            <p:txBody>
              <a:bodyPr anchor="ctr"/>
              <a:lstStyle/>
              <a:p>
                <a:pPr algn="ctr">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sp>
            <p:nvSpPr>
              <p:cNvPr id="23" name="TextBox 78"/>
              <p:cNvSpPr>
                <a:spLocks noChangeArrowheads="1"/>
              </p:cNvSpPr>
              <p:nvPr/>
            </p:nvSpPr>
            <p:spPr bwMode="auto">
              <a:xfrm>
                <a:off x="582887" y="525976"/>
                <a:ext cx="562416" cy="71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17"/>
            <p:cNvGrpSpPr/>
            <p:nvPr/>
          </p:nvGrpSpPr>
          <p:grpSpPr bwMode="auto">
            <a:xfrm rot="480000">
              <a:off x="5300663" y="2286000"/>
              <a:ext cx="1398587" cy="1398588"/>
              <a:chOff x="0" y="0"/>
              <a:chExt cx="1728192" cy="1728192"/>
            </a:xfrm>
          </p:grpSpPr>
          <p:sp>
            <p:nvSpPr>
              <p:cNvPr id="18" name="五角星 80"/>
              <p:cNvSpPr>
                <a:spLocks noChangeArrowheads="1"/>
              </p:cNvSpPr>
              <p:nvPr/>
            </p:nvSpPr>
            <p:spPr bwMode="auto">
              <a:xfrm>
                <a:off x="0" y="0"/>
                <a:ext cx="1728192" cy="1728192"/>
              </a:xfrm>
              <a:prstGeom prst="star5">
                <a:avLst/>
              </a:prstGeom>
              <a:solidFill>
                <a:schemeClr val="tx2"/>
              </a:solidFill>
              <a:ln>
                <a:noFill/>
              </a:ln>
            </p:spPr>
            <p:txBody>
              <a:bodyPr anchor="ctr"/>
              <a:lstStyle/>
              <a:p>
                <a:pPr algn="ctr">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sp>
            <p:nvSpPr>
              <p:cNvPr id="20" name="TextBox 82"/>
              <p:cNvSpPr>
                <a:spLocks noChangeArrowheads="1"/>
              </p:cNvSpPr>
              <p:nvPr/>
            </p:nvSpPr>
            <p:spPr bwMode="auto">
              <a:xfrm>
                <a:off x="624884" y="604973"/>
                <a:ext cx="489640" cy="62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Group 21"/>
            <p:cNvGrpSpPr/>
            <p:nvPr/>
          </p:nvGrpSpPr>
          <p:grpSpPr bwMode="auto">
            <a:xfrm rot="967929">
              <a:off x="6645275" y="2730500"/>
              <a:ext cx="1217613" cy="1219200"/>
              <a:chOff x="0" y="0"/>
              <a:chExt cx="1728192" cy="1728192"/>
            </a:xfrm>
          </p:grpSpPr>
          <p:sp>
            <p:nvSpPr>
              <p:cNvPr id="15" name="五角星 84"/>
              <p:cNvSpPr>
                <a:spLocks noChangeArrowheads="1"/>
              </p:cNvSpPr>
              <p:nvPr/>
            </p:nvSpPr>
            <p:spPr bwMode="auto">
              <a:xfrm>
                <a:off x="0" y="0"/>
                <a:ext cx="1728192" cy="1728192"/>
              </a:xfrm>
              <a:prstGeom prst="star5">
                <a:avLst/>
              </a:prstGeom>
              <a:solidFill>
                <a:schemeClr val="bg2"/>
              </a:solidFill>
              <a:ln>
                <a:solidFill>
                  <a:schemeClr val="bg2"/>
                </a:solidFill>
              </a:ln>
            </p:spPr>
            <p:txBody>
              <a:bodyPr anchor="ctr"/>
              <a:lstStyle/>
              <a:p>
                <a:pPr algn="ctr">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bg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solidFill>
                    <a:srgbClr val="56777F"/>
                  </a:solidFill>
                </a:endParaRPr>
              </a:p>
            </p:txBody>
          </p:sp>
          <p:sp>
            <p:nvSpPr>
              <p:cNvPr id="17" name="TextBox 86"/>
              <p:cNvSpPr>
                <a:spLocks noChangeArrowheads="1"/>
              </p:cNvSpPr>
              <p:nvPr/>
            </p:nvSpPr>
            <p:spPr bwMode="auto">
              <a:xfrm>
                <a:off x="582888" y="525978"/>
                <a:ext cx="562415" cy="71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5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TextBox 87"/>
            <p:cNvSpPr>
              <a:spLocks noChangeArrowheads="1"/>
            </p:cNvSpPr>
            <p:nvPr/>
          </p:nvSpPr>
          <p:spPr bwMode="auto">
            <a:xfrm>
              <a:off x="2181225" y="4090988"/>
              <a:ext cx="4619625" cy="638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a:t>
              </a:r>
              <a:r>
                <a:rPr lang="zh-CN" altLang="en-US" sz="1100" dirty="0" smtClean="0">
                  <a:solidFill>
                    <a:schemeClr val="accent1"/>
                  </a:solidFill>
                  <a:latin typeface="微软雅黑" panose="020B0503020204020204" pitchFamily="34" charset="-122"/>
                  <a:ea typeface="微软雅黑" panose="020B0503020204020204" pitchFamily="34" charset="-122"/>
                </a:rPr>
                <a:t>，</a:t>
              </a:r>
              <a:endParaRPr lang="en-US" altLang="zh-CN" sz="1100"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dirty="0" smtClean="0">
                  <a:solidFill>
                    <a:schemeClr val="accent1"/>
                  </a:solidFill>
                  <a:latin typeface="微软雅黑" panose="020B0503020204020204" pitchFamily="34" charset="-122"/>
                  <a:ea typeface="微软雅黑" panose="020B0503020204020204" pitchFamily="34" charset="-122"/>
                </a:rPr>
                <a:t>在</a:t>
              </a:r>
              <a:r>
                <a:rPr lang="zh-CN" altLang="en-US" sz="1100" dirty="0">
                  <a:solidFill>
                    <a:schemeClr val="accent1"/>
                  </a:solidFill>
                  <a:latin typeface="微软雅黑" panose="020B0503020204020204" pitchFamily="34" charset="-122"/>
                  <a:ea typeface="微软雅黑" panose="020B0503020204020204" pitchFamily="34" charset="-122"/>
                </a:rPr>
                <a:t>此处添加文字在此处添加</a:t>
              </a:r>
              <a:r>
                <a:rPr lang="zh-CN" altLang="en-US" sz="1100" dirty="0" smtClean="0">
                  <a:solidFill>
                    <a:schemeClr val="accent1"/>
                  </a:solidFill>
                  <a:latin typeface="微软雅黑" panose="020B0503020204020204" pitchFamily="34" charset="-122"/>
                  <a:ea typeface="微软雅黑" panose="020B0503020204020204" pitchFamily="34" charset="-122"/>
                </a:rPr>
                <a:t>文</a:t>
              </a:r>
              <a:endParaRPr lang="zh-CN" altLang="en-US" sz="1100" dirty="0">
                <a:solidFill>
                  <a:schemeClr val="accent1"/>
                </a:solidFill>
                <a:latin typeface="微软雅黑" panose="020B0503020204020204" pitchFamily="34" charset="-122"/>
                <a:ea typeface="微软雅黑" panose="020B0503020204020204" pitchFamily="34" charset="-122"/>
              </a:endParaRPr>
            </a:p>
            <a:p>
              <a:pPr algn="ctr"/>
              <a:endParaRPr lang="zh-CN" altLang="en-US" sz="1100" dirty="0">
                <a:solidFill>
                  <a:schemeClr val="accent1"/>
                </a:solidFill>
                <a:latin typeface="微软雅黑" panose="020B0503020204020204" pitchFamily="34" charset="-122"/>
                <a:ea typeface="微软雅黑" panose="020B0503020204020204" pitchFamily="34" charset="-122"/>
              </a:endParaRPr>
            </a:p>
          </p:txBody>
        </p:sp>
        <p:sp>
          <p:nvSpPr>
            <p:cNvPr id="10" name="TextBox 91"/>
            <p:cNvSpPr>
              <a:spLocks noChangeArrowheads="1"/>
            </p:cNvSpPr>
            <p:nvPr/>
          </p:nvSpPr>
          <p:spPr bwMode="auto">
            <a:xfrm>
              <a:off x="762000" y="1957388"/>
              <a:ext cx="1500188" cy="50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a:t>
              </a:r>
              <a:endParaRPr lang="en-US" altLang="zh-CN"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文字内容</a:t>
              </a:r>
              <a:endParaRPr lang="zh-CN" altLang="en-US" sz="1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91"/>
            <p:cNvSpPr>
              <a:spLocks noChangeArrowheads="1"/>
            </p:cNvSpPr>
            <p:nvPr/>
          </p:nvSpPr>
          <p:spPr bwMode="auto">
            <a:xfrm>
              <a:off x="2120022" y="1626786"/>
              <a:ext cx="1500188" cy="50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a:t>
              </a:r>
              <a:endParaRPr lang="en-US" altLang="zh-CN"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文字内容</a:t>
              </a:r>
              <a:endParaRPr lang="zh-CN" altLang="en-US" sz="1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Box 91"/>
            <p:cNvSpPr>
              <a:spLocks noChangeArrowheads="1"/>
            </p:cNvSpPr>
            <p:nvPr/>
          </p:nvSpPr>
          <p:spPr bwMode="auto">
            <a:xfrm>
              <a:off x="3709957" y="1184548"/>
              <a:ext cx="1500188" cy="50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a:t>
              </a:r>
              <a:endParaRPr lang="en-US" altLang="zh-CN"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文字内容</a:t>
              </a:r>
              <a:endParaRPr lang="zh-CN" altLang="en-US" sz="1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Box 91"/>
            <p:cNvSpPr>
              <a:spLocks noChangeArrowheads="1"/>
            </p:cNvSpPr>
            <p:nvPr/>
          </p:nvSpPr>
          <p:spPr bwMode="auto">
            <a:xfrm>
              <a:off x="5289580" y="1663650"/>
              <a:ext cx="1500188" cy="50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a:t>
              </a:r>
              <a:endParaRPr lang="en-US" altLang="zh-CN"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文字内容</a:t>
              </a:r>
              <a:endParaRPr lang="zh-CN" altLang="en-US" sz="1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TextBox 91"/>
            <p:cNvSpPr>
              <a:spLocks noChangeArrowheads="1"/>
            </p:cNvSpPr>
            <p:nvPr/>
          </p:nvSpPr>
          <p:spPr bwMode="auto">
            <a:xfrm>
              <a:off x="6660232" y="1998222"/>
              <a:ext cx="1500188" cy="50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a:t>
              </a:r>
              <a:endParaRPr lang="en-US" altLang="zh-CN"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ts val="1500"/>
                </a:lnSpc>
                <a:buFont typeface="Arial" panose="020B0604020202020204" pitchFamily="34" charset="0"/>
                <a:buNone/>
              </a:pPr>
              <a:r>
                <a:rPr lang="zh-CN" altLang="en-US" sz="11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文字内容</a:t>
              </a:r>
              <a:endParaRPr lang="zh-CN" altLang="en-US" sz="1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29"/>
          <p:cNvGrpSpPr/>
          <p:nvPr/>
        </p:nvGrpSpPr>
        <p:grpSpPr>
          <a:xfrm>
            <a:off x="280052" y="242680"/>
            <a:ext cx="2904891" cy="338554"/>
            <a:chOff x="568442" y="319364"/>
            <a:chExt cx="3873190" cy="451406"/>
          </a:xfrm>
        </p:grpSpPr>
        <p:sp>
          <p:nvSpPr>
            <p:cNvPr id="31"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2" name="等腰三角形 31"/>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3"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30266" y="3003798"/>
            <a:ext cx="1672990" cy="1222929"/>
            <a:chOff x="1458841" y="2943034"/>
            <a:chExt cx="1887144" cy="1379472"/>
          </a:xfrm>
          <a:solidFill>
            <a:schemeClr val="bg2"/>
          </a:solidFill>
        </p:grpSpPr>
        <p:sp>
          <p:nvSpPr>
            <p:cNvPr id="3" name="矩形 7"/>
            <p:cNvSpPr/>
            <p:nvPr/>
          </p:nvSpPr>
          <p:spPr>
            <a:xfrm flipH="1" flipV="1">
              <a:off x="1458841" y="2943034"/>
              <a:ext cx="1862287" cy="1379472"/>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kern="0" smtClean="0">
                <a:solidFill>
                  <a:schemeClr val="accent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1639942" y="4060156"/>
              <a:ext cx="1706043" cy="0"/>
            </a:xfrm>
            <a:prstGeom prst="line">
              <a:avLst/>
            </a:prstGeom>
            <a:grpFill/>
            <a:ln w="19050" cap="flat" cmpd="sng" algn="ctr">
              <a:noFill/>
              <a:prstDash val="sysDash"/>
            </a:ln>
            <a:effectLst/>
          </p:spPr>
        </p:cxnSp>
        <p:sp>
          <p:nvSpPr>
            <p:cNvPr id="5" name="TextBox 4"/>
            <p:cNvSpPr txBox="1"/>
            <p:nvPr/>
          </p:nvSpPr>
          <p:spPr>
            <a:xfrm>
              <a:off x="1780574" y="3240784"/>
              <a:ext cx="1198749" cy="326344"/>
            </a:xfrm>
            <a:prstGeom prst="rect">
              <a:avLst/>
            </a:prstGeom>
            <a:grpFill/>
            <a:ln>
              <a:noFill/>
            </a:ln>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a:defRPr/>
              </a:pPr>
              <a:r>
                <a:rPr lang="zh-CN" altLang="en-US" sz="1600" b="0" dirty="0" smtClean="0">
                  <a:solidFill>
                    <a:schemeClr val="accent2"/>
                  </a:solidFill>
                  <a:latin typeface="微软雅黑" panose="020B0503020204020204" pitchFamily="34" charset="-122"/>
                  <a:cs typeface="Times New Roman" panose="02020603050405020304" pitchFamily="18" charset="0"/>
                </a:rPr>
                <a:t>标题文字</a:t>
              </a:r>
              <a:endParaRPr lang="zh-CN" altLang="en-US" sz="1600" b="0" dirty="0">
                <a:solidFill>
                  <a:schemeClr val="accent2"/>
                </a:solidFill>
                <a:latin typeface="微软雅黑" panose="020B0503020204020204" pitchFamily="34" charset="-122"/>
                <a:cs typeface="Times New Roman" panose="02020603050405020304" pitchFamily="18" charset="0"/>
              </a:endParaRPr>
            </a:p>
          </p:txBody>
        </p:sp>
        <p:sp>
          <p:nvSpPr>
            <p:cNvPr id="6" name="TextBox 5"/>
            <p:cNvSpPr txBox="1"/>
            <p:nvPr/>
          </p:nvSpPr>
          <p:spPr>
            <a:xfrm>
              <a:off x="1671500" y="3486992"/>
              <a:ext cx="1462734" cy="451327"/>
            </a:xfrm>
            <a:prstGeom prst="rect">
              <a:avLst/>
            </a:prstGeom>
            <a:noFill/>
            <a:ln>
              <a:noFill/>
            </a:ln>
          </p:spPr>
          <p:txBody>
            <a:bodyPr wrap="square" rtlCol="0">
              <a:spAutoFit/>
            </a:bodyPr>
            <a:lstStyle/>
            <a:p>
              <a:pPr>
                <a:defRPr/>
              </a:pPr>
              <a:r>
                <a:rPr lang="zh-CN" altLang="en-US" sz="1000" kern="0" dirty="0">
                  <a:solidFill>
                    <a:schemeClr val="accent2"/>
                  </a:solidFill>
                  <a:latin typeface="微软雅黑" panose="020B0503020204020204" pitchFamily="34" charset="-122"/>
                  <a:ea typeface="微软雅黑" panose="020B0503020204020204" pitchFamily="34" charset="-122"/>
                </a:rPr>
                <a:t>单击此处添加段落文本单击字</a:t>
              </a:r>
              <a:r>
                <a:rPr lang="zh-CN" altLang="en-US" sz="1000" kern="0" dirty="0" smtClean="0">
                  <a:solidFill>
                    <a:schemeClr val="accent2"/>
                  </a:solidFill>
                  <a:latin typeface="微软雅黑" panose="020B0503020204020204" pitchFamily="34" charset="-122"/>
                  <a:ea typeface="微软雅黑" panose="020B0503020204020204" pitchFamily="34" charset="-122"/>
                </a:rPr>
                <a:t>单击</a:t>
              </a:r>
              <a:endParaRPr lang="zh-CN" altLang="en-US" sz="1000" kern="0" dirty="0">
                <a:solidFill>
                  <a:schemeClr val="accent2"/>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83861" y="1275606"/>
            <a:ext cx="2255694" cy="1627655"/>
            <a:chOff x="685067" y="915566"/>
            <a:chExt cx="2728160" cy="1968576"/>
          </a:xfrm>
          <a:solidFill>
            <a:schemeClr val="bg1"/>
          </a:solidFill>
        </p:grpSpPr>
        <p:sp>
          <p:nvSpPr>
            <p:cNvPr id="8" name="矩形 7"/>
            <p:cNvSpPr/>
            <p:nvPr/>
          </p:nvSpPr>
          <p:spPr>
            <a:xfrm flipH="1">
              <a:off x="685067" y="915566"/>
              <a:ext cx="2728160" cy="1968576"/>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grpFill/>
            <a:ln w="28575" cap="flat" cmpd="sng" algn="ctr">
              <a:noFill/>
              <a:prstDash val="solid"/>
            </a:ln>
            <a:effectLst/>
          </p:spPr>
          <p:txBody>
            <a:bodyPr rtlCol="0" anchor="ctr"/>
            <a:lstStyle/>
            <a:p>
              <a:pPr algn="ctr">
                <a:defRPr/>
              </a:pPr>
              <a:endParaRPr lang="en-US" kern="0" smtClean="0">
                <a:solidFill>
                  <a:schemeClr val="accent2"/>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55576" y="1351018"/>
              <a:ext cx="1825587" cy="349908"/>
            </a:xfrm>
            <a:prstGeom prst="rect">
              <a:avLst/>
            </a:prstGeom>
            <a:noFill/>
            <a:ln>
              <a:noFill/>
            </a:ln>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a:defRPr/>
              </a:pPr>
              <a:r>
                <a:rPr lang="zh-CN" altLang="en-US" sz="1600" b="0" dirty="0" smtClean="0">
                  <a:solidFill>
                    <a:schemeClr val="accent2"/>
                  </a:solidFill>
                  <a:latin typeface="微软雅黑" panose="020B0503020204020204" pitchFamily="34" charset="-122"/>
                  <a:cs typeface="Times New Roman" panose="02020603050405020304" pitchFamily="18" charset="0"/>
                </a:rPr>
                <a:t>标题文字</a:t>
              </a:r>
              <a:endParaRPr lang="zh-CN" altLang="en-US" sz="1600" b="0" dirty="0">
                <a:solidFill>
                  <a:schemeClr val="accent2"/>
                </a:solidFill>
                <a:latin typeface="微软雅黑" panose="020B0503020204020204" pitchFamily="34" charset="-122"/>
                <a:cs typeface="Times New Roman" panose="02020603050405020304" pitchFamily="18" charset="0"/>
              </a:endParaRPr>
            </a:p>
          </p:txBody>
        </p:sp>
        <p:sp>
          <p:nvSpPr>
            <p:cNvPr id="10" name="TextBox 9"/>
            <p:cNvSpPr txBox="1"/>
            <p:nvPr/>
          </p:nvSpPr>
          <p:spPr>
            <a:xfrm>
              <a:off x="915027" y="1635645"/>
              <a:ext cx="2062774" cy="856156"/>
            </a:xfrm>
            <a:prstGeom prst="rect">
              <a:avLst/>
            </a:prstGeom>
            <a:grpFill/>
            <a:ln>
              <a:noFill/>
            </a:ln>
          </p:spPr>
          <p:txBody>
            <a:bodyPr wrap="square" rtlCol="0">
              <a:spAutoFit/>
            </a:bodyPr>
            <a:lstStyle/>
            <a:p>
              <a:pPr>
                <a:defRPr/>
              </a:pPr>
              <a:r>
                <a:rPr lang="zh-CN" altLang="en-US" sz="1000" kern="0" dirty="0">
                  <a:solidFill>
                    <a:schemeClr val="accent2"/>
                  </a:solidFill>
                  <a:latin typeface="微软雅黑" panose="020B0503020204020204" pitchFamily="34" charset="-122"/>
                  <a:ea typeface="微软雅黑" panose="020B0503020204020204" pitchFamily="34" charset="-122"/>
                </a:rPr>
                <a:t>单击此处添加段落文本单击字单击此处添加段落文本单击字单击此处此处添加单击此处</a:t>
              </a:r>
              <a:r>
                <a:rPr lang="zh-CN" altLang="en-US" sz="1000" kern="0" dirty="0" smtClean="0">
                  <a:solidFill>
                    <a:schemeClr val="accent2"/>
                  </a:solidFill>
                  <a:latin typeface="微软雅黑" panose="020B0503020204020204" pitchFamily="34" charset="-122"/>
                  <a:ea typeface="微软雅黑" panose="020B0503020204020204" pitchFamily="34" charset="-122"/>
                </a:rPr>
                <a:t>添加</a:t>
              </a:r>
              <a:endParaRPr lang="zh-CN" altLang="en-US" sz="1000" kern="0" dirty="0">
                <a:solidFill>
                  <a:schemeClr val="accent2"/>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133515" y="2987126"/>
            <a:ext cx="1977211" cy="1479496"/>
            <a:chOff x="3390310" y="2983512"/>
            <a:chExt cx="2333818" cy="1746336"/>
          </a:xfrm>
        </p:grpSpPr>
        <p:sp>
          <p:nvSpPr>
            <p:cNvPr id="12" name="矩形 7"/>
            <p:cNvSpPr/>
            <p:nvPr/>
          </p:nvSpPr>
          <p:spPr>
            <a:xfrm flipH="1">
              <a:off x="3390310" y="2983512"/>
              <a:ext cx="2333818" cy="1746336"/>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chemeClr val="tx2"/>
            </a:solidFill>
            <a:ln w="28575" cap="flat" cmpd="sng" algn="ctr">
              <a:noFill/>
              <a:prstDash val="solid"/>
            </a:ln>
            <a:effectLst/>
          </p:spPr>
          <p:txBody>
            <a:bodyPr rtlCol="0" anchor="ctr"/>
            <a:lstStyle/>
            <a:p>
              <a:pPr algn="ctr">
                <a:defRPr/>
              </a:pPr>
              <a:endParaRPr lang="en-US" kern="0" smtClean="0">
                <a:solidFill>
                  <a:schemeClr val="accent2"/>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640702" y="3281209"/>
              <a:ext cx="1352006" cy="3533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a:defRPr/>
              </a:pPr>
              <a:r>
                <a:rPr lang="zh-CN" altLang="en-US" sz="1600" b="0" dirty="0" smtClean="0">
                  <a:solidFill>
                    <a:schemeClr val="accent2"/>
                  </a:solidFill>
                  <a:latin typeface="微软雅黑" panose="020B0503020204020204" pitchFamily="34" charset="-122"/>
                  <a:cs typeface="Times New Roman" panose="02020603050405020304" pitchFamily="18" charset="0"/>
                </a:rPr>
                <a:t>标题文字</a:t>
              </a:r>
              <a:endParaRPr lang="zh-CN" altLang="en-US" sz="1600" b="0" dirty="0">
                <a:solidFill>
                  <a:schemeClr val="accent2"/>
                </a:solidFill>
                <a:latin typeface="微软雅黑" panose="020B0503020204020204" pitchFamily="34" charset="-122"/>
                <a:cs typeface="Times New Roman" panose="02020603050405020304" pitchFamily="18" charset="0"/>
              </a:endParaRPr>
            </a:p>
          </p:txBody>
        </p:sp>
        <p:sp>
          <p:nvSpPr>
            <p:cNvPr id="14" name="TextBox 13"/>
            <p:cNvSpPr txBox="1"/>
            <p:nvPr/>
          </p:nvSpPr>
          <p:spPr>
            <a:xfrm>
              <a:off x="3540613" y="3598912"/>
              <a:ext cx="2062773" cy="653916"/>
            </a:xfrm>
            <a:prstGeom prst="rect">
              <a:avLst/>
            </a:prstGeom>
            <a:noFill/>
          </p:spPr>
          <p:txBody>
            <a:bodyPr wrap="square" rtlCol="0">
              <a:spAutoFit/>
            </a:bodyPr>
            <a:lstStyle/>
            <a:p>
              <a:pPr>
                <a:defRPr/>
              </a:pPr>
              <a:r>
                <a:rPr lang="zh-CN" altLang="en-US" sz="1000" kern="0" dirty="0">
                  <a:solidFill>
                    <a:schemeClr val="accent2"/>
                  </a:solidFill>
                  <a:latin typeface="微软雅黑" panose="020B0503020204020204" pitchFamily="34" charset="-122"/>
                  <a:ea typeface="微软雅黑" panose="020B0503020204020204" pitchFamily="34" charset="-122"/>
                </a:rPr>
                <a:t>单击此处添加段落文本单击字单击此处添加段落文本单击字单击</a:t>
              </a:r>
              <a:r>
                <a:rPr lang="zh-CN" altLang="en-US" sz="1000" kern="0" dirty="0" smtClean="0">
                  <a:solidFill>
                    <a:schemeClr val="accent2"/>
                  </a:solidFill>
                  <a:latin typeface="微软雅黑" panose="020B0503020204020204" pitchFamily="34" charset="-122"/>
                  <a:ea typeface="微软雅黑" panose="020B0503020204020204" pitchFamily="34" charset="-122"/>
                </a:rPr>
                <a:t>此处</a:t>
              </a:r>
              <a:endParaRPr lang="zh-CN" altLang="en-US" sz="1000" kern="0" dirty="0">
                <a:solidFill>
                  <a:schemeClr val="accent2"/>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131840" y="1680798"/>
            <a:ext cx="1650955" cy="1222929"/>
            <a:chOff x="3467029" y="1542643"/>
            <a:chExt cx="1862287" cy="1379472"/>
          </a:xfrm>
        </p:grpSpPr>
        <p:sp>
          <p:nvSpPr>
            <p:cNvPr id="16" name="矩形 7"/>
            <p:cNvSpPr/>
            <p:nvPr/>
          </p:nvSpPr>
          <p:spPr>
            <a:xfrm flipH="1" flipV="1">
              <a:off x="3467029" y="1542643"/>
              <a:ext cx="1862287" cy="1379472"/>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chemeClr val="tx1"/>
            </a:solidFill>
            <a:ln w="28575" cap="flat" cmpd="sng" algn="ctr">
              <a:noFill/>
              <a:prstDash val="solid"/>
            </a:ln>
            <a:effectLst/>
          </p:spPr>
          <p:txBody>
            <a:bodyPr rtlCol="0" anchor="ctr"/>
            <a:lstStyle/>
            <a:p>
              <a:pPr algn="ctr">
                <a:defRPr/>
              </a:pPr>
              <a:endParaRPr lang="en-US" kern="0" smtClean="0">
                <a:solidFill>
                  <a:schemeClr val="accent2"/>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3681730" y="1885058"/>
              <a:ext cx="1395882" cy="33768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a:defRPr/>
              </a:pPr>
              <a:r>
                <a:rPr lang="zh-CN" altLang="en-US" sz="1600" b="0" dirty="0" smtClean="0">
                  <a:solidFill>
                    <a:schemeClr val="accent2"/>
                  </a:solidFill>
                  <a:latin typeface="微软雅黑" panose="020B0503020204020204" pitchFamily="34" charset="-122"/>
                  <a:cs typeface="Times New Roman" panose="02020603050405020304" pitchFamily="18" charset="0"/>
                </a:rPr>
                <a:t>标题文字</a:t>
              </a:r>
              <a:endParaRPr lang="zh-CN" altLang="en-US" sz="1600" b="0" dirty="0">
                <a:solidFill>
                  <a:schemeClr val="accent2"/>
                </a:solidFill>
                <a:latin typeface="微软雅黑" panose="020B0503020204020204" pitchFamily="34" charset="-122"/>
                <a:cs typeface="Times New Roman" panose="02020603050405020304" pitchFamily="18" charset="0"/>
              </a:endParaRPr>
            </a:p>
          </p:txBody>
        </p:sp>
        <p:sp>
          <p:nvSpPr>
            <p:cNvPr id="18" name="TextBox 17"/>
            <p:cNvSpPr txBox="1"/>
            <p:nvPr/>
          </p:nvSpPr>
          <p:spPr>
            <a:xfrm>
              <a:off x="3735565" y="2148963"/>
              <a:ext cx="1496959" cy="451327"/>
            </a:xfrm>
            <a:prstGeom prst="rect">
              <a:avLst/>
            </a:prstGeom>
            <a:noFill/>
          </p:spPr>
          <p:txBody>
            <a:bodyPr wrap="square" rtlCol="0">
              <a:spAutoFit/>
            </a:bodyPr>
            <a:lstStyle/>
            <a:p>
              <a:pPr>
                <a:defRPr/>
              </a:pPr>
              <a:r>
                <a:rPr lang="zh-CN" altLang="en-US" sz="1000" kern="0" dirty="0">
                  <a:solidFill>
                    <a:schemeClr val="accent2"/>
                  </a:solidFill>
                  <a:latin typeface="微软雅黑" panose="020B0503020204020204" pitchFamily="34" charset="-122"/>
                  <a:ea typeface="微软雅黑" panose="020B0503020204020204" pitchFamily="34" charset="-122"/>
                </a:rPr>
                <a:t>单击此处添加段落文本单击字</a:t>
              </a:r>
              <a:r>
                <a:rPr lang="zh-CN" altLang="en-US" sz="1000" kern="0" dirty="0" smtClean="0">
                  <a:solidFill>
                    <a:schemeClr val="accent2"/>
                  </a:solidFill>
                  <a:latin typeface="微软雅黑" panose="020B0503020204020204" pitchFamily="34" charset="-122"/>
                  <a:ea typeface="微软雅黑" panose="020B0503020204020204" pitchFamily="34" charset="-122"/>
                </a:rPr>
                <a:t>单击</a:t>
              </a:r>
              <a:endParaRPr lang="zh-CN" altLang="en-US" sz="1000" kern="0" dirty="0">
                <a:solidFill>
                  <a:schemeClr val="accent2"/>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588074" y="1230860"/>
            <a:ext cx="2872358" cy="1149226"/>
            <a:chOff x="755576" y="1770370"/>
            <a:chExt cx="2872358" cy="1149226"/>
          </a:xfrm>
        </p:grpSpPr>
        <p:sp>
          <p:nvSpPr>
            <p:cNvPr id="20" name="TextBox 19"/>
            <p:cNvSpPr txBox="1"/>
            <p:nvPr/>
          </p:nvSpPr>
          <p:spPr>
            <a:xfrm>
              <a:off x="755576" y="1770370"/>
              <a:ext cx="2800350" cy="369332"/>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30317" y="2211710"/>
              <a:ext cx="2797617" cy="707886"/>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grpSp>
      <p:sp>
        <p:nvSpPr>
          <p:cNvPr id="22" name="TextBox 21"/>
          <p:cNvSpPr txBox="1"/>
          <p:nvPr/>
        </p:nvSpPr>
        <p:spPr>
          <a:xfrm>
            <a:off x="5662815" y="2583944"/>
            <a:ext cx="2797617" cy="707886"/>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grpSp>
        <p:nvGrpSpPr>
          <p:cNvPr id="23" name="组合 22"/>
          <p:cNvGrpSpPr/>
          <p:nvPr/>
        </p:nvGrpSpPr>
        <p:grpSpPr>
          <a:xfrm>
            <a:off x="280052" y="242680"/>
            <a:ext cx="2904891" cy="338554"/>
            <a:chOff x="568442" y="319364"/>
            <a:chExt cx="3873190" cy="451406"/>
          </a:xfrm>
        </p:grpSpPr>
        <p:sp>
          <p:nvSpPr>
            <p:cNvPr id="2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5" name="等腰三角形 2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7"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23374" y="2624556"/>
            <a:ext cx="1627582" cy="1385713"/>
            <a:chOff x="4208894" y="3762612"/>
            <a:chExt cx="1822450" cy="1551623"/>
          </a:xfrm>
        </p:grpSpPr>
        <p:sp>
          <p:nvSpPr>
            <p:cNvPr id="3" name="等腰三角形 2"/>
            <p:cNvSpPr/>
            <p:nvPr/>
          </p:nvSpPr>
          <p:spPr>
            <a:xfrm rot="10800000">
              <a:off x="4208894" y="3762612"/>
              <a:ext cx="1822450" cy="1551623"/>
            </a:xfrm>
            <a:prstGeom prst="triangle">
              <a:avLst/>
            </a:prstGeom>
            <a:solidFill>
              <a:schemeClr val="tx2"/>
            </a:solidFill>
            <a:ln w="3175" cap="flat" cmpd="sng" algn="ctr">
              <a:noFill/>
              <a:prstDash val="solid"/>
            </a:ln>
            <a:effectLst/>
          </p:spPr>
          <p:txBody>
            <a:bodyPr anchor="ctr"/>
            <a:lstStyle/>
            <a:p>
              <a:pPr algn="ctr">
                <a:defRPr/>
              </a:pPr>
              <a:endParaRPr lang="zh-CN" altLang="en-US" sz="1600" kern="0" smtClea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TextBox 3"/>
            <p:cNvSpPr txBox="1"/>
            <p:nvPr/>
          </p:nvSpPr>
          <p:spPr>
            <a:xfrm>
              <a:off x="4711452" y="3969357"/>
              <a:ext cx="824027" cy="654790"/>
            </a:xfrm>
            <a:prstGeom prst="rect">
              <a:avLst/>
            </a:prstGeom>
          </p:spPr>
          <p:txBody>
            <a:bodyPr wrap="square" rtlCol="0">
              <a:spAutoFit/>
            </a:bodyPr>
            <a:lstStyle/>
            <a:p>
              <a:pPr algn="ctr">
                <a:defRPr/>
              </a:pPr>
              <a:r>
                <a:rPr lang="zh-CN" altLang="en-US" sz="1600" kern="0" dirty="0" smtClean="0">
                  <a:solidFill>
                    <a:srgbClr val="F8F8F8"/>
                  </a:solidFill>
                  <a:latin typeface="微软雅黑" panose="020B0503020204020204" pitchFamily="34" charset="-122"/>
                  <a:ea typeface="微软雅黑" panose="020B0503020204020204" pitchFamily="34" charset="-122"/>
                </a:rPr>
                <a:t>标题</a:t>
              </a:r>
              <a:endParaRPr lang="en-US" altLang="zh-CN" sz="1600" kern="0" dirty="0" smtClean="0">
                <a:solidFill>
                  <a:srgbClr val="F8F8F8"/>
                </a:solidFill>
                <a:latin typeface="微软雅黑" panose="020B0503020204020204" pitchFamily="34" charset="-122"/>
                <a:ea typeface="微软雅黑" panose="020B0503020204020204" pitchFamily="34" charset="-122"/>
              </a:endParaRPr>
            </a:p>
            <a:p>
              <a:pPr algn="ctr">
                <a:defRPr/>
              </a:pPr>
              <a:r>
                <a:rPr lang="zh-CN" altLang="en-US" sz="1600" kern="0" dirty="0" smtClean="0">
                  <a:solidFill>
                    <a:srgbClr val="F8F8F8"/>
                  </a:solidFill>
                  <a:latin typeface="微软雅黑" panose="020B0503020204020204" pitchFamily="34" charset="-122"/>
                  <a:ea typeface="微软雅黑" panose="020B0503020204020204" pitchFamily="34" charset="-122"/>
                </a:rPr>
                <a:t>文字</a:t>
              </a:r>
            </a:p>
          </p:txBody>
        </p:sp>
      </p:grpSp>
      <p:grpSp>
        <p:nvGrpSpPr>
          <p:cNvPr id="5" name="组合 4"/>
          <p:cNvGrpSpPr/>
          <p:nvPr/>
        </p:nvGrpSpPr>
        <p:grpSpPr>
          <a:xfrm>
            <a:off x="4644008" y="2727332"/>
            <a:ext cx="1576321" cy="1340149"/>
            <a:chOff x="5237842" y="4004098"/>
            <a:chExt cx="1765052" cy="1500603"/>
          </a:xfrm>
        </p:grpSpPr>
        <p:sp>
          <p:nvSpPr>
            <p:cNvPr id="6" name="等腰三角形 7"/>
            <p:cNvSpPr/>
            <p:nvPr/>
          </p:nvSpPr>
          <p:spPr>
            <a:xfrm>
              <a:off x="5237842" y="4004098"/>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solidFill>
              <a:schemeClr val="bg2"/>
            </a:solidFill>
            <a:ln w="3175" cap="flat" cmpd="sng" algn="ctr">
              <a:noFill/>
              <a:prstDash val="solid"/>
            </a:ln>
            <a:effectLst/>
          </p:spPr>
          <p:txBody>
            <a:bodyPr anchor="ctr"/>
            <a:lstStyle/>
            <a:p>
              <a:pPr algn="ctr">
                <a:defRPr/>
              </a:pPr>
              <a:endParaRPr lang="zh-CN" altLang="en-US" sz="1600" kern="0" smtClea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TextBox 6"/>
            <p:cNvSpPr txBox="1"/>
            <p:nvPr/>
          </p:nvSpPr>
          <p:spPr>
            <a:xfrm>
              <a:off x="5997759" y="4958700"/>
              <a:ext cx="666278" cy="379089"/>
            </a:xfrm>
            <a:prstGeom prst="rect">
              <a:avLst/>
            </a:prstGeom>
            <a:noFill/>
          </p:spPr>
          <p:txBody>
            <a:bodyPr wrap="none" rtlCol="0">
              <a:spAutoFit/>
            </a:bodyPr>
            <a:lstStyle/>
            <a:p>
              <a:pPr algn="ctr">
                <a:defRPr/>
              </a:pPr>
              <a:r>
                <a:rPr lang="zh-CN" altLang="en-US" sz="1600" kern="0" dirty="0" smtClean="0">
                  <a:solidFill>
                    <a:schemeClr val="accent2"/>
                  </a:solidFill>
                  <a:latin typeface="微软雅黑" panose="020B0503020204020204" pitchFamily="34" charset="-122"/>
                  <a:ea typeface="微软雅黑" panose="020B0503020204020204" pitchFamily="34" charset="-122"/>
                </a:rPr>
                <a:t>标题</a:t>
              </a:r>
            </a:p>
          </p:txBody>
        </p:sp>
      </p:grpSp>
      <p:grpSp>
        <p:nvGrpSpPr>
          <p:cNvPr id="8" name="组合 7"/>
          <p:cNvGrpSpPr/>
          <p:nvPr/>
        </p:nvGrpSpPr>
        <p:grpSpPr>
          <a:xfrm>
            <a:off x="3658544" y="1115743"/>
            <a:ext cx="1604674" cy="1311991"/>
            <a:chOff x="4244067" y="2343574"/>
            <a:chExt cx="1796802" cy="1469072"/>
          </a:xfrm>
        </p:grpSpPr>
        <p:sp>
          <p:nvSpPr>
            <p:cNvPr id="9" name="等腰三角形 6"/>
            <p:cNvSpPr/>
            <p:nvPr/>
          </p:nvSpPr>
          <p:spPr>
            <a:xfrm>
              <a:off x="4244067" y="2343574"/>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solidFill>
              <a:schemeClr val="bg1"/>
            </a:solidFill>
            <a:ln w="3175" cap="flat" cmpd="sng" algn="ctr">
              <a:noFill/>
              <a:prstDash val="solid"/>
            </a:ln>
            <a:effectLst/>
          </p:spPr>
          <p:txBody>
            <a:bodyPr anchor="ctr"/>
            <a:lstStyle/>
            <a:p>
              <a:pPr algn="ctr">
                <a:defRPr/>
              </a:pPr>
              <a:endParaRPr lang="zh-CN" altLang="en-US" sz="1600" kern="0" smtClea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TextBox 9"/>
            <p:cNvSpPr txBox="1"/>
            <p:nvPr/>
          </p:nvSpPr>
          <p:spPr>
            <a:xfrm>
              <a:off x="4801423" y="3047006"/>
              <a:ext cx="666279" cy="379088"/>
            </a:xfrm>
            <a:prstGeom prst="rect">
              <a:avLst/>
            </a:prstGeom>
            <a:noFill/>
          </p:spPr>
          <p:txBody>
            <a:bodyPr wrap="none" rtlCol="0">
              <a:spAutoFit/>
            </a:bodyPr>
            <a:lstStyle/>
            <a:p>
              <a:pPr algn="ctr">
                <a:defRPr/>
              </a:pPr>
              <a:r>
                <a:rPr lang="zh-CN" altLang="en-US" sz="1600" kern="0" dirty="0" smtClean="0">
                  <a:solidFill>
                    <a:schemeClr val="accent2"/>
                  </a:solidFill>
                  <a:latin typeface="微软雅黑" panose="020B0503020204020204" pitchFamily="34" charset="-122"/>
                  <a:ea typeface="微软雅黑" panose="020B0503020204020204" pitchFamily="34" charset="-122"/>
                </a:rPr>
                <a:t>标题</a:t>
              </a:r>
            </a:p>
          </p:txBody>
        </p:sp>
      </p:grpSp>
      <p:grpSp>
        <p:nvGrpSpPr>
          <p:cNvPr id="11" name="组合 10"/>
          <p:cNvGrpSpPr/>
          <p:nvPr/>
        </p:nvGrpSpPr>
        <p:grpSpPr>
          <a:xfrm>
            <a:off x="2690171" y="2727332"/>
            <a:ext cx="1576321" cy="1340149"/>
            <a:chOff x="3275692" y="4004098"/>
            <a:chExt cx="1765052" cy="1500603"/>
          </a:xfrm>
        </p:grpSpPr>
        <p:sp>
          <p:nvSpPr>
            <p:cNvPr id="12" name="等腰三角形 11"/>
            <p:cNvSpPr/>
            <p:nvPr/>
          </p:nvSpPr>
          <p:spPr>
            <a:xfrm>
              <a:off x="3275692" y="4004098"/>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solidFill>
              <a:schemeClr val="tx1"/>
            </a:solidFill>
            <a:ln w="3175" cap="flat" cmpd="sng" algn="ctr">
              <a:noFill/>
              <a:prstDash val="solid"/>
            </a:ln>
            <a:effectLst/>
          </p:spPr>
          <p:txBody>
            <a:bodyPr anchor="ctr"/>
            <a:lstStyle/>
            <a:p>
              <a:pPr algn="ctr">
                <a:defRPr/>
              </a:pPr>
              <a:endParaRPr lang="zh-CN" altLang="en-US" sz="1600" kern="0" smtClea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TextBox 12"/>
            <p:cNvSpPr txBox="1"/>
            <p:nvPr/>
          </p:nvSpPr>
          <p:spPr>
            <a:xfrm>
              <a:off x="3622960" y="4936591"/>
              <a:ext cx="666278" cy="379089"/>
            </a:xfrm>
            <a:prstGeom prst="rect">
              <a:avLst/>
            </a:prstGeom>
            <a:noFill/>
          </p:spPr>
          <p:txBody>
            <a:bodyPr wrap="none" rtlCol="0">
              <a:spAutoFit/>
            </a:bodyPr>
            <a:lstStyle/>
            <a:p>
              <a:pPr algn="ctr">
                <a:defRPr/>
              </a:pPr>
              <a:r>
                <a:rPr lang="zh-CN" altLang="en-US" sz="1600" kern="0" dirty="0" smtClean="0">
                  <a:solidFill>
                    <a:schemeClr val="accent2"/>
                  </a:solidFill>
                  <a:latin typeface="微软雅黑" panose="020B0503020204020204" pitchFamily="34" charset="-122"/>
                  <a:ea typeface="微软雅黑" panose="020B0503020204020204" pitchFamily="34" charset="-122"/>
                </a:rPr>
                <a:t>标题</a:t>
              </a:r>
            </a:p>
          </p:txBody>
        </p:sp>
      </p:grpSp>
      <p:grpSp>
        <p:nvGrpSpPr>
          <p:cNvPr id="14" name="组合 13"/>
          <p:cNvGrpSpPr/>
          <p:nvPr/>
        </p:nvGrpSpPr>
        <p:grpSpPr>
          <a:xfrm>
            <a:off x="5076056" y="1396547"/>
            <a:ext cx="2548069" cy="808260"/>
            <a:chOff x="5740568" y="2797139"/>
            <a:chExt cx="2548069" cy="808260"/>
          </a:xfrm>
        </p:grpSpPr>
        <p:grpSp>
          <p:nvGrpSpPr>
            <p:cNvPr id="15" name="组合 44"/>
            <p:cNvGrpSpPr/>
            <p:nvPr/>
          </p:nvGrpSpPr>
          <p:grpSpPr bwMode="auto">
            <a:xfrm flipH="1">
              <a:off x="6042252" y="3141849"/>
              <a:ext cx="2184400" cy="400110"/>
              <a:chOff x="-362770" y="3102960"/>
              <a:chExt cx="2183514" cy="400110"/>
            </a:xfrm>
          </p:grpSpPr>
          <p:sp>
            <p:nvSpPr>
              <p:cNvPr id="18"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19"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16" name="TextBox 11"/>
            <p:cNvSpPr txBox="1">
              <a:spLocks noChangeArrowheads="1"/>
            </p:cNvSpPr>
            <p:nvPr/>
          </p:nvSpPr>
          <p:spPr bwMode="auto">
            <a:xfrm flipH="1">
              <a:off x="6028600" y="2797139"/>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solidFill>
                    <a:schemeClr val="bg1"/>
                  </a:solidFill>
                  <a:latin typeface="微软雅黑" panose="020B0503020204020204" pitchFamily="34" charset="-122"/>
                  <a:ea typeface="微软雅黑" panose="020B0503020204020204" pitchFamily="34" charset="-122"/>
                </a:rPr>
                <a:t>标题文字</a:t>
              </a:r>
              <a:endParaRPr lang="en-US" altLang="zh-CN" sz="1600" kern="0" dirty="0" smtClean="0">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H="1">
              <a:off x="5740568" y="3605399"/>
              <a:ext cx="2548069" cy="0"/>
            </a:xfrm>
            <a:prstGeom prst="line">
              <a:avLst/>
            </a:prstGeom>
            <a:noFill/>
            <a:ln w="12700" cap="flat" cmpd="sng" algn="ctr">
              <a:solidFill>
                <a:schemeClr val="bg1"/>
              </a:solidFill>
              <a:prstDash val="sysDot"/>
              <a:headEnd type="oval"/>
              <a:tailEnd type="oval"/>
            </a:ln>
            <a:effectLst/>
          </p:spPr>
        </p:cxnSp>
      </p:grpSp>
      <p:grpSp>
        <p:nvGrpSpPr>
          <p:cNvPr id="20" name="组合 19"/>
          <p:cNvGrpSpPr/>
          <p:nvPr/>
        </p:nvGrpSpPr>
        <p:grpSpPr>
          <a:xfrm>
            <a:off x="641496" y="2593236"/>
            <a:ext cx="2639983" cy="794243"/>
            <a:chOff x="821899" y="3802559"/>
            <a:chExt cx="2639983" cy="794243"/>
          </a:xfrm>
        </p:grpSpPr>
        <p:grpSp>
          <p:nvGrpSpPr>
            <p:cNvPr id="21" name="组合 44"/>
            <p:cNvGrpSpPr/>
            <p:nvPr/>
          </p:nvGrpSpPr>
          <p:grpSpPr bwMode="auto">
            <a:xfrm flipH="1">
              <a:off x="821899" y="4133252"/>
              <a:ext cx="2184400" cy="400110"/>
              <a:chOff x="-362770" y="3102960"/>
              <a:chExt cx="2183514" cy="400110"/>
            </a:xfrm>
          </p:grpSpPr>
          <p:sp>
            <p:nvSpPr>
              <p:cNvPr id="24"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25"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22" name="TextBox 11"/>
            <p:cNvSpPr txBox="1">
              <a:spLocks noChangeArrowheads="1"/>
            </p:cNvSpPr>
            <p:nvPr/>
          </p:nvSpPr>
          <p:spPr bwMode="auto">
            <a:xfrm flipH="1">
              <a:off x="844254" y="3802559"/>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latin typeface="微软雅黑" panose="020B0503020204020204" pitchFamily="34" charset="-122"/>
                  <a:ea typeface="微软雅黑" panose="020B0503020204020204" pitchFamily="34" charset="-122"/>
                </a:rPr>
                <a:t>标题文字</a:t>
              </a:r>
              <a:endParaRPr lang="en-US" altLang="zh-CN" sz="1600" kern="0" dirty="0" smtClean="0">
                <a:latin typeface="微软雅黑" panose="020B0503020204020204" pitchFamily="34" charset="-122"/>
                <a:ea typeface="微软雅黑" panose="020B0503020204020204" pitchFamily="34" charset="-122"/>
              </a:endParaRPr>
            </a:p>
          </p:txBody>
        </p:sp>
        <p:cxnSp>
          <p:nvCxnSpPr>
            <p:cNvPr id="23" name="直接连接符 22"/>
            <p:cNvCxnSpPr/>
            <p:nvPr/>
          </p:nvCxnSpPr>
          <p:spPr>
            <a:xfrm flipH="1">
              <a:off x="868640" y="4596802"/>
              <a:ext cx="2593242" cy="0"/>
            </a:xfrm>
            <a:prstGeom prst="line">
              <a:avLst/>
            </a:prstGeom>
            <a:noFill/>
            <a:ln w="12700" cap="flat" cmpd="sng" algn="ctr">
              <a:solidFill>
                <a:schemeClr val="tx1"/>
              </a:solidFill>
              <a:prstDash val="sysDot"/>
              <a:headEnd type="oval"/>
              <a:tailEnd type="oval"/>
            </a:ln>
            <a:effectLst/>
          </p:spPr>
        </p:cxnSp>
      </p:grpSp>
      <p:grpSp>
        <p:nvGrpSpPr>
          <p:cNvPr id="26" name="组合 25"/>
          <p:cNvGrpSpPr/>
          <p:nvPr/>
        </p:nvGrpSpPr>
        <p:grpSpPr>
          <a:xfrm>
            <a:off x="6003847" y="3056061"/>
            <a:ext cx="2572375" cy="784440"/>
            <a:chOff x="5654277" y="2820959"/>
            <a:chExt cx="2572375" cy="784440"/>
          </a:xfrm>
        </p:grpSpPr>
        <p:grpSp>
          <p:nvGrpSpPr>
            <p:cNvPr id="27" name="组合 44"/>
            <p:cNvGrpSpPr/>
            <p:nvPr/>
          </p:nvGrpSpPr>
          <p:grpSpPr bwMode="auto">
            <a:xfrm flipH="1">
              <a:off x="6042252" y="3141849"/>
              <a:ext cx="2184400" cy="400110"/>
              <a:chOff x="-362770" y="3102960"/>
              <a:chExt cx="2183514" cy="400110"/>
            </a:xfrm>
          </p:grpSpPr>
          <p:sp>
            <p:nvSpPr>
              <p:cNvPr id="30"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31"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28" name="TextBox 11"/>
            <p:cNvSpPr txBox="1">
              <a:spLocks noChangeArrowheads="1"/>
            </p:cNvSpPr>
            <p:nvPr/>
          </p:nvSpPr>
          <p:spPr bwMode="auto">
            <a:xfrm flipH="1">
              <a:off x="6014317" y="2820959"/>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solidFill>
                    <a:schemeClr val="bg2"/>
                  </a:solidFill>
                  <a:latin typeface="微软雅黑" panose="020B0503020204020204" pitchFamily="34" charset="-122"/>
                  <a:ea typeface="微软雅黑" panose="020B0503020204020204" pitchFamily="34" charset="-122"/>
                </a:rPr>
                <a:t>标题文字</a:t>
              </a:r>
              <a:endParaRPr lang="en-US" altLang="zh-CN" sz="1600" kern="0" dirty="0" smtClean="0">
                <a:solidFill>
                  <a:schemeClr val="bg2"/>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flipH="1">
              <a:off x="5654277" y="3605399"/>
              <a:ext cx="2548069" cy="0"/>
            </a:xfrm>
            <a:prstGeom prst="line">
              <a:avLst/>
            </a:prstGeom>
            <a:noFill/>
            <a:ln w="12700" cap="flat" cmpd="sng" algn="ctr">
              <a:solidFill>
                <a:schemeClr val="bg2"/>
              </a:solidFill>
              <a:prstDash val="sysDot"/>
              <a:headEnd type="oval"/>
              <a:tailEnd type="oval"/>
            </a:ln>
            <a:effectLst/>
          </p:spPr>
        </p:cxnSp>
      </p:grpSp>
      <p:grpSp>
        <p:nvGrpSpPr>
          <p:cNvPr id="32" name="组合 31"/>
          <p:cNvGrpSpPr/>
          <p:nvPr/>
        </p:nvGrpSpPr>
        <p:grpSpPr>
          <a:xfrm>
            <a:off x="280052" y="242680"/>
            <a:ext cx="2904891" cy="338554"/>
            <a:chOff x="568442" y="319364"/>
            <a:chExt cx="3873190" cy="451406"/>
          </a:xfrm>
        </p:grpSpPr>
        <p:sp>
          <p:nvSpPr>
            <p:cNvPr id="3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4" name="等腰三角形 3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9" presetClass="path" presetSubtype="0" accel="50000" decel="50000" fill="hold" nodeType="withEffect">
                                  <p:stCondLst>
                                    <p:cond delay="0"/>
                                  </p:stCondLst>
                                  <p:childTnLst>
                                    <p:animMotion origin="layout" path="M 0.00031 0.00023 L -0.09464 -0.04669 " pathEditMode="relative" rAng="0" ptsTypes="AA">
                                      <p:cBhvr>
                                        <p:cTn id="21" dur="1000" spd="-100000" fill="hold"/>
                                        <p:tgtEl>
                                          <p:spTgt spid="5"/>
                                        </p:tgtEl>
                                        <p:attrNameLst>
                                          <p:attrName>ppt_x</p:attrName>
                                          <p:attrName>ppt_y</p:attrName>
                                        </p:attrNameLst>
                                      </p:cBhvr>
                                      <p:rCtr x="-4755" y="-2358"/>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49" presetClass="path" presetSubtype="0" accel="50000" decel="50000" fill="hold" nodeType="withEffect">
                                  <p:stCondLst>
                                    <p:cond delay="0"/>
                                  </p:stCondLst>
                                  <p:childTnLst>
                                    <p:animMotion origin="layout" path="M 0.00061 0.00046 L 0.09618 -0.04669 " pathEditMode="relative" rAng="0" ptsTypes="AA">
                                      <p:cBhvr>
                                        <p:cTn id="28" dur="1000" spd="-100000" fill="hold"/>
                                        <p:tgtEl>
                                          <p:spTgt spid="11"/>
                                        </p:tgtEl>
                                        <p:attrNameLst>
                                          <p:attrName>ppt_x</p:attrName>
                                          <p:attrName>ppt_y</p:attrName>
                                        </p:attrNameLst>
                                      </p:cBhvr>
                                      <p:rCtr x="4771" y="-2358"/>
                                    </p:animMotion>
                                  </p:childTnLst>
                                </p:cTn>
                              </p:par>
                            </p:childTnLst>
                          </p:cTn>
                        </p:par>
                        <p:par>
                          <p:cTn id="29" fill="hold">
                            <p:stCondLst>
                              <p:cond delay="1000"/>
                            </p:stCondLst>
                            <p:childTnLst>
                              <p:par>
                                <p:cTn id="30" presetID="1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lide(fromRight)">
                                      <p:cBhvr>
                                        <p:cTn id="32" dur="1000"/>
                                        <p:tgtEl>
                                          <p:spTgt spid="14"/>
                                        </p:tgtEl>
                                      </p:cBhvr>
                                    </p:animEffect>
                                  </p:childTnLst>
                                </p:cTn>
                              </p:par>
                              <p:par>
                                <p:cTn id="33" presetID="1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lide(fromLeft)">
                                      <p:cBhvr>
                                        <p:cTn id="35" dur="1000"/>
                                        <p:tgtEl>
                                          <p:spTgt spid="20"/>
                                        </p:tgtEl>
                                      </p:cBhvr>
                                    </p:animEffect>
                                  </p:childTnLst>
                                </p:cTn>
                              </p:par>
                            </p:childTnLst>
                          </p:cTn>
                        </p:par>
                        <p:par>
                          <p:cTn id="36" fill="hold">
                            <p:stCondLst>
                              <p:cond delay="2000"/>
                            </p:stCondLst>
                            <p:childTnLst>
                              <p:par>
                                <p:cTn id="37" presetID="12" presetClass="entr" presetSubtype="2"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lide(fromRight)">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7594" y="1307379"/>
            <a:ext cx="5432685" cy="2961458"/>
            <a:chOff x="417594" y="1307379"/>
            <a:chExt cx="5432685" cy="2961458"/>
          </a:xfrm>
        </p:grpSpPr>
        <p:sp>
          <p:nvSpPr>
            <p:cNvPr id="3" name="五角星 2"/>
            <p:cNvSpPr/>
            <p:nvPr/>
          </p:nvSpPr>
          <p:spPr>
            <a:xfrm>
              <a:off x="2051581" y="1738257"/>
              <a:ext cx="2165350" cy="2165350"/>
            </a:xfrm>
            <a:prstGeom prst="star5">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694589" y="2496403"/>
              <a:ext cx="862568" cy="864315"/>
              <a:chOff x="3002267" y="2879804"/>
              <a:chExt cx="775207" cy="776777"/>
            </a:xfrm>
          </p:grpSpPr>
          <p:sp>
            <p:nvSpPr>
              <p:cNvPr id="25" name="椭圆 80"/>
              <p:cNvSpPr/>
              <p:nvPr/>
            </p:nvSpPr>
            <p:spPr bwMode="auto">
              <a:xfrm>
                <a:off x="3002267" y="2879804"/>
                <a:ext cx="775207" cy="776777"/>
              </a:xfrm>
              <a:prstGeom prst="ellipse">
                <a:avLst/>
              </a:prstGeom>
              <a:solidFill>
                <a:schemeClr val="bg1"/>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008157" y="3020617"/>
                <a:ext cx="739230" cy="523220"/>
              </a:xfrm>
              <a:prstGeom prst="rect">
                <a:avLst/>
              </a:prstGeom>
              <a:noFill/>
              <a:ln>
                <a:noFill/>
              </a:ln>
            </p:spPr>
            <p:txBody>
              <a:bodyPr wrap="square"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en-US" altLang="zh-CN" sz="1600" dirty="0" smtClean="0">
                  <a:solidFill>
                    <a:schemeClr val="accent2"/>
                  </a:solidFill>
                  <a:latin typeface="微软雅黑" panose="020B0503020204020204" pitchFamily="34" charset="-122"/>
                  <a:ea typeface="微软雅黑" panose="020B0503020204020204" pitchFamily="34" charset="-122"/>
                </a:endParaRPr>
              </a:p>
              <a:p>
                <a:pPr algn="ctr"/>
                <a:r>
                  <a:rPr lang="zh-CN" altLang="en-US" sz="1600" dirty="0" smtClean="0">
                    <a:solidFill>
                      <a:schemeClr val="accent2"/>
                    </a:solidFill>
                    <a:latin typeface="微软雅黑" panose="020B0503020204020204" pitchFamily="34" charset="-122"/>
                    <a:ea typeface="微软雅黑" panose="020B0503020204020204" pitchFamily="34" charset="-122"/>
                  </a:rPr>
                  <a:t>文字</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2874301" y="1307379"/>
              <a:ext cx="524509" cy="525571"/>
              <a:chOff x="3002267" y="2879804"/>
              <a:chExt cx="775207" cy="776777"/>
            </a:xfrm>
          </p:grpSpPr>
          <p:sp>
            <p:nvSpPr>
              <p:cNvPr id="23" name="椭圆 80"/>
              <p:cNvSpPr/>
              <p:nvPr/>
            </p:nvSpPr>
            <p:spPr bwMode="auto">
              <a:xfrm>
                <a:off x="3002267" y="2879804"/>
                <a:ext cx="775207" cy="776777"/>
              </a:xfrm>
              <a:prstGeom prst="ellipse">
                <a:avLst/>
              </a:prstGeom>
              <a:solidFill>
                <a:schemeClr val="bg1"/>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3021853" y="3001038"/>
                <a:ext cx="739230" cy="591350"/>
              </a:xfrm>
              <a:prstGeom prst="rect">
                <a:avLst/>
              </a:prstGeom>
              <a:noFill/>
              <a:ln>
                <a:noFill/>
              </a:ln>
            </p:spPr>
            <p:txBody>
              <a:bodyPr wrap="square" rtlCol="0">
                <a:spAutoFit/>
              </a:bodyPr>
              <a:lstStyle/>
              <a:p>
                <a:pPr algn="ctr"/>
                <a:r>
                  <a:rPr lang="en-US" altLang="zh-CN" sz="2000" dirty="0" smtClean="0">
                    <a:solidFill>
                      <a:schemeClr val="accent2"/>
                    </a:solidFill>
                    <a:latin typeface="微软雅黑" panose="020B0503020204020204" pitchFamily="34" charset="-122"/>
                    <a:ea typeface="微软雅黑" panose="020B0503020204020204" pitchFamily="34" charset="-122"/>
                  </a:rPr>
                  <a:t>01</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130182" y="2294206"/>
              <a:ext cx="524509" cy="525571"/>
              <a:chOff x="3002267" y="2879804"/>
              <a:chExt cx="775207" cy="776777"/>
            </a:xfrm>
          </p:grpSpPr>
          <p:sp>
            <p:nvSpPr>
              <p:cNvPr id="21" name="椭圆 80"/>
              <p:cNvSpPr/>
              <p:nvPr/>
            </p:nvSpPr>
            <p:spPr bwMode="auto">
              <a:xfrm>
                <a:off x="3002267" y="2879804"/>
                <a:ext cx="775207" cy="776777"/>
              </a:xfrm>
              <a:prstGeom prst="ellipse">
                <a:avLst/>
              </a:prstGeom>
              <a:solidFill>
                <a:schemeClr val="tx1"/>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accent2"/>
                    </a:solidFill>
                    <a:latin typeface="微软雅黑" panose="020B0503020204020204" pitchFamily="34" charset="-122"/>
                    <a:ea typeface="微软雅黑" panose="020B0503020204020204" pitchFamily="34" charset="-122"/>
                  </a:rPr>
                  <a:t>02</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653964" y="2281489"/>
              <a:ext cx="524509" cy="525571"/>
              <a:chOff x="3002267" y="2879804"/>
              <a:chExt cx="775207" cy="776777"/>
            </a:xfrm>
          </p:grpSpPr>
          <p:sp>
            <p:nvSpPr>
              <p:cNvPr id="19" name="椭圆 80"/>
              <p:cNvSpPr/>
              <p:nvPr/>
            </p:nvSpPr>
            <p:spPr bwMode="auto">
              <a:xfrm>
                <a:off x="3002267" y="2879804"/>
                <a:ext cx="775207" cy="776777"/>
              </a:xfrm>
              <a:prstGeom prst="ellipse">
                <a:avLst/>
              </a:prstGeom>
              <a:solidFill>
                <a:schemeClr val="bg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accent2"/>
                    </a:solidFill>
                    <a:latin typeface="微软雅黑" panose="020B0503020204020204" pitchFamily="34" charset="-122"/>
                    <a:ea typeface="微软雅黑" panose="020B0503020204020204" pitchFamily="34" charset="-122"/>
                  </a:rPr>
                  <a:t>03</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2139099" y="3743266"/>
              <a:ext cx="524509" cy="525571"/>
              <a:chOff x="3002267" y="2879804"/>
              <a:chExt cx="775207" cy="776777"/>
            </a:xfrm>
          </p:grpSpPr>
          <p:sp>
            <p:nvSpPr>
              <p:cNvPr id="17" name="椭圆 80"/>
              <p:cNvSpPr/>
              <p:nvPr/>
            </p:nvSpPr>
            <p:spPr bwMode="auto">
              <a:xfrm>
                <a:off x="3002267" y="2879804"/>
                <a:ext cx="775207" cy="776777"/>
              </a:xfrm>
              <a:prstGeom prst="ellipse">
                <a:avLst/>
              </a:prstGeom>
              <a:solidFill>
                <a:schemeClr val="tx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accent2"/>
                    </a:solidFill>
                    <a:latin typeface="微软雅黑" panose="020B0503020204020204" pitchFamily="34" charset="-122"/>
                    <a:ea typeface="微软雅黑" panose="020B0503020204020204" pitchFamily="34" charset="-122"/>
                  </a:rPr>
                  <a:t>04</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645317" y="3743266"/>
              <a:ext cx="524509" cy="525571"/>
              <a:chOff x="3002267" y="2879804"/>
              <a:chExt cx="775207" cy="776777"/>
            </a:xfrm>
          </p:grpSpPr>
          <p:sp>
            <p:nvSpPr>
              <p:cNvPr id="15" name="椭圆 80"/>
              <p:cNvSpPr/>
              <p:nvPr/>
            </p:nvSpPr>
            <p:spPr bwMode="auto">
              <a:xfrm>
                <a:off x="3002267" y="2879804"/>
                <a:ext cx="775207" cy="776777"/>
              </a:xfrm>
              <a:prstGeom prst="ellipse">
                <a:avLst/>
              </a:prstGeom>
              <a:solidFill>
                <a:schemeClr val="bg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accent2"/>
                    </a:solidFill>
                    <a:latin typeface="微软雅黑" panose="020B0503020204020204" pitchFamily="34" charset="-122"/>
                    <a:ea typeface="微软雅黑" panose="020B0503020204020204" pitchFamily="34" charset="-122"/>
                  </a:rPr>
                  <a:t>05</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1730870" y="1401616"/>
              <a:ext cx="1005403" cy="338554"/>
            </a:xfrm>
            <a:prstGeom prst="rect">
              <a:avLst/>
            </a:prstGeom>
            <a:noFill/>
          </p:spPr>
          <p:txBody>
            <a:bodyPr wrap="non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标题文字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4844876" y="2418122"/>
              <a:ext cx="1005403" cy="338554"/>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标题文字</a:t>
              </a:r>
              <a:endParaRPr lang="zh-CN" altLang="en-US" sz="16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4338218" y="3920157"/>
              <a:ext cx="1005403" cy="338554"/>
            </a:xfrm>
            <a:prstGeom prst="rect">
              <a:avLst/>
            </a:prstGeom>
            <a:noFill/>
          </p:spPr>
          <p:txBody>
            <a:bodyPr wrap="none" rtlCol="0">
              <a:spAutoFit/>
            </a:bodyPr>
            <a:lstStyle/>
            <a:p>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417594" y="2451600"/>
              <a:ext cx="1066318" cy="338554"/>
            </a:xfrm>
            <a:prstGeom prst="rect">
              <a:avLst/>
            </a:prstGeom>
            <a:noFill/>
          </p:spPr>
          <p:txBody>
            <a:bodyPr wrap="none" rtlCol="0">
              <a:spAutoFit/>
            </a:bodyPr>
            <a:lstStyle/>
            <a:p>
              <a:pPr algn="ctr"/>
              <a:r>
                <a:rPr lang="zh-CN" altLang="en-US" sz="1600" dirty="0" smtClean="0">
                  <a:solidFill>
                    <a:schemeClr val="bg2"/>
                  </a:solidFill>
                  <a:latin typeface="微软雅黑" panose="020B0503020204020204" pitchFamily="34" charset="-122"/>
                  <a:ea typeface="微软雅黑" panose="020B0503020204020204" pitchFamily="34" charset="-122"/>
                </a:rPr>
                <a:t>标题文字 </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958582" y="3870314"/>
              <a:ext cx="1005403" cy="338554"/>
            </a:xfrm>
            <a:prstGeom prst="rect">
              <a:avLst/>
            </a:prstGeom>
            <a:noFill/>
          </p:spPr>
          <p:txBody>
            <a:bodyPr wrap="none" rtlCol="0">
              <a:spAutoFit/>
            </a:bodyPr>
            <a:lstStyle/>
            <a:p>
              <a:pPr algn="ctr"/>
              <a:r>
                <a:rPr lang="zh-CN" altLang="en-US" sz="1600" dirty="0" smtClean="0">
                  <a:solidFill>
                    <a:schemeClr val="tx2"/>
                  </a:solidFill>
                  <a:latin typeface="微软雅黑" panose="020B0503020204020204" pitchFamily="34" charset="-122"/>
                  <a:ea typeface="微软雅黑" panose="020B0503020204020204" pitchFamily="34" charset="-122"/>
                </a:rPr>
                <a:t>标题文字</a:t>
              </a:r>
              <a:endParaRPr lang="zh-CN" altLang="en-US" sz="1600" dirty="0">
                <a:solidFill>
                  <a:schemeClr val="tx2"/>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168080" y="1692845"/>
            <a:ext cx="1052212" cy="343167"/>
            <a:chOff x="4516579" y="722741"/>
            <a:chExt cx="1052212" cy="343167"/>
          </a:xfrm>
        </p:grpSpPr>
        <p:sp>
          <p:nvSpPr>
            <p:cNvPr id="28" name="圆角矩形 27"/>
            <p:cNvSpPr/>
            <p:nvPr/>
          </p:nvSpPr>
          <p:spPr>
            <a:xfrm>
              <a:off x="4516579" y="746402"/>
              <a:ext cx="1052212" cy="319506"/>
            </a:xfrm>
            <a:prstGeom prst="roundRect">
              <a:avLst/>
            </a:prstGeom>
            <a:solidFill>
              <a:schemeClr val="bg1"/>
            </a:solidFill>
            <a:ln w="25400" cap="flat" cmpd="sng" algn="ctr">
              <a:noFill/>
              <a:prstDash val="solid"/>
            </a:ln>
            <a:effectLst/>
          </p:spPr>
          <p:txBody>
            <a:bodyPr anchor="ctr"/>
            <a:lstStyle/>
            <a:p>
              <a:pPr algn="ctr" fontAlgn="base">
                <a:spcBef>
                  <a:spcPct val="0"/>
                </a:spcBef>
                <a:spcAft>
                  <a:spcPct val="0"/>
                </a:spcAft>
              </a:pPr>
              <a:endParaRPr lang="zh-CN" altLang="en-US" kern="0" dirty="0">
                <a:solidFill>
                  <a:srgbClr val="FFFFFF"/>
                </a:solidFill>
                <a:latin typeface="微软雅黑" panose="020B0503020204020204" pitchFamily="34" charset="-122"/>
                <a:ea typeface="微软雅黑" panose="020B0503020204020204" pitchFamily="34" charset="-122"/>
              </a:endParaRPr>
            </a:p>
          </p:txBody>
        </p:sp>
        <p:sp>
          <p:nvSpPr>
            <p:cNvPr id="29" name="矩形 28"/>
            <p:cNvSpPr/>
            <p:nvPr/>
          </p:nvSpPr>
          <p:spPr>
            <a:xfrm>
              <a:off x="4516579" y="722741"/>
              <a:ext cx="1005404" cy="338554"/>
            </a:xfrm>
            <a:prstGeom prst="rect">
              <a:avLst/>
            </a:prstGeom>
          </p:spPr>
          <p:txBody>
            <a:bodyPr wrap="none">
              <a:spAutoFit/>
            </a:bodyPr>
            <a:lstStyle/>
            <a:p>
              <a:pPr algn="ctr"/>
              <a:r>
                <a:rPr lang="zh-CN" altLang="en-US" sz="1600" dirty="0">
                  <a:solidFill>
                    <a:schemeClr val="accent2"/>
                  </a:solidFill>
                  <a:latin typeface="微软雅黑" panose="020B0503020204020204" pitchFamily="34" charset="-122"/>
                  <a:ea typeface="微软雅黑" panose="020B0503020204020204" pitchFamily="34" charset="-122"/>
                </a:rPr>
                <a:t>添加标题</a:t>
              </a:r>
            </a:p>
          </p:txBody>
        </p:sp>
      </p:grpSp>
      <p:sp>
        <p:nvSpPr>
          <p:cNvPr id="30" name="矩形 29"/>
          <p:cNvSpPr/>
          <p:nvPr/>
        </p:nvSpPr>
        <p:spPr>
          <a:xfrm>
            <a:off x="6084168" y="2225208"/>
            <a:ext cx="2544832" cy="1915909"/>
          </a:xfrm>
          <a:prstGeom prst="rect">
            <a:avLst/>
          </a:prstGeom>
        </p:spPr>
        <p:txBody>
          <a:bodyPr wrap="square" lIns="68580" tIns="34290" rIns="68580" bIns="34290">
            <a:spAutoFit/>
          </a:bodyPr>
          <a:lstStyle/>
          <a:p>
            <a:pPr>
              <a:lnSpc>
                <a:spcPct val="150000"/>
              </a:lnSpc>
              <a:defRPr/>
            </a:pP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文本单击此处可添加文本单击此处可添加文本</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本亮亮图文旗舰店</a:t>
            </a:r>
            <a:r>
              <a:rPr lang="en-US" altLang="zh-CN"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https://liangliangtuwen.tmall.com</a:t>
            </a:r>
            <a:endParaRPr lang="en-US" altLang="zh-CN"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1" name="组合 30"/>
          <p:cNvGrpSpPr/>
          <p:nvPr/>
        </p:nvGrpSpPr>
        <p:grpSpPr>
          <a:xfrm>
            <a:off x="280052" y="242680"/>
            <a:ext cx="2904891" cy="338554"/>
            <a:chOff x="568442" y="319364"/>
            <a:chExt cx="3873190" cy="451406"/>
          </a:xfrm>
        </p:grpSpPr>
        <p:sp>
          <p:nvSpPr>
            <p:cNvPr id="32"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3" name="等腰三角形 32"/>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4"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07062" y="1058649"/>
            <a:ext cx="2045056" cy="1954450"/>
            <a:chOff x="5807955" y="4605844"/>
            <a:chExt cx="1467146" cy="1402144"/>
          </a:xfrm>
        </p:grpSpPr>
        <p:sp>
          <p:nvSpPr>
            <p:cNvPr id="3" name="文本框 5"/>
            <p:cNvSpPr txBox="1"/>
            <p:nvPr/>
          </p:nvSpPr>
          <p:spPr>
            <a:xfrm>
              <a:off x="6376712" y="4916469"/>
              <a:ext cx="898389" cy="728648"/>
            </a:xfrm>
            <a:prstGeom prst="rect">
              <a:avLst/>
            </a:prstGeom>
            <a:noFill/>
          </p:spPr>
          <p:txBody>
            <a:bodyPr wrap="none" rtlCol="0">
              <a:spAutoFit/>
            </a:bodyPr>
            <a:lstStyle/>
            <a:p>
              <a:r>
                <a:rPr lang="en-US" altLang="zh-CN" sz="6000" dirty="0" smtClean="0">
                  <a:latin typeface="站酷高端黑" panose="02010600030101010101" pitchFamily="2" charset="-122"/>
                  <a:ea typeface="站酷高端黑" panose="02010600030101010101" pitchFamily="2" charset="-122"/>
                </a:rPr>
                <a:t>04</a:t>
              </a:r>
              <a:endParaRPr lang="zh-CN" altLang="en-US" sz="6000" dirty="0">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8C864"/>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C864"/>
                </a:solidFill>
              </a:endParaRPr>
            </a:p>
          </p:txBody>
        </p:sp>
      </p:grpSp>
      <p:sp>
        <p:nvSpPr>
          <p:cNvPr id="6" name="矩形 69"/>
          <p:cNvSpPr>
            <a:spLocks noChangeArrowheads="1"/>
          </p:cNvSpPr>
          <p:nvPr/>
        </p:nvSpPr>
        <p:spPr bwMode="auto">
          <a:xfrm>
            <a:off x="3419872" y="3124294"/>
            <a:ext cx="248380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000" b="1" dirty="0" smtClean="0">
                <a:latin typeface="微软雅黑" panose="020B0503020204020204" pitchFamily="34" charset="-122"/>
                <a:ea typeface="微软雅黑" panose="020B0503020204020204" pitchFamily="34" charset="-122"/>
                <a:sym typeface="微软雅黑" panose="020B0503020204020204" pitchFamily="34" charset="-122"/>
              </a:rPr>
              <a:t>工作存在不足</a:t>
            </a:r>
            <a:endParaRPr lang="en-US" altLang="zh-CN" sz="3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2454936" y="3678292"/>
            <a:ext cx="4627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a:t>
            </a:r>
            <a:r>
              <a:rPr lang="zh-CN" altLang="en-US" sz="1100" dirty="0" smtClean="0">
                <a:solidFill>
                  <a:schemeClr val="accent1"/>
                </a:solidFill>
                <a:latin typeface="微软雅黑" panose="020B0503020204020204" pitchFamily="34" charset="-122"/>
                <a:ea typeface="微软雅黑" panose="020B0503020204020204" pitchFamily="34" charset="-122"/>
              </a:rPr>
              <a:t>此处添加文字</a:t>
            </a:r>
            <a:endParaRPr lang="zh-CN" altLang="en-US" sz="1100" dirty="0">
              <a:solidFill>
                <a:schemeClr val="accent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907704" y="3401293"/>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84168" y="3401293"/>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210" y="622786"/>
            <a:ext cx="4233335" cy="4578410"/>
            <a:chOff x="142947" y="830382"/>
            <a:chExt cx="5644446" cy="6104546"/>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5751" b="100000" l="9938" r="89959">
                          <a14:foregroundMark x1="59731" y1="14564" x2="53727" y2="75696"/>
                          <a14:foregroundMark x1="68634" y1="18182" x2="71636" y2="78015"/>
                          <a14:foregroundMark x1="51967" y1="13451" x2="74638" y2="58720"/>
                          <a14:foregroundMark x1="49068" y1="13358" x2="68634" y2="13173"/>
                        </a14:backgroundRemoval>
                      </a14:imgEffect>
                    </a14:imgLayer>
                  </a14:imgProps>
                </a:ext>
                <a:ext uri="{28A0092B-C50C-407E-A947-70E740481C1C}">
                  <a14:useLocalDpi xmlns:a14="http://schemas.microsoft.com/office/drawing/2010/main" xmlns="" val="0"/>
                </a:ext>
              </a:extLst>
            </a:blip>
            <a:srcRect b="3085"/>
            <a:stretch>
              <a:fillRect/>
            </a:stretch>
          </p:blipFill>
          <p:spPr>
            <a:xfrm>
              <a:off x="142947" y="830382"/>
              <a:ext cx="5644446" cy="6104546"/>
            </a:xfrm>
            <a:prstGeom prst="rect">
              <a:avLst/>
            </a:prstGeom>
          </p:spPr>
        </p:pic>
        <p:sp>
          <p:nvSpPr>
            <p:cNvPr id="4" name="矩形 3"/>
            <p:cNvSpPr/>
            <p:nvPr/>
          </p:nvSpPr>
          <p:spPr>
            <a:xfrm>
              <a:off x="2693163" y="2142777"/>
              <a:ext cx="1856209" cy="3276988"/>
            </a:xfrm>
            <a:prstGeom prst="rect">
              <a:avLst/>
            </a:prstGeom>
            <a:solidFill>
              <a:srgbClr val="F7F7F9"/>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endParaRPr>
            </a:p>
          </p:txBody>
        </p:sp>
      </p:grpSp>
      <p:grpSp>
        <p:nvGrpSpPr>
          <p:cNvPr id="5" name="组合 4"/>
          <p:cNvGrpSpPr/>
          <p:nvPr/>
        </p:nvGrpSpPr>
        <p:grpSpPr>
          <a:xfrm>
            <a:off x="1648024" y="1881150"/>
            <a:ext cx="1764006" cy="525675"/>
            <a:chOff x="1648024" y="1881150"/>
            <a:chExt cx="1764006" cy="525675"/>
          </a:xfrm>
        </p:grpSpPr>
        <p:grpSp>
          <p:nvGrpSpPr>
            <p:cNvPr id="6" name="组合 1"/>
            <p:cNvGrpSpPr/>
            <p:nvPr/>
          </p:nvGrpSpPr>
          <p:grpSpPr>
            <a:xfrm>
              <a:off x="1648024" y="1881150"/>
              <a:ext cx="1764006" cy="525675"/>
              <a:chOff x="5999739" y="2195545"/>
              <a:chExt cx="1764006" cy="525675"/>
            </a:xfrm>
          </p:grpSpPr>
          <p:sp>
            <p:nvSpPr>
              <p:cNvPr id="8" name="TextBox 20"/>
              <p:cNvSpPr txBox="1"/>
              <p:nvPr/>
            </p:nvSpPr>
            <p:spPr bwMode="auto">
              <a:xfrm>
                <a:off x="6440756" y="2411569"/>
                <a:ext cx="1258823" cy="309651"/>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7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700" dirty="0" smtClean="0">
                    <a:solidFill>
                      <a:schemeClr val="accent1"/>
                    </a:solidFill>
                    <a:latin typeface="微软雅黑" panose="020B0503020204020204" pitchFamily="34" charset="-122"/>
                    <a:ea typeface="微软雅黑" panose="020B0503020204020204" pitchFamily="34" charset="-122"/>
                  </a:rPr>
                  <a:t>此处添加段落文本</a:t>
                </a:r>
                <a:endParaRPr lang="zh-CN" altLang="en-US" sz="700" dirty="0">
                  <a:solidFill>
                    <a:schemeClr val="accent1"/>
                  </a:solidFill>
                  <a:latin typeface="微软雅黑" panose="020B0503020204020204" pitchFamily="34" charset="-122"/>
                  <a:ea typeface="微软雅黑" panose="020B0503020204020204" pitchFamily="34" charset="-122"/>
                </a:endParaRPr>
              </a:p>
            </p:txBody>
          </p:sp>
          <p:sp>
            <p:nvSpPr>
              <p:cNvPr id="9" name="TextBox 19"/>
              <p:cNvSpPr txBox="1">
                <a:spLocks noChangeArrowheads="1"/>
              </p:cNvSpPr>
              <p:nvPr/>
            </p:nvSpPr>
            <p:spPr bwMode="auto">
              <a:xfrm>
                <a:off x="5999739" y="2195545"/>
                <a:ext cx="1764006" cy="248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1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01</a:t>
                </a:r>
                <a:r>
                  <a:rPr lang="zh-CN" altLang="en-US" sz="1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7" name="直接连接符 6"/>
            <p:cNvCxnSpPr/>
            <p:nvPr/>
          </p:nvCxnSpPr>
          <p:spPr>
            <a:xfrm>
              <a:off x="2195736" y="2118438"/>
              <a:ext cx="10519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648024" y="2499742"/>
            <a:ext cx="1764006" cy="525675"/>
            <a:chOff x="1648024" y="1881150"/>
            <a:chExt cx="1764006" cy="525675"/>
          </a:xfrm>
        </p:grpSpPr>
        <p:grpSp>
          <p:nvGrpSpPr>
            <p:cNvPr id="11" name="组合 1"/>
            <p:cNvGrpSpPr/>
            <p:nvPr/>
          </p:nvGrpSpPr>
          <p:grpSpPr>
            <a:xfrm>
              <a:off x="1648024" y="1881150"/>
              <a:ext cx="1764006" cy="525675"/>
              <a:chOff x="5999739" y="2195545"/>
              <a:chExt cx="1764006" cy="525675"/>
            </a:xfrm>
          </p:grpSpPr>
          <p:sp>
            <p:nvSpPr>
              <p:cNvPr id="13" name="TextBox 20"/>
              <p:cNvSpPr txBox="1"/>
              <p:nvPr/>
            </p:nvSpPr>
            <p:spPr bwMode="auto">
              <a:xfrm>
                <a:off x="6440756" y="2411569"/>
                <a:ext cx="1258823" cy="309651"/>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7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700" dirty="0" smtClean="0">
                    <a:solidFill>
                      <a:schemeClr val="accent1"/>
                    </a:solidFill>
                    <a:latin typeface="微软雅黑" panose="020B0503020204020204" pitchFamily="34" charset="-122"/>
                    <a:ea typeface="微软雅黑" panose="020B0503020204020204" pitchFamily="34" charset="-122"/>
                  </a:rPr>
                  <a:t>此处添加段落文本</a:t>
                </a:r>
                <a:endParaRPr lang="zh-CN" altLang="en-US" sz="700" dirty="0">
                  <a:solidFill>
                    <a:schemeClr val="accent1"/>
                  </a:solidFill>
                  <a:latin typeface="微软雅黑" panose="020B0503020204020204" pitchFamily="34" charset="-122"/>
                  <a:ea typeface="微软雅黑" panose="020B0503020204020204" pitchFamily="34" charset="-122"/>
                </a:endParaRPr>
              </a:p>
            </p:txBody>
          </p:sp>
          <p:sp>
            <p:nvSpPr>
              <p:cNvPr id="14" name="TextBox 19"/>
              <p:cNvSpPr txBox="1">
                <a:spLocks noChangeArrowheads="1"/>
              </p:cNvSpPr>
              <p:nvPr/>
            </p:nvSpPr>
            <p:spPr bwMode="auto">
              <a:xfrm>
                <a:off x="5999739" y="2195545"/>
                <a:ext cx="1764006" cy="248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1000" dirty="0" smtClean="0">
                    <a:latin typeface="微软雅黑" panose="020B0503020204020204" pitchFamily="34" charset="-122"/>
                    <a:ea typeface="微软雅黑" panose="020B0503020204020204" pitchFamily="34" charset="-122"/>
                    <a:cs typeface="宋体" panose="02010600030101010101" pitchFamily="2" charset="-122"/>
                  </a:rPr>
                  <a:t>02</a:t>
                </a:r>
                <a:r>
                  <a:rPr lang="zh-CN" altLang="en-US" sz="1000" dirty="0" smtClean="0">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000" dirty="0">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12" name="直接连接符 11"/>
            <p:cNvCxnSpPr/>
            <p:nvPr/>
          </p:nvCxnSpPr>
          <p:spPr>
            <a:xfrm>
              <a:off x="2195736" y="2118438"/>
              <a:ext cx="1051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648024" y="3147814"/>
            <a:ext cx="1764006" cy="525675"/>
            <a:chOff x="1648024" y="1881150"/>
            <a:chExt cx="1764006" cy="525675"/>
          </a:xfrm>
        </p:grpSpPr>
        <p:grpSp>
          <p:nvGrpSpPr>
            <p:cNvPr id="16" name="组合 1"/>
            <p:cNvGrpSpPr/>
            <p:nvPr/>
          </p:nvGrpSpPr>
          <p:grpSpPr>
            <a:xfrm>
              <a:off x="1648024" y="1881150"/>
              <a:ext cx="1764006" cy="525675"/>
              <a:chOff x="5999739" y="2195545"/>
              <a:chExt cx="1764006" cy="525675"/>
            </a:xfrm>
          </p:grpSpPr>
          <p:sp>
            <p:nvSpPr>
              <p:cNvPr id="18" name="TextBox 20"/>
              <p:cNvSpPr txBox="1"/>
              <p:nvPr/>
            </p:nvSpPr>
            <p:spPr bwMode="auto">
              <a:xfrm>
                <a:off x="6440756" y="2411569"/>
                <a:ext cx="1258823" cy="309651"/>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7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700" dirty="0" smtClean="0">
                    <a:solidFill>
                      <a:schemeClr val="accent1"/>
                    </a:solidFill>
                    <a:latin typeface="微软雅黑" panose="020B0503020204020204" pitchFamily="34" charset="-122"/>
                    <a:ea typeface="微软雅黑" panose="020B0503020204020204" pitchFamily="34" charset="-122"/>
                  </a:rPr>
                  <a:t>此处添加段落文本</a:t>
                </a:r>
                <a:endParaRPr lang="zh-CN" altLang="en-US" sz="700" dirty="0">
                  <a:solidFill>
                    <a:schemeClr val="accent1"/>
                  </a:solidFill>
                  <a:latin typeface="微软雅黑" panose="020B0503020204020204" pitchFamily="34" charset="-122"/>
                  <a:ea typeface="微软雅黑" panose="020B0503020204020204" pitchFamily="34" charset="-122"/>
                </a:endParaRPr>
              </a:p>
            </p:txBody>
          </p:sp>
          <p:sp>
            <p:nvSpPr>
              <p:cNvPr id="19" name="TextBox 19"/>
              <p:cNvSpPr txBox="1">
                <a:spLocks noChangeArrowheads="1"/>
              </p:cNvSpPr>
              <p:nvPr/>
            </p:nvSpPr>
            <p:spPr bwMode="auto">
              <a:xfrm>
                <a:off x="5999739" y="2195545"/>
                <a:ext cx="1764006" cy="248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10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03</a:t>
                </a:r>
                <a:r>
                  <a:rPr lang="zh-CN" altLang="en-US" sz="10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000" dirty="0">
                  <a:solidFill>
                    <a:schemeClr val="bg2"/>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17" name="直接连接符 16"/>
            <p:cNvCxnSpPr/>
            <p:nvPr/>
          </p:nvCxnSpPr>
          <p:spPr>
            <a:xfrm>
              <a:off x="2195736" y="2118438"/>
              <a:ext cx="10519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5076056" y="1777776"/>
            <a:ext cx="2904872" cy="2378150"/>
            <a:chOff x="4919045" y="1885366"/>
            <a:chExt cx="2904872" cy="2378150"/>
          </a:xfrm>
        </p:grpSpPr>
        <p:cxnSp>
          <p:nvCxnSpPr>
            <p:cNvPr id="21" name="直接连接符 20"/>
            <p:cNvCxnSpPr/>
            <p:nvPr/>
          </p:nvCxnSpPr>
          <p:spPr>
            <a:xfrm>
              <a:off x="4964807" y="2271075"/>
              <a:ext cx="2643086" cy="30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4975753" y="1885366"/>
              <a:ext cx="1518356" cy="338554"/>
              <a:chOff x="607024" y="179664"/>
              <a:chExt cx="2024470" cy="451405"/>
            </a:xfrm>
          </p:grpSpPr>
          <p:sp>
            <p:nvSpPr>
              <p:cNvPr id="24" name="文本框 50"/>
              <p:cNvSpPr txBox="1"/>
              <p:nvPr/>
            </p:nvSpPr>
            <p:spPr>
              <a:xfrm>
                <a:off x="743802" y="179664"/>
                <a:ext cx="1887692" cy="451405"/>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标题文字内容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5" name="等腰三角形 24"/>
              <p:cNvSpPr/>
              <p:nvPr/>
            </p:nvSpPr>
            <p:spPr>
              <a:xfrm rot="16200000" flipH="1" flipV="1">
                <a:off x="550306" y="326600"/>
                <a:ext cx="227305" cy="113870"/>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4919045" y="2347607"/>
              <a:ext cx="2904872" cy="1915909"/>
            </a:xfrm>
            <a:prstGeom prst="rect">
              <a:avLst/>
            </a:prstGeom>
          </p:spPr>
          <p:txBody>
            <a:bodyPr wrap="square" lIns="68580" tIns="34290" rIns="68580" bIns="34290">
              <a:spAutoFit/>
            </a:bodyPr>
            <a:lstStyle/>
            <a:p>
              <a:pPr>
                <a:lnSpc>
                  <a:spcPct val="150000"/>
                </a:lnSpc>
                <a:defRPr/>
              </a:pP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文本单击此处可添加文本单击此处可添加文本</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此处可添加文本单击此处可添加文本</a:t>
              </a:r>
              <a:endParaRPr lang="en-US" altLang="zh-CN"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10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10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6" name="组合 25"/>
          <p:cNvGrpSpPr/>
          <p:nvPr/>
        </p:nvGrpSpPr>
        <p:grpSpPr>
          <a:xfrm>
            <a:off x="280052" y="242680"/>
            <a:ext cx="2904891" cy="338554"/>
            <a:chOff x="568442" y="319364"/>
            <a:chExt cx="3873190" cy="451406"/>
          </a:xfrm>
        </p:grpSpPr>
        <p:sp>
          <p:nvSpPr>
            <p:cNvPr id="27"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8" name="等腰三角形 27"/>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9"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29025" y="1059582"/>
            <a:ext cx="3138733" cy="3640762"/>
            <a:chOff x="3029025" y="774337"/>
            <a:chExt cx="3138733" cy="3640762"/>
          </a:xfrm>
        </p:grpSpPr>
        <p:sp>
          <p:nvSpPr>
            <p:cNvPr id="3" name="Freeform 13"/>
            <p:cNvSpPr/>
            <p:nvPr/>
          </p:nvSpPr>
          <p:spPr bwMode="auto">
            <a:xfrm rot="3569734">
              <a:off x="4908424" y="2018027"/>
              <a:ext cx="1756383" cy="762284"/>
            </a:xfrm>
            <a:custGeom>
              <a:avLst/>
              <a:gdLst>
                <a:gd name="T0" fmla="*/ 1855 w 1855"/>
                <a:gd name="T1" fmla="*/ 808 h 808"/>
                <a:gd name="T2" fmla="*/ 473 w 1855"/>
                <a:gd name="T3" fmla="*/ 0 h 808"/>
                <a:gd name="T4" fmla="*/ 0 w 1855"/>
                <a:gd name="T5" fmla="*/ 808 h 808"/>
                <a:gd name="T6" fmla="*/ 1855 w 1855"/>
                <a:gd name="T7" fmla="*/ 808 h 808"/>
                <a:gd name="connsiteX0" fmla="*/ 10037 w 10037"/>
                <a:gd name="connsiteY0" fmla="*/ 10000 h 10000"/>
                <a:gd name="connsiteX1" fmla="*/ 2587 w 10037"/>
                <a:gd name="connsiteY1" fmla="*/ 0 h 10000"/>
                <a:gd name="connsiteX2" fmla="*/ 0 w 10037"/>
                <a:gd name="connsiteY2" fmla="*/ 9949 h 10000"/>
                <a:gd name="connsiteX3" fmla="*/ 10037 w 10037"/>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37" h="10000">
                  <a:moveTo>
                    <a:pt x="10037" y="10000"/>
                  </a:moveTo>
                  <a:lnTo>
                    <a:pt x="2587" y="0"/>
                  </a:lnTo>
                  <a:lnTo>
                    <a:pt x="0" y="9949"/>
                  </a:lnTo>
                  <a:lnTo>
                    <a:pt x="10037" y="10000"/>
                  </a:lnTo>
                  <a:close/>
                </a:path>
              </a:pathLst>
            </a:custGeom>
            <a:solidFill>
              <a:schemeClr val="bg2"/>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sp>
          <p:nvSpPr>
            <p:cNvPr id="4" name="Freeform 13"/>
            <p:cNvSpPr/>
            <p:nvPr/>
          </p:nvSpPr>
          <p:spPr bwMode="auto">
            <a:xfrm rot="14345172">
              <a:off x="2534821" y="2400591"/>
              <a:ext cx="1753538" cy="765129"/>
            </a:xfrm>
            <a:custGeom>
              <a:avLst/>
              <a:gdLst>
                <a:gd name="T0" fmla="*/ 1855 w 1855"/>
                <a:gd name="T1" fmla="*/ 808 h 808"/>
                <a:gd name="T2" fmla="*/ 473 w 1855"/>
                <a:gd name="T3" fmla="*/ 0 h 808"/>
                <a:gd name="T4" fmla="*/ 0 w 1855"/>
                <a:gd name="T5" fmla="*/ 808 h 808"/>
                <a:gd name="T6" fmla="*/ 1855 w 1855"/>
                <a:gd name="T7" fmla="*/ 808 h 808"/>
                <a:gd name="connsiteX0" fmla="*/ 10085 w 10085"/>
                <a:gd name="connsiteY0" fmla="*/ 10000 h 10000"/>
                <a:gd name="connsiteX1" fmla="*/ 2635 w 10085"/>
                <a:gd name="connsiteY1" fmla="*/ 0 h 10000"/>
                <a:gd name="connsiteX2" fmla="*/ 0 w 10085"/>
                <a:gd name="connsiteY2" fmla="*/ 9940 h 10000"/>
                <a:gd name="connsiteX3" fmla="*/ 10085 w 10085"/>
                <a:gd name="connsiteY3" fmla="*/ 10000 h 10000"/>
                <a:gd name="connsiteX0-1" fmla="*/ 10074 w 10074"/>
                <a:gd name="connsiteY0-2" fmla="*/ 10043 h 10043"/>
                <a:gd name="connsiteX1-3" fmla="*/ 2635 w 10074"/>
                <a:gd name="connsiteY1-4" fmla="*/ 0 h 10043"/>
                <a:gd name="connsiteX2-5" fmla="*/ 0 w 10074"/>
                <a:gd name="connsiteY2-6" fmla="*/ 9940 h 10043"/>
                <a:gd name="connsiteX3-7" fmla="*/ 10074 w 10074"/>
                <a:gd name="connsiteY3-8" fmla="*/ 10043 h 10043"/>
                <a:gd name="connsiteX0-9" fmla="*/ 10052 w 10052"/>
                <a:gd name="connsiteY0-10" fmla="*/ 10043 h 10043"/>
                <a:gd name="connsiteX1-11" fmla="*/ 2613 w 10052"/>
                <a:gd name="connsiteY1-12" fmla="*/ 0 h 10043"/>
                <a:gd name="connsiteX2-13" fmla="*/ 0 w 10052"/>
                <a:gd name="connsiteY2-14" fmla="*/ 9855 h 10043"/>
                <a:gd name="connsiteX3-15" fmla="*/ 10052 w 10052"/>
                <a:gd name="connsiteY3-16" fmla="*/ 10043 h 10043"/>
                <a:gd name="connsiteX0-17" fmla="*/ 10022 w 10022"/>
                <a:gd name="connsiteY0-18" fmla="*/ 10043 h 10043"/>
                <a:gd name="connsiteX1-19" fmla="*/ 2583 w 10022"/>
                <a:gd name="connsiteY1-20" fmla="*/ 0 h 10043"/>
                <a:gd name="connsiteX2-21" fmla="*/ 0 w 10022"/>
                <a:gd name="connsiteY2-22" fmla="*/ 9838 h 10043"/>
                <a:gd name="connsiteX3-23" fmla="*/ 10022 w 10022"/>
                <a:gd name="connsiteY3-24" fmla="*/ 10043 h 10043"/>
                <a:gd name="connsiteX0-25" fmla="*/ 10003 w 10003"/>
                <a:gd name="connsiteY0-26" fmla="*/ 10043 h 10043"/>
                <a:gd name="connsiteX1-27" fmla="*/ 2564 w 10003"/>
                <a:gd name="connsiteY1-28" fmla="*/ 0 h 10043"/>
                <a:gd name="connsiteX2-29" fmla="*/ 0 w 10003"/>
                <a:gd name="connsiteY2-30" fmla="*/ 9864 h 10043"/>
                <a:gd name="connsiteX3-31" fmla="*/ 10003 w 10003"/>
                <a:gd name="connsiteY3-32" fmla="*/ 10043 h 10043"/>
                <a:gd name="connsiteX0-33" fmla="*/ 10003 w 10003"/>
                <a:gd name="connsiteY0-34" fmla="*/ 10043 h 10043"/>
                <a:gd name="connsiteX1-35" fmla="*/ 2564 w 10003"/>
                <a:gd name="connsiteY1-36" fmla="*/ 0 h 10043"/>
                <a:gd name="connsiteX2-37" fmla="*/ 0 w 10003"/>
                <a:gd name="connsiteY2-38" fmla="*/ 9864 h 10043"/>
                <a:gd name="connsiteX3-39" fmla="*/ 10003 w 10003"/>
                <a:gd name="connsiteY3-40" fmla="*/ 10043 h 10043"/>
                <a:gd name="connsiteX0-41" fmla="*/ 10022 w 10022"/>
                <a:gd name="connsiteY0-42" fmla="*/ 10043 h 10043"/>
                <a:gd name="connsiteX1-43" fmla="*/ 2583 w 10022"/>
                <a:gd name="connsiteY1-44" fmla="*/ 0 h 10043"/>
                <a:gd name="connsiteX2-45" fmla="*/ 0 w 10022"/>
                <a:gd name="connsiteY2-46" fmla="*/ 9838 h 10043"/>
                <a:gd name="connsiteX3-47" fmla="*/ 10022 w 10022"/>
                <a:gd name="connsiteY3-48" fmla="*/ 10043 h 10043"/>
              </a:gdLst>
              <a:ahLst/>
              <a:cxnLst>
                <a:cxn ang="0">
                  <a:pos x="connsiteX0-1" y="connsiteY0-2"/>
                </a:cxn>
                <a:cxn ang="0">
                  <a:pos x="connsiteX1-3" y="connsiteY1-4"/>
                </a:cxn>
                <a:cxn ang="0">
                  <a:pos x="connsiteX2-5" y="connsiteY2-6"/>
                </a:cxn>
                <a:cxn ang="0">
                  <a:pos x="connsiteX3-7" y="connsiteY3-8"/>
                </a:cxn>
              </a:cxnLst>
              <a:rect l="l" t="t" r="r" b="b"/>
              <a:pathLst>
                <a:path w="10022" h="10043">
                  <a:moveTo>
                    <a:pt x="10022" y="10043"/>
                  </a:moveTo>
                  <a:lnTo>
                    <a:pt x="2583" y="0"/>
                  </a:lnTo>
                  <a:lnTo>
                    <a:pt x="0" y="9838"/>
                  </a:lnTo>
                  <a:lnTo>
                    <a:pt x="10022" y="10043"/>
                  </a:lnTo>
                  <a:close/>
                </a:path>
              </a:pathLst>
            </a:custGeom>
            <a:solidFill>
              <a:schemeClr val="tx1"/>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grpSp>
          <p:nvGrpSpPr>
            <p:cNvPr id="5" name="组合 4"/>
            <p:cNvGrpSpPr/>
            <p:nvPr/>
          </p:nvGrpSpPr>
          <p:grpSpPr>
            <a:xfrm>
              <a:off x="3297814" y="774337"/>
              <a:ext cx="2599732" cy="3640762"/>
              <a:chOff x="3297814" y="774337"/>
              <a:chExt cx="2599732" cy="3640762"/>
            </a:xfrm>
          </p:grpSpPr>
          <p:sp>
            <p:nvSpPr>
              <p:cNvPr id="6" name="Freeform 13"/>
              <p:cNvSpPr/>
              <p:nvPr/>
            </p:nvSpPr>
            <p:spPr bwMode="auto">
              <a:xfrm>
                <a:off x="4144008" y="1072994"/>
                <a:ext cx="1753538" cy="765129"/>
              </a:xfrm>
              <a:custGeom>
                <a:avLst/>
                <a:gdLst>
                  <a:gd name="T0" fmla="*/ 1855 w 1855"/>
                  <a:gd name="T1" fmla="*/ 808 h 808"/>
                  <a:gd name="T2" fmla="*/ 473 w 1855"/>
                  <a:gd name="T3" fmla="*/ 0 h 808"/>
                  <a:gd name="T4" fmla="*/ 0 w 1855"/>
                  <a:gd name="T5" fmla="*/ 808 h 808"/>
                  <a:gd name="T6" fmla="*/ 1855 w 1855"/>
                  <a:gd name="T7" fmla="*/ 808 h 808"/>
                  <a:gd name="connsiteX0" fmla="*/ 10022 w 10022"/>
                  <a:gd name="connsiteY0" fmla="*/ 10050 h 10050"/>
                  <a:gd name="connsiteX1" fmla="*/ 2550 w 10022"/>
                  <a:gd name="connsiteY1" fmla="*/ 0 h 10050"/>
                  <a:gd name="connsiteX2" fmla="*/ 0 w 10022"/>
                  <a:gd name="connsiteY2" fmla="*/ 10000 h 10050"/>
                  <a:gd name="connsiteX3" fmla="*/ 10022 w 10022"/>
                  <a:gd name="connsiteY3" fmla="*/ 10050 h 10050"/>
                </a:gdLst>
                <a:ahLst/>
                <a:cxnLst>
                  <a:cxn ang="0">
                    <a:pos x="connsiteX0" y="connsiteY0"/>
                  </a:cxn>
                  <a:cxn ang="0">
                    <a:pos x="connsiteX1" y="connsiteY1"/>
                  </a:cxn>
                  <a:cxn ang="0">
                    <a:pos x="connsiteX2" y="connsiteY2"/>
                  </a:cxn>
                  <a:cxn ang="0">
                    <a:pos x="connsiteX3" y="connsiteY3"/>
                  </a:cxn>
                </a:cxnLst>
                <a:rect l="l" t="t" r="r" b="b"/>
                <a:pathLst>
                  <a:path w="10022" h="10050">
                    <a:moveTo>
                      <a:pt x="10022" y="10050"/>
                    </a:moveTo>
                    <a:lnTo>
                      <a:pt x="2550" y="0"/>
                    </a:lnTo>
                    <a:lnTo>
                      <a:pt x="0" y="10000"/>
                    </a:lnTo>
                    <a:lnTo>
                      <a:pt x="10022" y="10050"/>
                    </a:lnTo>
                    <a:close/>
                  </a:path>
                </a:pathLst>
              </a:custGeom>
              <a:solidFill>
                <a:schemeClr val="tx1"/>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sp>
            <p:nvSpPr>
              <p:cNvPr id="7" name="Freeform 13"/>
              <p:cNvSpPr/>
              <p:nvPr/>
            </p:nvSpPr>
            <p:spPr bwMode="auto">
              <a:xfrm rot="7171573">
                <a:off x="4483907" y="3157898"/>
                <a:ext cx="1749272" cy="765129"/>
              </a:xfrm>
              <a:custGeom>
                <a:avLst/>
                <a:gdLst>
                  <a:gd name="T0" fmla="*/ 1855 w 1855"/>
                  <a:gd name="T1" fmla="*/ 808 h 808"/>
                  <a:gd name="T2" fmla="*/ 473 w 1855"/>
                  <a:gd name="T3" fmla="*/ 0 h 808"/>
                  <a:gd name="T4" fmla="*/ 0 w 1855"/>
                  <a:gd name="T5" fmla="*/ 808 h 808"/>
                  <a:gd name="T6" fmla="*/ 1855 w 1855"/>
                  <a:gd name="T7" fmla="*/ 808 h 808"/>
                  <a:gd name="connsiteX0" fmla="*/ 10000 w 10000"/>
                  <a:gd name="connsiteY0" fmla="*/ 10029 h 10029"/>
                  <a:gd name="connsiteX1" fmla="*/ 2503 w 10000"/>
                  <a:gd name="connsiteY1" fmla="*/ 0 h 10029"/>
                  <a:gd name="connsiteX2" fmla="*/ 0 w 10000"/>
                  <a:gd name="connsiteY2" fmla="*/ 10029 h 10029"/>
                  <a:gd name="connsiteX3" fmla="*/ 10000 w 10000"/>
                  <a:gd name="connsiteY3" fmla="*/ 10029 h 10029"/>
                </a:gdLst>
                <a:ahLst/>
                <a:cxnLst>
                  <a:cxn ang="0">
                    <a:pos x="connsiteX0" y="connsiteY0"/>
                  </a:cxn>
                  <a:cxn ang="0">
                    <a:pos x="connsiteX1" y="connsiteY1"/>
                  </a:cxn>
                  <a:cxn ang="0">
                    <a:pos x="connsiteX2" y="connsiteY2"/>
                  </a:cxn>
                  <a:cxn ang="0">
                    <a:pos x="connsiteX3" y="connsiteY3"/>
                  </a:cxn>
                </a:cxnLst>
                <a:rect l="l" t="t" r="r" b="b"/>
                <a:pathLst>
                  <a:path w="10000" h="10029">
                    <a:moveTo>
                      <a:pt x="10000" y="10029"/>
                    </a:moveTo>
                    <a:lnTo>
                      <a:pt x="2503" y="0"/>
                    </a:lnTo>
                    <a:lnTo>
                      <a:pt x="0" y="10029"/>
                    </a:lnTo>
                    <a:lnTo>
                      <a:pt x="10000" y="10029"/>
                    </a:lnTo>
                    <a:close/>
                  </a:path>
                </a:pathLst>
              </a:custGeom>
              <a:solidFill>
                <a:schemeClr val="tx2"/>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sp>
            <p:nvSpPr>
              <p:cNvPr id="8" name="Freeform 13"/>
              <p:cNvSpPr/>
              <p:nvPr/>
            </p:nvSpPr>
            <p:spPr bwMode="auto">
              <a:xfrm rot="10800000">
                <a:off x="3297814" y="3339936"/>
                <a:ext cx="1735050" cy="773662"/>
              </a:xfrm>
              <a:custGeom>
                <a:avLst/>
                <a:gdLst>
                  <a:gd name="T0" fmla="*/ 1855 w 1855"/>
                  <a:gd name="T1" fmla="*/ 808 h 808"/>
                  <a:gd name="T2" fmla="*/ 473 w 1855"/>
                  <a:gd name="T3" fmla="*/ 0 h 808"/>
                  <a:gd name="T4" fmla="*/ 0 w 1855"/>
                  <a:gd name="T5" fmla="*/ 808 h 808"/>
                  <a:gd name="T6" fmla="*/ 1855 w 1855"/>
                  <a:gd name="T7" fmla="*/ 808 h 808"/>
                  <a:gd name="connsiteX0" fmla="*/ 9957 w 9957"/>
                  <a:gd name="connsiteY0" fmla="*/ 10000 h 10050"/>
                  <a:gd name="connsiteX1" fmla="*/ 2507 w 9957"/>
                  <a:gd name="connsiteY1" fmla="*/ 0 h 10050"/>
                  <a:gd name="connsiteX2" fmla="*/ 0 w 9957"/>
                  <a:gd name="connsiteY2" fmla="*/ 10050 h 10050"/>
                  <a:gd name="connsiteX3" fmla="*/ 9957 w 9957"/>
                  <a:gd name="connsiteY3" fmla="*/ 10000 h 10050"/>
                  <a:gd name="connsiteX0-1" fmla="*/ 9956 w 9956"/>
                  <a:gd name="connsiteY0-2" fmla="*/ 9950 h 10000"/>
                  <a:gd name="connsiteX1-3" fmla="*/ 2474 w 9956"/>
                  <a:gd name="connsiteY1-4" fmla="*/ 0 h 10000"/>
                  <a:gd name="connsiteX2-5" fmla="*/ 0 w 9956"/>
                  <a:gd name="connsiteY2-6" fmla="*/ 10000 h 10000"/>
                  <a:gd name="connsiteX3-7" fmla="*/ 9956 w 9956"/>
                  <a:gd name="connsiteY3-8" fmla="*/ 9950 h 10000"/>
                  <a:gd name="connsiteX0-9" fmla="*/ 10000 w 10000"/>
                  <a:gd name="connsiteY0-10" fmla="*/ 10049 h 10099"/>
                  <a:gd name="connsiteX1-11" fmla="*/ 2507 w 10000"/>
                  <a:gd name="connsiteY1-12" fmla="*/ 0 h 10099"/>
                  <a:gd name="connsiteX2-13" fmla="*/ 0 w 10000"/>
                  <a:gd name="connsiteY2-14" fmla="*/ 10099 h 10099"/>
                  <a:gd name="connsiteX3-15" fmla="*/ 10000 w 10000"/>
                  <a:gd name="connsiteY3-16" fmla="*/ 10049 h 10099"/>
                </a:gdLst>
                <a:ahLst/>
                <a:cxnLst>
                  <a:cxn ang="0">
                    <a:pos x="connsiteX0-1" y="connsiteY0-2"/>
                  </a:cxn>
                  <a:cxn ang="0">
                    <a:pos x="connsiteX1-3" y="connsiteY1-4"/>
                  </a:cxn>
                  <a:cxn ang="0">
                    <a:pos x="connsiteX2-5" y="connsiteY2-6"/>
                  </a:cxn>
                  <a:cxn ang="0">
                    <a:pos x="connsiteX3-7" y="connsiteY3-8"/>
                  </a:cxn>
                </a:cxnLst>
                <a:rect l="l" t="t" r="r" b="b"/>
                <a:pathLst>
                  <a:path w="10000" h="10099">
                    <a:moveTo>
                      <a:pt x="10000" y="10049"/>
                    </a:moveTo>
                    <a:lnTo>
                      <a:pt x="2507" y="0"/>
                    </a:lnTo>
                    <a:lnTo>
                      <a:pt x="0" y="10099"/>
                    </a:lnTo>
                    <a:lnTo>
                      <a:pt x="10000" y="10049"/>
                    </a:lnTo>
                    <a:close/>
                  </a:path>
                </a:pathLst>
              </a:custGeom>
              <a:solidFill>
                <a:schemeClr val="bg1"/>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sp>
            <p:nvSpPr>
              <p:cNvPr id="9" name="Freeform 7"/>
              <p:cNvSpPr>
                <a:spLocks noEditPoints="1"/>
              </p:cNvSpPr>
              <p:nvPr/>
            </p:nvSpPr>
            <p:spPr bwMode="auto">
              <a:xfrm>
                <a:off x="3823810" y="1917016"/>
                <a:ext cx="1516036" cy="1361018"/>
              </a:xfrm>
              <a:custGeom>
                <a:avLst/>
                <a:gdLst>
                  <a:gd name="T0" fmla="*/ 264 w 724"/>
                  <a:gd name="T1" fmla="*/ 592 h 650"/>
                  <a:gd name="T2" fmla="*/ 179 w 724"/>
                  <a:gd name="T3" fmla="*/ 543 h 650"/>
                  <a:gd name="T4" fmla="*/ 81 w 724"/>
                  <a:gd name="T5" fmla="*/ 374 h 650"/>
                  <a:gd name="T6" fmla="*/ 81 w 724"/>
                  <a:gd name="T7" fmla="*/ 276 h 650"/>
                  <a:gd name="T8" fmla="*/ 179 w 724"/>
                  <a:gd name="T9" fmla="*/ 106 h 650"/>
                  <a:gd name="T10" fmla="*/ 264 w 724"/>
                  <a:gd name="T11" fmla="*/ 57 h 650"/>
                  <a:gd name="T12" fmla="*/ 460 w 724"/>
                  <a:gd name="T13" fmla="*/ 57 h 650"/>
                  <a:gd name="T14" fmla="*/ 545 w 724"/>
                  <a:gd name="T15" fmla="*/ 106 h 650"/>
                  <a:gd name="T16" fmla="*/ 643 w 724"/>
                  <a:gd name="T17" fmla="*/ 276 h 650"/>
                  <a:gd name="T18" fmla="*/ 643 w 724"/>
                  <a:gd name="T19" fmla="*/ 374 h 650"/>
                  <a:gd name="T20" fmla="*/ 545 w 724"/>
                  <a:gd name="T21" fmla="*/ 543 h 650"/>
                  <a:gd name="T22" fmla="*/ 460 w 724"/>
                  <a:gd name="T23" fmla="*/ 592 h 650"/>
                  <a:gd name="T24" fmla="*/ 264 w 724"/>
                  <a:gd name="T25" fmla="*/ 592 h 650"/>
                  <a:gd name="T26" fmla="*/ 493 w 724"/>
                  <a:gd name="T27" fmla="*/ 0 h 650"/>
                  <a:gd name="T28" fmla="*/ 231 w 724"/>
                  <a:gd name="T29" fmla="*/ 0 h 650"/>
                  <a:gd name="T30" fmla="*/ 146 w 724"/>
                  <a:gd name="T31" fmla="*/ 49 h 650"/>
                  <a:gd name="T32" fmla="*/ 15 w 724"/>
                  <a:gd name="T33" fmla="*/ 276 h 650"/>
                  <a:gd name="T34" fmla="*/ 15 w 724"/>
                  <a:gd name="T35" fmla="*/ 374 h 650"/>
                  <a:gd name="T36" fmla="*/ 146 w 724"/>
                  <a:gd name="T37" fmla="*/ 601 h 650"/>
                  <a:gd name="T38" fmla="*/ 231 w 724"/>
                  <a:gd name="T39" fmla="*/ 650 h 650"/>
                  <a:gd name="T40" fmla="*/ 493 w 724"/>
                  <a:gd name="T41" fmla="*/ 650 h 650"/>
                  <a:gd name="T42" fmla="*/ 578 w 724"/>
                  <a:gd name="T43" fmla="*/ 601 h 650"/>
                  <a:gd name="T44" fmla="*/ 709 w 724"/>
                  <a:gd name="T45" fmla="*/ 374 h 650"/>
                  <a:gd name="T46" fmla="*/ 709 w 724"/>
                  <a:gd name="T47" fmla="*/ 276 h 650"/>
                  <a:gd name="T48" fmla="*/ 578 w 724"/>
                  <a:gd name="T49" fmla="*/ 49 h 650"/>
                  <a:gd name="T50" fmla="*/ 493 w 724"/>
                  <a:gd name="T5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4" h="650">
                    <a:moveTo>
                      <a:pt x="264" y="592"/>
                    </a:moveTo>
                    <a:cubicBezTo>
                      <a:pt x="233" y="592"/>
                      <a:pt x="195" y="570"/>
                      <a:pt x="179" y="543"/>
                    </a:cubicBezTo>
                    <a:cubicBezTo>
                      <a:pt x="81" y="374"/>
                      <a:pt x="81" y="374"/>
                      <a:pt x="81" y="374"/>
                    </a:cubicBezTo>
                    <a:cubicBezTo>
                      <a:pt x="66" y="347"/>
                      <a:pt x="66" y="303"/>
                      <a:pt x="81" y="276"/>
                    </a:cubicBezTo>
                    <a:cubicBezTo>
                      <a:pt x="179" y="106"/>
                      <a:pt x="179" y="106"/>
                      <a:pt x="179" y="106"/>
                    </a:cubicBezTo>
                    <a:cubicBezTo>
                      <a:pt x="195" y="79"/>
                      <a:pt x="233" y="57"/>
                      <a:pt x="264" y="57"/>
                    </a:cubicBezTo>
                    <a:cubicBezTo>
                      <a:pt x="460" y="57"/>
                      <a:pt x="460" y="57"/>
                      <a:pt x="460" y="57"/>
                    </a:cubicBezTo>
                    <a:cubicBezTo>
                      <a:pt x="491" y="57"/>
                      <a:pt x="529" y="79"/>
                      <a:pt x="545" y="106"/>
                    </a:cubicBezTo>
                    <a:cubicBezTo>
                      <a:pt x="643" y="276"/>
                      <a:pt x="643" y="276"/>
                      <a:pt x="643" y="276"/>
                    </a:cubicBezTo>
                    <a:cubicBezTo>
                      <a:pt x="658" y="303"/>
                      <a:pt x="658" y="347"/>
                      <a:pt x="643" y="374"/>
                    </a:cubicBezTo>
                    <a:cubicBezTo>
                      <a:pt x="545" y="543"/>
                      <a:pt x="545" y="543"/>
                      <a:pt x="545" y="543"/>
                    </a:cubicBezTo>
                    <a:cubicBezTo>
                      <a:pt x="529" y="570"/>
                      <a:pt x="491" y="592"/>
                      <a:pt x="460" y="592"/>
                    </a:cubicBezTo>
                    <a:cubicBezTo>
                      <a:pt x="264" y="592"/>
                      <a:pt x="264" y="592"/>
                      <a:pt x="264" y="592"/>
                    </a:cubicBezTo>
                    <a:moveTo>
                      <a:pt x="493" y="0"/>
                    </a:moveTo>
                    <a:cubicBezTo>
                      <a:pt x="231" y="0"/>
                      <a:pt x="231" y="0"/>
                      <a:pt x="231" y="0"/>
                    </a:cubicBezTo>
                    <a:cubicBezTo>
                      <a:pt x="200" y="0"/>
                      <a:pt x="162" y="22"/>
                      <a:pt x="146" y="49"/>
                    </a:cubicBezTo>
                    <a:cubicBezTo>
                      <a:pt x="15" y="276"/>
                      <a:pt x="15" y="276"/>
                      <a:pt x="15" y="276"/>
                    </a:cubicBezTo>
                    <a:cubicBezTo>
                      <a:pt x="0" y="303"/>
                      <a:pt x="0" y="347"/>
                      <a:pt x="15" y="374"/>
                    </a:cubicBezTo>
                    <a:cubicBezTo>
                      <a:pt x="146" y="601"/>
                      <a:pt x="146" y="601"/>
                      <a:pt x="146" y="601"/>
                    </a:cubicBezTo>
                    <a:cubicBezTo>
                      <a:pt x="162" y="628"/>
                      <a:pt x="200" y="650"/>
                      <a:pt x="231" y="650"/>
                    </a:cubicBezTo>
                    <a:cubicBezTo>
                      <a:pt x="493" y="650"/>
                      <a:pt x="493" y="650"/>
                      <a:pt x="493" y="650"/>
                    </a:cubicBezTo>
                    <a:cubicBezTo>
                      <a:pt x="524" y="650"/>
                      <a:pt x="562" y="628"/>
                      <a:pt x="578" y="601"/>
                    </a:cubicBezTo>
                    <a:cubicBezTo>
                      <a:pt x="709" y="374"/>
                      <a:pt x="709" y="374"/>
                      <a:pt x="709" y="374"/>
                    </a:cubicBezTo>
                    <a:cubicBezTo>
                      <a:pt x="724" y="347"/>
                      <a:pt x="724" y="303"/>
                      <a:pt x="709" y="276"/>
                    </a:cubicBezTo>
                    <a:cubicBezTo>
                      <a:pt x="578" y="49"/>
                      <a:pt x="578" y="49"/>
                      <a:pt x="578" y="49"/>
                    </a:cubicBezTo>
                    <a:cubicBezTo>
                      <a:pt x="562" y="22"/>
                      <a:pt x="524" y="0"/>
                      <a:pt x="493" y="0"/>
                    </a:cubicBezTo>
                  </a:path>
                </a:pathLst>
              </a:custGeom>
              <a:noFill/>
              <a:ln>
                <a:noFill/>
              </a:ln>
            </p:spPr>
            <p:txBody>
              <a:bodyPr lIns="68580" tIns="34290" rIns="68580" bIns="34290" anchor="ctr"/>
              <a:lstStyle/>
              <a:p>
                <a:pPr algn="ctr">
                  <a:defRPr/>
                </a:pPr>
                <a:r>
                  <a:rPr lang="zh-CN" altLang="en-US" sz="2200" kern="0" dirty="0" smtClean="0">
                    <a:solidFill>
                      <a:schemeClr val="bg1"/>
                    </a:solidFill>
                    <a:latin typeface="微软雅黑" panose="020B0503020204020204" pitchFamily="34" charset="-122"/>
                    <a:ea typeface="微软雅黑" panose="020B0503020204020204" pitchFamily="34" charset="-122"/>
                  </a:rPr>
                  <a:t>标题</a:t>
                </a:r>
                <a:endParaRPr lang="en-US" altLang="zh-CN" sz="2200" kern="0" dirty="0" smtClean="0">
                  <a:solidFill>
                    <a:schemeClr val="bg1"/>
                  </a:solidFill>
                  <a:latin typeface="微软雅黑" panose="020B0503020204020204" pitchFamily="34" charset="-122"/>
                  <a:ea typeface="微软雅黑" panose="020B0503020204020204" pitchFamily="34" charset="-122"/>
                </a:endParaRPr>
              </a:p>
              <a:p>
                <a:pPr algn="ctr">
                  <a:defRPr/>
                </a:pPr>
                <a:r>
                  <a:rPr lang="zh-CN" altLang="en-US" sz="2200" kern="0" dirty="0" smtClean="0">
                    <a:solidFill>
                      <a:schemeClr val="bg1"/>
                    </a:solidFill>
                    <a:latin typeface="微软雅黑" panose="020B0503020204020204" pitchFamily="34" charset="-122"/>
                    <a:ea typeface="微软雅黑" panose="020B0503020204020204" pitchFamily="34" charset="-122"/>
                  </a:rPr>
                  <a:t>文字</a:t>
                </a:r>
                <a:endParaRPr lang="zh-CN" altLang="en-US" sz="2200" kern="0" dirty="0">
                  <a:solidFill>
                    <a:schemeClr val="bg1"/>
                  </a:solidFill>
                  <a:latin typeface="微软雅黑" panose="020B0503020204020204" pitchFamily="34" charset="-122"/>
                  <a:ea typeface="微软雅黑" panose="020B0503020204020204" pitchFamily="34" charset="-122"/>
                </a:endParaRPr>
              </a:p>
            </p:txBody>
          </p:sp>
          <p:sp>
            <p:nvSpPr>
              <p:cNvPr id="10" name="Freeform 13"/>
              <p:cNvSpPr/>
              <p:nvPr/>
            </p:nvSpPr>
            <p:spPr bwMode="auto">
              <a:xfrm rot="17971099">
                <a:off x="2955782" y="1265698"/>
                <a:ext cx="1746428" cy="763706"/>
              </a:xfrm>
              <a:custGeom>
                <a:avLst/>
                <a:gdLst>
                  <a:gd name="T0" fmla="*/ 1855 w 1855"/>
                  <a:gd name="T1" fmla="*/ 808 h 808"/>
                  <a:gd name="T2" fmla="*/ 473 w 1855"/>
                  <a:gd name="T3" fmla="*/ 0 h 808"/>
                  <a:gd name="T4" fmla="*/ 0 w 1855"/>
                  <a:gd name="T5" fmla="*/ 808 h 808"/>
                  <a:gd name="T6" fmla="*/ 1855 w 1855"/>
                  <a:gd name="T7" fmla="*/ 808 h 808"/>
                  <a:gd name="connsiteX0" fmla="*/ 9981 w 9981"/>
                  <a:gd name="connsiteY0" fmla="*/ 10024 h 10024"/>
                  <a:gd name="connsiteX1" fmla="*/ 2550 w 9981"/>
                  <a:gd name="connsiteY1" fmla="*/ 0 h 10024"/>
                  <a:gd name="connsiteX2" fmla="*/ 0 w 9981"/>
                  <a:gd name="connsiteY2" fmla="*/ 10000 h 10024"/>
                  <a:gd name="connsiteX3" fmla="*/ 9981 w 9981"/>
                  <a:gd name="connsiteY3" fmla="*/ 10024 h 10024"/>
                </a:gdLst>
                <a:ahLst/>
                <a:cxnLst>
                  <a:cxn ang="0">
                    <a:pos x="connsiteX0" y="connsiteY0"/>
                  </a:cxn>
                  <a:cxn ang="0">
                    <a:pos x="connsiteX1" y="connsiteY1"/>
                  </a:cxn>
                  <a:cxn ang="0">
                    <a:pos x="connsiteX2" y="connsiteY2"/>
                  </a:cxn>
                  <a:cxn ang="0">
                    <a:pos x="connsiteX3" y="connsiteY3"/>
                  </a:cxn>
                </a:cxnLst>
                <a:rect l="l" t="t" r="r" b="b"/>
                <a:pathLst>
                  <a:path w="9981" h="10024">
                    <a:moveTo>
                      <a:pt x="9981" y="10024"/>
                    </a:moveTo>
                    <a:lnTo>
                      <a:pt x="2550" y="0"/>
                    </a:lnTo>
                    <a:lnTo>
                      <a:pt x="0" y="10000"/>
                    </a:lnTo>
                    <a:lnTo>
                      <a:pt x="9981" y="10024"/>
                    </a:lnTo>
                    <a:close/>
                  </a:path>
                </a:pathLst>
              </a:custGeom>
              <a:solidFill>
                <a:schemeClr val="bg1"/>
              </a:solidFill>
              <a:ln>
                <a:noFill/>
              </a:ln>
            </p:spPr>
            <p:txBody>
              <a:bodyPr lIns="0" tIns="270000" rIns="243000" bIns="0"/>
              <a:lstStyle/>
              <a:p>
                <a:pPr algn="ctr">
                  <a:defRPr/>
                </a:pPr>
                <a:endParaRPr lang="zh-CN" altLang="en-US" kern="0" dirty="0">
                  <a:solidFill>
                    <a:srgbClr val="080808"/>
                  </a:solidFill>
                  <a:latin typeface="Kozuka Mincho Pr6N H" panose="02020900000000000000" pitchFamily="18" charset="-128"/>
                  <a:ea typeface="Kozuka Mincho Pr6N H" panose="02020900000000000000" pitchFamily="18" charset="-128"/>
                </a:endParaRPr>
              </a:p>
            </p:txBody>
          </p:sp>
          <p:grpSp>
            <p:nvGrpSpPr>
              <p:cNvPr id="11" name="组合 10"/>
              <p:cNvGrpSpPr/>
              <p:nvPr/>
            </p:nvGrpSpPr>
            <p:grpSpPr>
              <a:xfrm>
                <a:off x="4360129" y="3530858"/>
                <a:ext cx="307073" cy="237080"/>
                <a:chOff x="7504113" y="1512888"/>
                <a:chExt cx="215900" cy="166688"/>
              </a:xfrm>
              <a:solidFill>
                <a:schemeClr val="accent2"/>
              </a:solidFill>
            </p:grpSpPr>
            <p:sp>
              <p:nvSpPr>
                <p:cNvPr id="35" name="Freeform 26"/>
                <p:cNvSpPr>
                  <a:spLocks noEditPoints="1"/>
                </p:cNvSpPr>
                <p:nvPr/>
              </p:nvSpPr>
              <p:spPr bwMode="auto">
                <a:xfrm>
                  <a:off x="7504113" y="1512888"/>
                  <a:ext cx="215900" cy="166688"/>
                </a:xfrm>
                <a:custGeom>
                  <a:avLst/>
                  <a:gdLst>
                    <a:gd name="T0" fmla="*/ 27 w 273"/>
                    <a:gd name="T1" fmla="*/ 210 h 210"/>
                    <a:gd name="T2" fmla="*/ 22 w 273"/>
                    <a:gd name="T3" fmla="*/ 209 h 210"/>
                    <a:gd name="T4" fmla="*/ 11 w 273"/>
                    <a:gd name="T5" fmla="*/ 205 h 210"/>
                    <a:gd name="T6" fmla="*/ 7 w 273"/>
                    <a:gd name="T7" fmla="*/ 202 h 210"/>
                    <a:gd name="T8" fmla="*/ 1 w 273"/>
                    <a:gd name="T9" fmla="*/ 190 h 210"/>
                    <a:gd name="T10" fmla="*/ 0 w 273"/>
                    <a:gd name="T11" fmla="*/ 73 h 210"/>
                    <a:gd name="T12" fmla="*/ 1 w 273"/>
                    <a:gd name="T13" fmla="*/ 66 h 210"/>
                    <a:gd name="T14" fmla="*/ 7 w 273"/>
                    <a:gd name="T15" fmla="*/ 53 h 210"/>
                    <a:gd name="T16" fmla="*/ 16 w 273"/>
                    <a:gd name="T17" fmla="*/ 47 h 210"/>
                    <a:gd name="T18" fmla="*/ 30 w 273"/>
                    <a:gd name="T19" fmla="*/ 44 h 210"/>
                    <a:gd name="T20" fmla="*/ 75 w 273"/>
                    <a:gd name="T21" fmla="*/ 43 h 210"/>
                    <a:gd name="T22" fmla="*/ 79 w 273"/>
                    <a:gd name="T23" fmla="*/ 21 h 210"/>
                    <a:gd name="T24" fmla="*/ 87 w 273"/>
                    <a:gd name="T25" fmla="*/ 7 h 210"/>
                    <a:gd name="T26" fmla="*/ 95 w 273"/>
                    <a:gd name="T27" fmla="*/ 2 h 210"/>
                    <a:gd name="T28" fmla="*/ 101 w 273"/>
                    <a:gd name="T29" fmla="*/ 0 h 210"/>
                    <a:gd name="T30" fmla="*/ 174 w 273"/>
                    <a:gd name="T31" fmla="*/ 0 h 210"/>
                    <a:gd name="T32" fmla="*/ 189 w 273"/>
                    <a:gd name="T33" fmla="*/ 4 h 210"/>
                    <a:gd name="T34" fmla="*/ 199 w 273"/>
                    <a:gd name="T35" fmla="*/ 15 h 210"/>
                    <a:gd name="T36" fmla="*/ 204 w 273"/>
                    <a:gd name="T37" fmla="*/ 29 h 210"/>
                    <a:gd name="T38" fmla="*/ 245 w 273"/>
                    <a:gd name="T39" fmla="*/ 43 h 210"/>
                    <a:gd name="T40" fmla="*/ 252 w 273"/>
                    <a:gd name="T41" fmla="*/ 44 h 210"/>
                    <a:gd name="T42" fmla="*/ 263 w 273"/>
                    <a:gd name="T43" fmla="*/ 49 h 210"/>
                    <a:gd name="T44" fmla="*/ 269 w 273"/>
                    <a:gd name="T45" fmla="*/ 58 h 210"/>
                    <a:gd name="T46" fmla="*/ 273 w 273"/>
                    <a:gd name="T47" fmla="*/ 70 h 210"/>
                    <a:gd name="T48" fmla="*/ 273 w 273"/>
                    <a:gd name="T49" fmla="*/ 183 h 210"/>
                    <a:gd name="T50" fmla="*/ 271 w 273"/>
                    <a:gd name="T51" fmla="*/ 189 h 210"/>
                    <a:gd name="T52" fmla="*/ 267 w 273"/>
                    <a:gd name="T53" fmla="*/ 199 h 210"/>
                    <a:gd name="T54" fmla="*/ 259 w 273"/>
                    <a:gd name="T55" fmla="*/ 206 h 210"/>
                    <a:gd name="T56" fmla="*/ 245 w 273"/>
                    <a:gd name="T57" fmla="*/ 210 h 210"/>
                    <a:gd name="T58" fmla="*/ 245 w 273"/>
                    <a:gd name="T59" fmla="*/ 210 h 210"/>
                    <a:gd name="T60" fmla="*/ 15 w 273"/>
                    <a:gd name="T61" fmla="*/ 183 h 210"/>
                    <a:gd name="T62" fmla="*/ 16 w 273"/>
                    <a:gd name="T63" fmla="*/ 189 h 210"/>
                    <a:gd name="T64" fmla="*/ 17 w 273"/>
                    <a:gd name="T65" fmla="*/ 193 h 210"/>
                    <a:gd name="T66" fmla="*/ 27 w 273"/>
                    <a:gd name="T67" fmla="*/ 195 h 210"/>
                    <a:gd name="T68" fmla="*/ 245 w 273"/>
                    <a:gd name="T69" fmla="*/ 195 h 210"/>
                    <a:gd name="T70" fmla="*/ 252 w 273"/>
                    <a:gd name="T71" fmla="*/ 193 h 210"/>
                    <a:gd name="T72" fmla="*/ 258 w 273"/>
                    <a:gd name="T73" fmla="*/ 186 h 210"/>
                    <a:gd name="T74" fmla="*/ 258 w 273"/>
                    <a:gd name="T75" fmla="*/ 71 h 210"/>
                    <a:gd name="T76" fmla="*/ 258 w 273"/>
                    <a:gd name="T77" fmla="*/ 67 h 210"/>
                    <a:gd name="T78" fmla="*/ 252 w 273"/>
                    <a:gd name="T79" fmla="*/ 59 h 210"/>
                    <a:gd name="T80" fmla="*/ 245 w 273"/>
                    <a:gd name="T81" fmla="*/ 58 h 210"/>
                    <a:gd name="T82" fmla="*/ 194 w 273"/>
                    <a:gd name="T83" fmla="*/ 51 h 210"/>
                    <a:gd name="T84" fmla="*/ 194 w 273"/>
                    <a:gd name="T85" fmla="*/ 44 h 210"/>
                    <a:gd name="T86" fmla="*/ 188 w 273"/>
                    <a:gd name="T87" fmla="*/ 26 h 210"/>
                    <a:gd name="T88" fmla="*/ 181 w 273"/>
                    <a:gd name="T89" fmla="*/ 17 h 210"/>
                    <a:gd name="T90" fmla="*/ 101 w 273"/>
                    <a:gd name="T91" fmla="*/ 15 h 210"/>
                    <a:gd name="T92" fmla="*/ 99 w 273"/>
                    <a:gd name="T93" fmla="*/ 17 h 210"/>
                    <a:gd name="T94" fmla="*/ 93 w 273"/>
                    <a:gd name="T95" fmla="*/ 26 h 210"/>
                    <a:gd name="T96" fmla="*/ 90 w 273"/>
                    <a:gd name="T97" fmla="*/ 40 h 210"/>
                    <a:gd name="T98" fmla="*/ 90 w 273"/>
                    <a:gd name="T99" fmla="*/ 58 h 210"/>
                    <a:gd name="T100" fmla="*/ 30 w 273"/>
                    <a:gd name="T101" fmla="*/ 58 h 210"/>
                    <a:gd name="T102" fmla="*/ 22 w 273"/>
                    <a:gd name="T103" fmla="*/ 60 h 210"/>
                    <a:gd name="T104" fmla="*/ 16 w 273"/>
                    <a:gd name="T105" fmla="*/ 64 h 210"/>
                    <a:gd name="T106" fmla="*/ 15 w 273"/>
                    <a:gd name="T107" fmla="*/ 73 h 210"/>
                    <a:gd name="T108" fmla="*/ 15 w 273"/>
                    <a:gd name="T109" fmla="*/ 18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10">
                      <a:moveTo>
                        <a:pt x="245" y="210"/>
                      </a:moveTo>
                      <a:lnTo>
                        <a:pt x="27" y="210"/>
                      </a:lnTo>
                      <a:lnTo>
                        <a:pt x="27" y="210"/>
                      </a:lnTo>
                      <a:lnTo>
                        <a:pt x="22" y="209"/>
                      </a:lnTo>
                      <a:lnTo>
                        <a:pt x="16" y="208"/>
                      </a:lnTo>
                      <a:lnTo>
                        <a:pt x="11" y="205"/>
                      </a:lnTo>
                      <a:lnTo>
                        <a:pt x="7" y="202"/>
                      </a:lnTo>
                      <a:lnTo>
                        <a:pt x="7" y="202"/>
                      </a:lnTo>
                      <a:lnTo>
                        <a:pt x="2" y="195"/>
                      </a:lnTo>
                      <a:lnTo>
                        <a:pt x="1" y="190"/>
                      </a:lnTo>
                      <a:lnTo>
                        <a:pt x="0" y="182"/>
                      </a:lnTo>
                      <a:lnTo>
                        <a:pt x="0" y="73"/>
                      </a:lnTo>
                      <a:lnTo>
                        <a:pt x="0" y="73"/>
                      </a:lnTo>
                      <a:lnTo>
                        <a:pt x="1" y="66"/>
                      </a:lnTo>
                      <a:lnTo>
                        <a:pt x="4" y="59"/>
                      </a:lnTo>
                      <a:lnTo>
                        <a:pt x="7" y="53"/>
                      </a:lnTo>
                      <a:lnTo>
                        <a:pt x="11" y="49"/>
                      </a:lnTo>
                      <a:lnTo>
                        <a:pt x="16" y="47"/>
                      </a:lnTo>
                      <a:lnTo>
                        <a:pt x="20" y="45"/>
                      </a:lnTo>
                      <a:lnTo>
                        <a:pt x="30" y="44"/>
                      </a:lnTo>
                      <a:lnTo>
                        <a:pt x="75" y="43"/>
                      </a:lnTo>
                      <a:lnTo>
                        <a:pt x="75" y="43"/>
                      </a:lnTo>
                      <a:lnTo>
                        <a:pt x="76" y="30"/>
                      </a:lnTo>
                      <a:lnTo>
                        <a:pt x="79" y="21"/>
                      </a:lnTo>
                      <a:lnTo>
                        <a:pt x="83" y="12"/>
                      </a:lnTo>
                      <a:lnTo>
                        <a:pt x="87" y="7"/>
                      </a:lnTo>
                      <a:lnTo>
                        <a:pt x="91" y="4"/>
                      </a:lnTo>
                      <a:lnTo>
                        <a:pt x="95" y="2"/>
                      </a:lnTo>
                      <a:lnTo>
                        <a:pt x="99" y="0"/>
                      </a:lnTo>
                      <a:lnTo>
                        <a:pt x="101" y="0"/>
                      </a:lnTo>
                      <a:lnTo>
                        <a:pt x="174" y="0"/>
                      </a:lnTo>
                      <a:lnTo>
                        <a:pt x="174" y="0"/>
                      </a:lnTo>
                      <a:lnTo>
                        <a:pt x="183" y="2"/>
                      </a:lnTo>
                      <a:lnTo>
                        <a:pt x="189" y="4"/>
                      </a:lnTo>
                      <a:lnTo>
                        <a:pt x="195" y="10"/>
                      </a:lnTo>
                      <a:lnTo>
                        <a:pt x="199" y="15"/>
                      </a:lnTo>
                      <a:lnTo>
                        <a:pt x="203" y="22"/>
                      </a:lnTo>
                      <a:lnTo>
                        <a:pt x="204" y="29"/>
                      </a:lnTo>
                      <a:lnTo>
                        <a:pt x="207" y="43"/>
                      </a:lnTo>
                      <a:lnTo>
                        <a:pt x="245" y="43"/>
                      </a:lnTo>
                      <a:lnTo>
                        <a:pt x="245" y="43"/>
                      </a:lnTo>
                      <a:lnTo>
                        <a:pt x="252" y="44"/>
                      </a:lnTo>
                      <a:lnTo>
                        <a:pt x="258" y="45"/>
                      </a:lnTo>
                      <a:lnTo>
                        <a:pt x="263" y="49"/>
                      </a:lnTo>
                      <a:lnTo>
                        <a:pt x="266" y="53"/>
                      </a:lnTo>
                      <a:lnTo>
                        <a:pt x="269" y="58"/>
                      </a:lnTo>
                      <a:lnTo>
                        <a:pt x="271" y="62"/>
                      </a:lnTo>
                      <a:lnTo>
                        <a:pt x="273" y="70"/>
                      </a:lnTo>
                      <a:lnTo>
                        <a:pt x="273" y="70"/>
                      </a:lnTo>
                      <a:lnTo>
                        <a:pt x="273" y="183"/>
                      </a:lnTo>
                      <a:lnTo>
                        <a:pt x="273" y="183"/>
                      </a:lnTo>
                      <a:lnTo>
                        <a:pt x="271" y="189"/>
                      </a:lnTo>
                      <a:lnTo>
                        <a:pt x="270" y="195"/>
                      </a:lnTo>
                      <a:lnTo>
                        <a:pt x="267" y="199"/>
                      </a:lnTo>
                      <a:lnTo>
                        <a:pt x="263" y="204"/>
                      </a:lnTo>
                      <a:lnTo>
                        <a:pt x="259" y="206"/>
                      </a:lnTo>
                      <a:lnTo>
                        <a:pt x="254" y="208"/>
                      </a:lnTo>
                      <a:lnTo>
                        <a:pt x="245" y="210"/>
                      </a:lnTo>
                      <a:lnTo>
                        <a:pt x="245" y="210"/>
                      </a:lnTo>
                      <a:lnTo>
                        <a:pt x="245" y="210"/>
                      </a:lnTo>
                      <a:close/>
                      <a:moveTo>
                        <a:pt x="15" y="183"/>
                      </a:moveTo>
                      <a:lnTo>
                        <a:pt x="15" y="183"/>
                      </a:lnTo>
                      <a:lnTo>
                        <a:pt x="15" y="186"/>
                      </a:lnTo>
                      <a:lnTo>
                        <a:pt x="16" y="189"/>
                      </a:lnTo>
                      <a:lnTo>
                        <a:pt x="17" y="193"/>
                      </a:lnTo>
                      <a:lnTo>
                        <a:pt x="17" y="193"/>
                      </a:lnTo>
                      <a:lnTo>
                        <a:pt x="22" y="194"/>
                      </a:lnTo>
                      <a:lnTo>
                        <a:pt x="27" y="195"/>
                      </a:lnTo>
                      <a:lnTo>
                        <a:pt x="245" y="195"/>
                      </a:lnTo>
                      <a:lnTo>
                        <a:pt x="245" y="195"/>
                      </a:lnTo>
                      <a:lnTo>
                        <a:pt x="248" y="194"/>
                      </a:lnTo>
                      <a:lnTo>
                        <a:pt x="252" y="193"/>
                      </a:lnTo>
                      <a:lnTo>
                        <a:pt x="256" y="189"/>
                      </a:lnTo>
                      <a:lnTo>
                        <a:pt x="258" y="186"/>
                      </a:lnTo>
                      <a:lnTo>
                        <a:pt x="258" y="183"/>
                      </a:lnTo>
                      <a:lnTo>
                        <a:pt x="258" y="71"/>
                      </a:lnTo>
                      <a:lnTo>
                        <a:pt x="258" y="71"/>
                      </a:lnTo>
                      <a:lnTo>
                        <a:pt x="258" y="67"/>
                      </a:lnTo>
                      <a:lnTo>
                        <a:pt x="256" y="63"/>
                      </a:lnTo>
                      <a:lnTo>
                        <a:pt x="252" y="59"/>
                      </a:lnTo>
                      <a:lnTo>
                        <a:pt x="249" y="58"/>
                      </a:lnTo>
                      <a:lnTo>
                        <a:pt x="245" y="58"/>
                      </a:lnTo>
                      <a:lnTo>
                        <a:pt x="194" y="58"/>
                      </a:lnTo>
                      <a:lnTo>
                        <a:pt x="194" y="51"/>
                      </a:lnTo>
                      <a:lnTo>
                        <a:pt x="194" y="51"/>
                      </a:lnTo>
                      <a:lnTo>
                        <a:pt x="194" y="44"/>
                      </a:lnTo>
                      <a:lnTo>
                        <a:pt x="191" y="33"/>
                      </a:lnTo>
                      <a:lnTo>
                        <a:pt x="188" y="26"/>
                      </a:lnTo>
                      <a:lnTo>
                        <a:pt x="185" y="21"/>
                      </a:lnTo>
                      <a:lnTo>
                        <a:pt x="181" y="17"/>
                      </a:lnTo>
                      <a:lnTo>
                        <a:pt x="174" y="15"/>
                      </a:lnTo>
                      <a:lnTo>
                        <a:pt x="101" y="15"/>
                      </a:lnTo>
                      <a:lnTo>
                        <a:pt x="101" y="15"/>
                      </a:lnTo>
                      <a:lnTo>
                        <a:pt x="99" y="17"/>
                      </a:lnTo>
                      <a:lnTo>
                        <a:pt x="95" y="22"/>
                      </a:lnTo>
                      <a:lnTo>
                        <a:pt x="93" y="26"/>
                      </a:lnTo>
                      <a:lnTo>
                        <a:pt x="91" y="32"/>
                      </a:lnTo>
                      <a:lnTo>
                        <a:pt x="90" y="40"/>
                      </a:lnTo>
                      <a:lnTo>
                        <a:pt x="90" y="51"/>
                      </a:lnTo>
                      <a:lnTo>
                        <a:pt x="90" y="58"/>
                      </a:lnTo>
                      <a:lnTo>
                        <a:pt x="30" y="58"/>
                      </a:lnTo>
                      <a:lnTo>
                        <a:pt x="30" y="58"/>
                      </a:lnTo>
                      <a:lnTo>
                        <a:pt x="27" y="59"/>
                      </a:lnTo>
                      <a:lnTo>
                        <a:pt x="22" y="60"/>
                      </a:lnTo>
                      <a:lnTo>
                        <a:pt x="19" y="62"/>
                      </a:lnTo>
                      <a:lnTo>
                        <a:pt x="16" y="64"/>
                      </a:lnTo>
                      <a:lnTo>
                        <a:pt x="15" y="68"/>
                      </a:lnTo>
                      <a:lnTo>
                        <a:pt x="15" y="73"/>
                      </a:lnTo>
                      <a:lnTo>
                        <a:pt x="15" y="183"/>
                      </a:lnTo>
                      <a:lnTo>
                        <a:pt x="15" y="183"/>
                      </a:lnTo>
                      <a:lnTo>
                        <a:pt x="15" y="1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6" name="Freeform 27"/>
                <p:cNvSpPr>
                  <a:spLocks noEditPoints="1"/>
                </p:cNvSpPr>
                <p:nvPr/>
              </p:nvSpPr>
              <p:spPr bwMode="auto">
                <a:xfrm>
                  <a:off x="7564438" y="1563688"/>
                  <a:ext cx="93663" cy="95250"/>
                </a:xfrm>
                <a:custGeom>
                  <a:avLst/>
                  <a:gdLst>
                    <a:gd name="T0" fmla="*/ 59 w 119"/>
                    <a:gd name="T1" fmla="*/ 119 h 119"/>
                    <a:gd name="T2" fmla="*/ 36 w 119"/>
                    <a:gd name="T3" fmla="*/ 115 h 119"/>
                    <a:gd name="T4" fmla="*/ 18 w 119"/>
                    <a:gd name="T5" fmla="*/ 101 h 119"/>
                    <a:gd name="T6" fmla="*/ 4 w 119"/>
                    <a:gd name="T7" fmla="*/ 82 h 119"/>
                    <a:gd name="T8" fmla="*/ 0 w 119"/>
                    <a:gd name="T9" fmla="*/ 60 h 119"/>
                    <a:gd name="T10" fmla="*/ 1 w 119"/>
                    <a:gd name="T11" fmla="*/ 48 h 119"/>
                    <a:gd name="T12" fmla="*/ 10 w 119"/>
                    <a:gd name="T13" fmla="*/ 26 h 119"/>
                    <a:gd name="T14" fmla="*/ 26 w 119"/>
                    <a:gd name="T15" fmla="*/ 11 h 119"/>
                    <a:gd name="T16" fmla="*/ 48 w 119"/>
                    <a:gd name="T17" fmla="*/ 2 h 119"/>
                    <a:gd name="T18" fmla="*/ 59 w 119"/>
                    <a:gd name="T19" fmla="*/ 0 h 119"/>
                    <a:gd name="T20" fmla="*/ 82 w 119"/>
                    <a:gd name="T21" fmla="*/ 6 h 119"/>
                    <a:gd name="T22" fmla="*/ 101 w 119"/>
                    <a:gd name="T23" fmla="*/ 18 h 119"/>
                    <a:gd name="T24" fmla="*/ 113 w 119"/>
                    <a:gd name="T25" fmla="*/ 37 h 119"/>
                    <a:gd name="T26" fmla="*/ 119 w 119"/>
                    <a:gd name="T27" fmla="*/ 60 h 119"/>
                    <a:gd name="T28" fmla="*/ 118 w 119"/>
                    <a:gd name="T29" fmla="*/ 71 h 119"/>
                    <a:gd name="T30" fmla="*/ 108 w 119"/>
                    <a:gd name="T31" fmla="*/ 93 h 119"/>
                    <a:gd name="T32" fmla="*/ 93 w 119"/>
                    <a:gd name="T33" fmla="*/ 109 h 119"/>
                    <a:gd name="T34" fmla="*/ 71 w 119"/>
                    <a:gd name="T35" fmla="*/ 118 h 119"/>
                    <a:gd name="T36" fmla="*/ 59 w 119"/>
                    <a:gd name="T37" fmla="*/ 119 h 119"/>
                    <a:gd name="T38" fmla="*/ 59 w 119"/>
                    <a:gd name="T39" fmla="*/ 17 h 119"/>
                    <a:gd name="T40" fmla="*/ 42 w 119"/>
                    <a:gd name="T41" fmla="*/ 19 h 119"/>
                    <a:gd name="T42" fmla="*/ 29 w 119"/>
                    <a:gd name="T43" fmla="*/ 29 h 119"/>
                    <a:gd name="T44" fmla="*/ 19 w 119"/>
                    <a:gd name="T45" fmla="*/ 43 h 119"/>
                    <a:gd name="T46" fmla="*/ 15 w 119"/>
                    <a:gd name="T47" fmla="*/ 60 h 119"/>
                    <a:gd name="T48" fmla="*/ 17 w 119"/>
                    <a:gd name="T49" fmla="*/ 69 h 119"/>
                    <a:gd name="T50" fmla="*/ 23 w 119"/>
                    <a:gd name="T51" fmla="*/ 84 h 119"/>
                    <a:gd name="T52" fmla="*/ 34 w 119"/>
                    <a:gd name="T53" fmla="*/ 96 h 119"/>
                    <a:gd name="T54" fmla="*/ 51 w 119"/>
                    <a:gd name="T55" fmla="*/ 103 h 119"/>
                    <a:gd name="T56" fmla="*/ 59 w 119"/>
                    <a:gd name="T57" fmla="*/ 104 h 119"/>
                    <a:gd name="T58" fmla="*/ 77 w 119"/>
                    <a:gd name="T59" fmla="*/ 100 h 119"/>
                    <a:gd name="T60" fmla="*/ 90 w 119"/>
                    <a:gd name="T61" fmla="*/ 90 h 119"/>
                    <a:gd name="T62" fmla="*/ 100 w 119"/>
                    <a:gd name="T63" fmla="*/ 77 h 119"/>
                    <a:gd name="T64" fmla="*/ 102 w 119"/>
                    <a:gd name="T65" fmla="*/ 60 h 119"/>
                    <a:gd name="T66" fmla="*/ 102 w 119"/>
                    <a:gd name="T67" fmla="*/ 51 h 119"/>
                    <a:gd name="T68" fmla="*/ 96 w 119"/>
                    <a:gd name="T69" fmla="*/ 36 h 119"/>
                    <a:gd name="T70" fmla="*/ 83 w 119"/>
                    <a:gd name="T71" fmla="*/ 24 h 119"/>
                    <a:gd name="T72" fmla="*/ 68 w 119"/>
                    <a:gd name="T73" fmla="*/ 17 h 119"/>
                    <a:gd name="T74" fmla="*/ 59 w 119"/>
                    <a:gd name="T75" fmla="*/ 1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19">
                      <a:moveTo>
                        <a:pt x="59" y="119"/>
                      </a:moveTo>
                      <a:lnTo>
                        <a:pt x="59" y="119"/>
                      </a:lnTo>
                      <a:lnTo>
                        <a:pt x="48" y="118"/>
                      </a:lnTo>
                      <a:lnTo>
                        <a:pt x="36" y="115"/>
                      </a:lnTo>
                      <a:lnTo>
                        <a:pt x="26" y="109"/>
                      </a:lnTo>
                      <a:lnTo>
                        <a:pt x="18" y="101"/>
                      </a:lnTo>
                      <a:lnTo>
                        <a:pt x="10" y="93"/>
                      </a:lnTo>
                      <a:lnTo>
                        <a:pt x="4" y="82"/>
                      </a:lnTo>
                      <a:lnTo>
                        <a:pt x="1" y="71"/>
                      </a:lnTo>
                      <a:lnTo>
                        <a:pt x="0" y="60"/>
                      </a:lnTo>
                      <a:lnTo>
                        <a:pt x="0" y="60"/>
                      </a:lnTo>
                      <a:lnTo>
                        <a:pt x="1" y="48"/>
                      </a:lnTo>
                      <a:lnTo>
                        <a:pt x="4" y="37"/>
                      </a:lnTo>
                      <a:lnTo>
                        <a:pt x="10" y="26"/>
                      </a:lnTo>
                      <a:lnTo>
                        <a:pt x="18" y="18"/>
                      </a:lnTo>
                      <a:lnTo>
                        <a:pt x="26" y="11"/>
                      </a:lnTo>
                      <a:lnTo>
                        <a:pt x="36" y="6"/>
                      </a:lnTo>
                      <a:lnTo>
                        <a:pt x="48" y="2"/>
                      </a:lnTo>
                      <a:lnTo>
                        <a:pt x="59" y="0"/>
                      </a:lnTo>
                      <a:lnTo>
                        <a:pt x="59" y="0"/>
                      </a:lnTo>
                      <a:lnTo>
                        <a:pt x="71" y="2"/>
                      </a:lnTo>
                      <a:lnTo>
                        <a:pt x="82" y="6"/>
                      </a:lnTo>
                      <a:lnTo>
                        <a:pt x="93" y="11"/>
                      </a:lnTo>
                      <a:lnTo>
                        <a:pt x="101" y="18"/>
                      </a:lnTo>
                      <a:lnTo>
                        <a:pt x="108" y="26"/>
                      </a:lnTo>
                      <a:lnTo>
                        <a:pt x="113" y="37"/>
                      </a:lnTo>
                      <a:lnTo>
                        <a:pt x="118" y="48"/>
                      </a:lnTo>
                      <a:lnTo>
                        <a:pt x="119" y="60"/>
                      </a:lnTo>
                      <a:lnTo>
                        <a:pt x="119" y="60"/>
                      </a:lnTo>
                      <a:lnTo>
                        <a:pt x="118" y="71"/>
                      </a:lnTo>
                      <a:lnTo>
                        <a:pt x="113" y="82"/>
                      </a:lnTo>
                      <a:lnTo>
                        <a:pt x="108" y="93"/>
                      </a:lnTo>
                      <a:lnTo>
                        <a:pt x="101" y="101"/>
                      </a:lnTo>
                      <a:lnTo>
                        <a:pt x="93" y="109"/>
                      </a:lnTo>
                      <a:lnTo>
                        <a:pt x="82" y="115"/>
                      </a:lnTo>
                      <a:lnTo>
                        <a:pt x="71" y="118"/>
                      </a:lnTo>
                      <a:lnTo>
                        <a:pt x="59" y="119"/>
                      </a:lnTo>
                      <a:lnTo>
                        <a:pt x="59" y="119"/>
                      </a:lnTo>
                      <a:close/>
                      <a:moveTo>
                        <a:pt x="59" y="17"/>
                      </a:moveTo>
                      <a:lnTo>
                        <a:pt x="59" y="17"/>
                      </a:lnTo>
                      <a:lnTo>
                        <a:pt x="51" y="17"/>
                      </a:lnTo>
                      <a:lnTo>
                        <a:pt x="42" y="19"/>
                      </a:lnTo>
                      <a:lnTo>
                        <a:pt x="34" y="24"/>
                      </a:lnTo>
                      <a:lnTo>
                        <a:pt x="29" y="29"/>
                      </a:lnTo>
                      <a:lnTo>
                        <a:pt x="23" y="36"/>
                      </a:lnTo>
                      <a:lnTo>
                        <a:pt x="19" y="43"/>
                      </a:lnTo>
                      <a:lnTo>
                        <a:pt x="17" y="51"/>
                      </a:lnTo>
                      <a:lnTo>
                        <a:pt x="15" y="60"/>
                      </a:lnTo>
                      <a:lnTo>
                        <a:pt x="15" y="60"/>
                      </a:lnTo>
                      <a:lnTo>
                        <a:pt x="17" y="69"/>
                      </a:lnTo>
                      <a:lnTo>
                        <a:pt x="19" y="77"/>
                      </a:lnTo>
                      <a:lnTo>
                        <a:pt x="23" y="84"/>
                      </a:lnTo>
                      <a:lnTo>
                        <a:pt x="29" y="90"/>
                      </a:lnTo>
                      <a:lnTo>
                        <a:pt x="34" y="96"/>
                      </a:lnTo>
                      <a:lnTo>
                        <a:pt x="42" y="100"/>
                      </a:lnTo>
                      <a:lnTo>
                        <a:pt x="51" y="103"/>
                      </a:lnTo>
                      <a:lnTo>
                        <a:pt x="59" y="104"/>
                      </a:lnTo>
                      <a:lnTo>
                        <a:pt x="59" y="104"/>
                      </a:lnTo>
                      <a:lnTo>
                        <a:pt x="68" y="103"/>
                      </a:lnTo>
                      <a:lnTo>
                        <a:pt x="77" y="100"/>
                      </a:lnTo>
                      <a:lnTo>
                        <a:pt x="83" y="96"/>
                      </a:lnTo>
                      <a:lnTo>
                        <a:pt x="90" y="90"/>
                      </a:lnTo>
                      <a:lnTo>
                        <a:pt x="96" y="84"/>
                      </a:lnTo>
                      <a:lnTo>
                        <a:pt x="100" y="77"/>
                      </a:lnTo>
                      <a:lnTo>
                        <a:pt x="102" y="69"/>
                      </a:lnTo>
                      <a:lnTo>
                        <a:pt x="102" y="60"/>
                      </a:lnTo>
                      <a:lnTo>
                        <a:pt x="102" y="60"/>
                      </a:lnTo>
                      <a:lnTo>
                        <a:pt x="102" y="51"/>
                      </a:lnTo>
                      <a:lnTo>
                        <a:pt x="100" y="43"/>
                      </a:lnTo>
                      <a:lnTo>
                        <a:pt x="96" y="36"/>
                      </a:lnTo>
                      <a:lnTo>
                        <a:pt x="90" y="29"/>
                      </a:lnTo>
                      <a:lnTo>
                        <a:pt x="83" y="24"/>
                      </a:lnTo>
                      <a:lnTo>
                        <a:pt x="77" y="19"/>
                      </a:lnTo>
                      <a:lnTo>
                        <a:pt x="68" y="17"/>
                      </a:lnTo>
                      <a:lnTo>
                        <a:pt x="59" y="17"/>
                      </a:lnTo>
                      <a:lnTo>
                        <a:pt x="59" y="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7" name="Freeform 28"/>
                <p:cNvSpPr/>
                <p:nvPr/>
              </p:nvSpPr>
              <p:spPr bwMode="auto">
                <a:xfrm>
                  <a:off x="7672388" y="1573213"/>
                  <a:ext cx="19050" cy="19050"/>
                </a:xfrm>
                <a:custGeom>
                  <a:avLst/>
                  <a:gdLst>
                    <a:gd name="T0" fmla="*/ 12 w 23"/>
                    <a:gd name="T1" fmla="*/ 23 h 23"/>
                    <a:gd name="T2" fmla="*/ 12 w 23"/>
                    <a:gd name="T3" fmla="*/ 23 h 23"/>
                    <a:gd name="T4" fmla="*/ 6 w 23"/>
                    <a:gd name="T5" fmla="*/ 21 h 23"/>
                    <a:gd name="T6" fmla="*/ 2 w 23"/>
                    <a:gd name="T7" fmla="*/ 20 h 23"/>
                    <a:gd name="T8" fmla="*/ 1 w 23"/>
                    <a:gd name="T9" fmla="*/ 16 h 23"/>
                    <a:gd name="T10" fmla="*/ 0 w 23"/>
                    <a:gd name="T11" fmla="*/ 11 h 23"/>
                    <a:gd name="T12" fmla="*/ 0 w 23"/>
                    <a:gd name="T13" fmla="*/ 11 h 23"/>
                    <a:gd name="T14" fmla="*/ 1 w 23"/>
                    <a:gd name="T15" fmla="*/ 6 h 23"/>
                    <a:gd name="T16" fmla="*/ 2 w 23"/>
                    <a:gd name="T17" fmla="*/ 2 h 23"/>
                    <a:gd name="T18" fmla="*/ 6 w 23"/>
                    <a:gd name="T19" fmla="*/ 1 h 23"/>
                    <a:gd name="T20" fmla="*/ 12 w 23"/>
                    <a:gd name="T21" fmla="*/ 0 h 23"/>
                    <a:gd name="T22" fmla="*/ 12 w 23"/>
                    <a:gd name="T23" fmla="*/ 0 h 23"/>
                    <a:gd name="T24" fmla="*/ 16 w 23"/>
                    <a:gd name="T25" fmla="*/ 1 h 23"/>
                    <a:gd name="T26" fmla="*/ 20 w 23"/>
                    <a:gd name="T27" fmla="*/ 2 h 23"/>
                    <a:gd name="T28" fmla="*/ 21 w 23"/>
                    <a:gd name="T29" fmla="*/ 6 h 23"/>
                    <a:gd name="T30" fmla="*/ 23 w 23"/>
                    <a:gd name="T31" fmla="*/ 11 h 23"/>
                    <a:gd name="T32" fmla="*/ 23 w 23"/>
                    <a:gd name="T33" fmla="*/ 11 h 23"/>
                    <a:gd name="T34" fmla="*/ 21 w 23"/>
                    <a:gd name="T35" fmla="*/ 16 h 23"/>
                    <a:gd name="T36" fmla="*/ 20 w 23"/>
                    <a:gd name="T37" fmla="*/ 20 h 23"/>
                    <a:gd name="T38" fmla="*/ 16 w 23"/>
                    <a:gd name="T39" fmla="*/ 21 h 23"/>
                    <a:gd name="T40" fmla="*/ 12 w 23"/>
                    <a:gd name="T41" fmla="*/ 23 h 23"/>
                    <a:gd name="T42" fmla="*/ 12 w 23"/>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2" y="23"/>
                      </a:moveTo>
                      <a:lnTo>
                        <a:pt x="12" y="23"/>
                      </a:lnTo>
                      <a:lnTo>
                        <a:pt x="6" y="21"/>
                      </a:lnTo>
                      <a:lnTo>
                        <a:pt x="2" y="20"/>
                      </a:lnTo>
                      <a:lnTo>
                        <a:pt x="1" y="16"/>
                      </a:lnTo>
                      <a:lnTo>
                        <a:pt x="0" y="11"/>
                      </a:lnTo>
                      <a:lnTo>
                        <a:pt x="0" y="11"/>
                      </a:lnTo>
                      <a:lnTo>
                        <a:pt x="1" y="6"/>
                      </a:lnTo>
                      <a:lnTo>
                        <a:pt x="2" y="2"/>
                      </a:lnTo>
                      <a:lnTo>
                        <a:pt x="6" y="1"/>
                      </a:lnTo>
                      <a:lnTo>
                        <a:pt x="12" y="0"/>
                      </a:lnTo>
                      <a:lnTo>
                        <a:pt x="12" y="0"/>
                      </a:lnTo>
                      <a:lnTo>
                        <a:pt x="16" y="1"/>
                      </a:lnTo>
                      <a:lnTo>
                        <a:pt x="20" y="2"/>
                      </a:lnTo>
                      <a:lnTo>
                        <a:pt x="21" y="6"/>
                      </a:lnTo>
                      <a:lnTo>
                        <a:pt x="23" y="11"/>
                      </a:lnTo>
                      <a:lnTo>
                        <a:pt x="23" y="11"/>
                      </a:lnTo>
                      <a:lnTo>
                        <a:pt x="21" y="16"/>
                      </a:lnTo>
                      <a:lnTo>
                        <a:pt x="20" y="20"/>
                      </a:lnTo>
                      <a:lnTo>
                        <a:pt x="16" y="21"/>
                      </a:lnTo>
                      <a:lnTo>
                        <a:pt x="12" y="23"/>
                      </a:lnTo>
                      <a:lnTo>
                        <a:pt x="12" y="2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12" name="组合 11"/>
              <p:cNvGrpSpPr/>
              <p:nvPr/>
            </p:nvGrpSpPr>
            <p:grpSpPr>
              <a:xfrm>
                <a:off x="5524115" y="2028034"/>
                <a:ext cx="176117" cy="307073"/>
                <a:chOff x="5816601" y="1463675"/>
                <a:chExt cx="123825" cy="215900"/>
              </a:xfrm>
              <a:solidFill>
                <a:schemeClr val="accent2"/>
              </a:solidFill>
            </p:grpSpPr>
            <p:sp>
              <p:nvSpPr>
                <p:cNvPr id="33" name="Freeform 52"/>
                <p:cNvSpPr/>
                <p:nvPr/>
              </p:nvSpPr>
              <p:spPr bwMode="auto">
                <a:xfrm>
                  <a:off x="5861051" y="1600200"/>
                  <a:ext cx="34925" cy="34925"/>
                </a:xfrm>
                <a:custGeom>
                  <a:avLst/>
                  <a:gdLst>
                    <a:gd name="T0" fmla="*/ 23 w 45"/>
                    <a:gd name="T1" fmla="*/ 0 h 45"/>
                    <a:gd name="T2" fmla="*/ 23 w 45"/>
                    <a:gd name="T3" fmla="*/ 0 h 45"/>
                    <a:gd name="T4" fmla="*/ 18 w 45"/>
                    <a:gd name="T5" fmla="*/ 2 h 45"/>
                    <a:gd name="T6" fmla="*/ 14 w 45"/>
                    <a:gd name="T7" fmla="*/ 3 h 45"/>
                    <a:gd name="T8" fmla="*/ 11 w 45"/>
                    <a:gd name="T9" fmla="*/ 4 h 45"/>
                    <a:gd name="T10" fmla="*/ 7 w 45"/>
                    <a:gd name="T11" fmla="*/ 7 h 45"/>
                    <a:gd name="T12" fmla="*/ 4 w 45"/>
                    <a:gd name="T13" fmla="*/ 11 h 45"/>
                    <a:gd name="T14" fmla="*/ 1 w 45"/>
                    <a:gd name="T15" fmla="*/ 14 h 45"/>
                    <a:gd name="T16" fmla="*/ 1 w 45"/>
                    <a:gd name="T17" fmla="*/ 19 h 45"/>
                    <a:gd name="T18" fmla="*/ 0 w 45"/>
                    <a:gd name="T19" fmla="*/ 24 h 45"/>
                    <a:gd name="T20" fmla="*/ 0 w 45"/>
                    <a:gd name="T21" fmla="*/ 24 h 45"/>
                    <a:gd name="T22" fmla="*/ 1 w 45"/>
                    <a:gd name="T23" fmla="*/ 28 h 45"/>
                    <a:gd name="T24" fmla="*/ 1 w 45"/>
                    <a:gd name="T25" fmla="*/ 32 h 45"/>
                    <a:gd name="T26" fmla="*/ 4 w 45"/>
                    <a:gd name="T27" fmla="*/ 36 h 45"/>
                    <a:gd name="T28" fmla="*/ 7 w 45"/>
                    <a:gd name="T29" fmla="*/ 40 h 45"/>
                    <a:gd name="T30" fmla="*/ 11 w 45"/>
                    <a:gd name="T31" fmla="*/ 43 h 45"/>
                    <a:gd name="T32" fmla="*/ 14 w 45"/>
                    <a:gd name="T33" fmla="*/ 44 h 45"/>
                    <a:gd name="T34" fmla="*/ 18 w 45"/>
                    <a:gd name="T35" fmla="*/ 45 h 45"/>
                    <a:gd name="T36" fmla="*/ 23 w 45"/>
                    <a:gd name="T37" fmla="*/ 45 h 45"/>
                    <a:gd name="T38" fmla="*/ 23 w 45"/>
                    <a:gd name="T39" fmla="*/ 45 h 45"/>
                    <a:gd name="T40" fmla="*/ 27 w 45"/>
                    <a:gd name="T41" fmla="*/ 45 h 45"/>
                    <a:gd name="T42" fmla="*/ 32 w 45"/>
                    <a:gd name="T43" fmla="*/ 44 h 45"/>
                    <a:gd name="T44" fmla="*/ 36 w 45"/>
                    <a:gd name="T45" fmla="*/ 43 h 45"/>
                    <a:gd name="T46" fmla="*/ 40 w 45"/>
                    <a:gd name="T47" fmla="*/ 40 h 45"/>
                    <a:gd name="T48" fmla="*/ 42 w 45"/>
                    <a:gd name="T49" fmla="*/ 36 h 45"/>
                    <a:gd name="T50" fmla="*/ 44 w 45"/>
                    <a:gd name="T51" fmla="*/ 32 h 45"/>
                    <a:gd name="T52" fmla="*/ 45 w 45"/>
                    <a:gd name="T53" fmla="*/ 28 h 45"/>
                    <a:gd name="T54" fmla="*/ 45 w 45"/>
                    <a:gd name="T55" fmla="*/ 24 h 45"/>
                    <a:gd name="T56" fmla="*/ 45 w 45"/>
                    <a:gd name="T57" fmla="*/ 24 h 45"/>
                    <a:gd name="T58" fmla="*/ 45 w 45"/>
                    <a:gd name="T59" fmla="*/ 19 h 45"/>
                    <a:gd name="T60" fmla="*/ 44 w 45"/>
                    <a:gd name="T61" fmla="*/ 14 h 45"/>
                    <a:gd name="T62" fmla="*/ 42 w 45"/>
                    <a:gd name="T63" fmla="*/ 11 h 45"/>
                    <a:gd name="T64" fmla="*/ 40 w 45"/>
                    <a:gd name="T65" fmla="*/ 7 h 45"/>
                    <a:gd name="T66" fmla="*/ 36 w 45"/>
                    <a:gd name="T67" fmla="*/ 4 h 45"/>
                    <a:gd name="T68" fmla="*/ 32 w 45"/>
                    <a:gd name="T69" fmla="*/ 3 h 45"/>
                    <a:gd name="T70" fmla="*/ 27 w 45"/>
                    <a:gd name="T71" fmla="*/ 2 h 45"/>
                    <a:gd name="T72" fmla="*/ 23 w 45"/>
                    <a:gd name="T73" fmla="*/ 0 h 45"/>
                    <a:gd name="T74" fmla="*/ 23 w 45"/>
                    <a:gd name="T7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3" y="0"/>
                      </a:moveTo>
                      <a:lnTo>
                        <a:pt x="23" y="0"/>
                      </a:lnTo>
                      <a:lnTo>
                        <a:pt x="18" y="2"/>
                      </a:lnTo>
                      <a:lnTo>
                        <a:pt x="14" y="3"/>
                      </a:lnTo>
                      <a:lnTo>
                        <a:pt x="11" y="4"/>
                      </a:lnTo>
                      <a:lnTo>
                        <a:pt x="7" y="7"/>
                      </a:lnTo>
                      <a:lnTo>
                        <a:pt x="4" y="11"/>
                      </a:lnTo>
                      <a:lnTo>
                        <a:pt x="1" y="14"/>
                      </a:lnTo>
                      <a:lnTo>
                        <a:pt x="1" y="19"/>
                      </a:lnTo>
                      <a:lnTo>
                        <a:pt x="0" y="24"/>
                      </a:lnTo>
                      <a:lnTo>
                        <a:pt x="0" y="24"/>
                      </a:lnTo>
                      <a:lnTo>
                        <a:pt x="1" y="28"/>
                      </a:lnTo>
                      <a:lnTo>
                        <a:pt x="1" y="32"/>
                      </a:lnTo>
                      <a:lnTo>
                        <a:pt x="4" y="36"/>
                      </a:lnTo>
                      <a:lnTo>
                        <a:pt x="7" y="40"/>
                      </a:lnTo>
                      <a:lnTo>
                        <a:pt x="11" y="43"/>
                      </a:lnTo>
                      <a:lnTo>
                        <a:pt x="14" y="44"/>
                      </a:lnTo>
                      <a:lnTo>
                        <a:pt x="18" y="45"/>
                      </a:lnTo>
                      <a:lnTo>
                        <a:pt x="23" y="45"/>
                      </a:lnTo>
                      <a:lnTo>
                        <a:pt x="23" y="45"/>
                      </a:lnTo>
                      <a:lnTo>
                        <a:pt x="27" y="45"/>
                      </a:lnTo>
                      <a:lnTo>
                        <a:pt x="32" y="44"/>
                      </a:lnTo>
                      <a:lnTo>
                        <a:pt x="36" y="43"/>
                      </a:lnTo>
                      <a:lnTo>
                        <a:pt x="40" y="40"/>
                      </a:lnTo>
                      <a:lnTo>
                        <a:pt x="42" y="36"/>
                      </a:lnTo>
                      <a:lnTo>
                        <a:pt x="44" y="32"/>
                      </a:lnTo>
                      <a:lnTo>
                        <a:pt x="45" y="28"/>
                      </a:lnTo>
                      <a:lnTo>
                        <a:pt x="45" y="24"/>
                      </a:lnTo>
                      <a:lnTo>
                        <a:pt x="45" y="24"/>
                      </a:lnTo>
                      <a:lnTo>
                        <a:pt x="45" y="19"/>
                      </a:lnTo>
                      <a:lnTo>
                        <a:pt x="44" y="14"/>
                      </a:lnTo>
                      <a:lnTo>
                        <a:pt x="42" y="11"/>
                      </a:lnTo>
                      <a:lnTo>
                        <a:pt x="40" y="7"/>
                      </a:lnTo>
                      <a:lnTo>
                        <a:pt x="36" y="4"/>
                      </a:lnTo>
                      <a:lnTo>
                        <a:pt x="32" y="3"/>
                      </a:lnTo>
                      <a:lnTo>
                        <a:pt x="27" y="2"/>
                      </a:lnTo>
                      <a:lnTo>
                        <a:pt x="23" y="0"/>
                      </a:lnTo>
                      <a:lnTo>
                        <a:pt x="23"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4" name="Freeform 53"/>
                <p:cNvSpPr>
                  <a:spLocks noEditPoints="1"/>
                </p:cNvSpPr>
                <p:nvPr/>
              </p:nvSpPr>
              <p:spPr bwMode="auto">
                <a:xfrm>
                  <a:off x="5816601" y="1463675"/>
                  <a:ext cx="123825" cy="215900"/>
                </a:xfrm>
                <a:custGeom>
                  <a:avLst/>
                  <a:gdLst>
                    <a:gd name="T0" fmla="*/ 19 w 155"/>
                    <a:gd name="T1" fmla="*/ 0 h 271"/>
                    <a:gd name="T2" fmla="*/ 10 w 155"/>
                    <a:gd name="T3" fmla="*/ 1 h 271"/>
                    <a:gd name="T4" fmla="*/ 1 w 155"/>
                    <a:gd name="T5" fmla="*/ 11 h 271"/>
                    <a:gd name="T6" fmla="*/ 0 w 155"/>
                    <a:gd name="T7" fmla="*/ 252 h 271"/>
                    <a:gd name="T8" fmla="*/ 1 w 155"/>
                    <a:gd name="T9" fmla="*/ 259 h 271"/>
                    <a:gd name="T10" fmla="*/ 10 w 155"/>
                    <a:gd name="T11" fmla="*/ 270 h 271"/>
                    <a:gd name="T12" fmla="*/ 136 w 155"/>
                    <a:gd name="T13" fmla="*/ 271 h 271"/>
                    <a:gd name="T14" fmla="*/ 143 w 155"/>
                    <a:gd name="T15" fmla="*/ 270 h 271"/>
                    <a:gd name="T16" fmla="*/ 154 w 155"/>
                    <a:gd name="T17" fmla="*/ 259 h 271"/>
                    <a:gd name="T18" fmla="*/ 155 w 155"/>
                    <a:gd name="T19" fmla="*/ 18 h 271"/>
                    <a:gd name="T20" fmla="*/ 154 w 155"/>
                    <a:gd name="T21" fmla="*/ 11 h 271"/>
                    <a:gd name="T22" fmla="*/ 143 w 155"/>
                    <a:gd name="T23" fmla="*/ 1 h 271"/>
                    <a:gd name="T24" fmla="*/ 136 w 155"/>
                    <a:gd name="T25" fmla="*/ 0 h 271"/>
                    <a:gd name="T26" fmla="*/ 77 w 155"/>
                    <a:gd name="T27" fmla="*/ 252 h 271"/>
                    <a:gd name="T28" fmla="*/ 54 w 155"/>
                    <a:gd name="T29" fmla="*/ 247 h 271"/>
                    <a:gd name="T30" fmla="*/ 36 w 155"/>
                    <a:gd name="T31" fmla="*/ 234 h 271"/>
                    <a:gd name="T32" fmla="*/ 23 w 155"/>
                    <a:gd name="T33" fmla="*/ 217 h 271"/>
                    <a:gd name="T34" fmla="*/ 19 w 155"/>
                    <a:gd name="T35" fmla="*/ 194 h 271"/>
                    <a:gd name="T36" fmla="*/ 20 w 155"/>
                    <a:gd name="T37" fmla="*/ 181 h 271"/>
                    <a:gd name="T38" fmla="*/ 28 w 155"/>
                    <a:gd name="T39" fmla="*/ 161 h 271"/>
                    <a:gd name="T40" fmla="*/ 45 w 155"/>
                    <a:gd name="T41" fmla="*/ 144 h 271"/>
                    <a:gd name="T42" fmla="*/ 65 w 155"/>
                    <a:gd name="T43" fmla="*/ 136 h 271"/>
                    <a:gd name="T44" fmla="*/ 77 w 155"/>
                    <a:gd name="T45" fmla="*/ 135 h 271"/>
                    <a:gd name="T46" fmla="*/ 99 w 155"/>
                    <a:gd name="T47" fmla="*/ 140 h 271"/>
                    <a:gd name="T48" fmla="*/ 118 w 155"/>
                    <a:gd name="T49" fmla="*/ 153 h 271"/>
                    <a:gd name="T50" fmla="*/ 131 w 155"/>
                    <a:gd name="T51" fmla="*/ 170 h 271"/>
                    <a:gd name="T52" fmla="*/ 135 w 155"/>
                    <a:gd name="T53" fmla="*/ 194 h 271"/>
                    <a:gd name="T54" fmla="*/ 135 w 155"/>
                    <a:gd name="T55" fmla="*/ 204 h 271"/>
                    <a:gd name="T56" fmla="*/ 125 w 155"/>
                    <a:gd name="T57" fmla="*/ 226 h 271"/>
                    <a:gd name="T58" fmla="*/ 110 w 155"/>
                    <a:gd name="T59" fmla="*/ 241 h 271"/>
                    <a:gd name="T60" fmla="*/ 88 w 155"/>
                    <a:gd name="T61" fmla="*/ 251 h 271"/>
                    <a:gd name="T62" fmla="*/ 77 w 155"/>
                    <a:gd name="T63" fmla="*/ 252 h 271"/>
                    <a:gd name="T64" fmla="*/ 135 w 155"/>
                    <a:gd name="T65" fmla="*/ 102 h 271"/>
                    <a:gd name="T66" fmla="*/ 132 w 155"/>
                    <a:gd name="T67" fmla="*/ 112 h 271"/>
                    <a:gd name="T68" fmla="*/ 121 w 155"/>
                    <a:gd name="T69" fmla="*/ 116 h 271"/>
                    <a:gd name="T70" fmla="*/ 32 w 155"/>
                    <a:gd name="T71" fmla="*/ 116 h 271"/>
                    <a:gd name="T72" fmla="*/ 23 w 155"/>
                    <a:gd name="T73" fmla="*/ 112 h 271"/>
                    <a:gd name="T74" fmla="*/ 19 w 155"/>
                    <a:gd name="T75" fmla="*/ 102 h 271"/>
                    <a:gd name="T76" fmla="*/ 19 w 155"/>
                    <a:gd name="T77" fmla="*/ 33 h 271"/>
                    <a:gd name="T78" fmla="*/ 23 w 155"/>
                    <a:gd name="T79" fmla="*/ 23 h 271"/>
                    <a:gd name="T80" fmla="*/ 32 w 155"/>
                    <a:gd name="T81" fmla="*/ 19 h 271"/>
                    <a:gd name="T82" fmla="*/ 121 w 155"/>
                    <a:gd name="T83" fmla="*/ 19 h 271"/>
                    <a:gd name="T84" fmla="*/ 132 w 155"/>
                    <a:gd name="T85" fmla="*/ 23 h 271"/>
                    <a:gd name="T86" fmla="*/ 135 w 155"/>
                    <a:gd name="T87"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271">
                      <a:moveTo>
                        <a:pt x="136" y="0"/>
                      </a:moveTo>
                      <a:lnTo>
                        <a:pt x="19" y="0"/>
                      </a:lnTo>
                      <a:lnTo>
                        <a:pt x="19" y="0"/>
                      </a:lnTo>
                      <a:lnTo>
                        <a:pt x="10" y="1"/>
                      </a:lnTo>
                      <a:lnTo>
                        <a:pt x="5" y="5"/>
                      </a:lnTo>
                      <a:lnTo>
                        <a:pt x="1" y="11"/>
                      </a:lnTo>
                      <a:lnTo>
                        <a:pt x="0" y="18"/>
                      </a:lnTo>
                      <a:lnTo>
                        <a:pt x="0" y="252"/>
                      </a:lnTo>
                      <a:lnTo>
                        <a:pt x="0" y="252"/>
                      </a:lnTo>
                      <a:lnTo>
                        <a:pt x="1" y="259"/>
                      </a:lnTo>
                      <a:lnTo>
                        <a:pt x="5" y="266"/>
                      </a:lnTo>
                      <a:lnTo>
                        <a:pt x="10" y="270"/>
                      </a:lnTo>
                      <a:lnTo>
                        <a:pt x="19" y="271"/>
                      </a:lnTo>
                      <a:lnTo>
                        <a:pt x="136" y="271"/>
                      </a:lnTo>
                      <a:lnTo>
                        <a:pt x="136" y="271"/>
                      </a:lnTo>
                      <a:lnTo>
                        <a:pt x="143" y="270"/>
                      </a:lnTo>
                      <a:lnTo>
                        <a:pt x="150" y="266"/>
                      </a:lnTo>
                      <a:lnTo>
                        <a:pt x="154" y="259"/>
                      </a:lnTo>
                      <a:lnTo>
                        <a:pt x="155" y="252"/>
                      </a:lnTo>
                      <a:lnTo>
                        <a:pt x="155" y="18"/>
                      </a:lnTo>
                      <a:lnTo>
                        <a:pt x="155" y="18"/>
                      </a:lnTo>
                      <a:lnTo>
                        <a:pt x="154" y="11"/>
                      </a:lnTo>
                      <a:lnTo>
                        <a:pt x="150" y="5"/>
                      </a:lnTo>
                      <a:lnTo>
                        <a:pt x="143" y="1"/>
                      </a:lnTo>
                      <a:lnTo>
                        <a:pt x="136" y="0"/>
                      </a:lnTo>
                      <a:lnTo>
                        <a:pt x="136" y="0"/>
                      </a:lnTo>
                      <a:close/>
                      <a:moveTo>
                        <a:pt x="77" y="252"/>
                      </a:moveTo>
                      <a:lnTo>
                        <a:pt x="77" y="252"/>
                      </a:lnTo>
                      <a:lnTo>
                        <a:pt x="65" y="251"/>
                      </a:lnTo>
                      <a:lnTo>
                        <a:pt x="54" y="247"/>
                      </a:lnTo>
                      <a:lnTo>
                        <a:pt x="45" y="241"/>
                      </a:lnTo>
                      <a:lnTo>
                        <a:pt x="36" y="234"/>
                      </a:lnTo>
                      <a:lnTo>
                        <a:pt x="28" y="226"/>
                      </a:lnTo>
                      <a:lnTo>
                        <a:pt x="23" y="217"/>
                      </a:lnTo>
                      <a:lnTo>
                        <a:pt x="20" y="204"/>
                      </a:lnTo>
                      <a:lnTo>
                        <a:pt x="19" y="194"/>
                      </a:lnTo>
                      <a:lnTo>
                        <a:pt x="19" y="194"/>
                      </a:lnTo>
                      <a:lnTo>
                        <a:pt x="20" y="181"/>
                      </a:lnTo>
                      <a:lnTo>
                        <a:pt x="23" y="170"/>
                      </a:lnTo>
                      <a:lnTo>
                        <a:pt x="28" y="161"/>
                      </a:lnTo>
                      <a:lnTo>
                        <a:pt x="36" y="153"/>
                      </a:lnTo>
                      <a:lnTo>
                        <a:pt x="45" y="144"/>
                      </a:lnTo>
                      <a:lnTo>
                        <a:pt x="54" y="140"/>
                      </a:lnTo>
                      <a:lnTo>
                        <a:pt x="65" y="136"/>
                      </a:lnTo>
                      <a:lnTo>
                        <a:pt x="77" y="135"/>
                      </a:lnTo>
                      <a:lnTo>
                        <a:pt x="77" y="135"/>
                      </a:lnTo>
                      <a:lnTo>
                        <a:pt x="88" y="136"/>
                      </a:lnTo>
                      <a:lnTo>
                        <a:pt x="99" y="140"/>
                      </a:lnTo>
                      <a:lnTo>
                        <a:pt x="110" y="144"/>
                      </a:lnTo>
                      <a:lnTo>
                        <a:pt x="118" y="153"/>
                      </a:lnTo>
                      <a:lnTo>
                        <a:pt x="125" y="161"/>
                      </a:lnTo>
                      <a:lnTo>
                        <a:pt x="131" y="170"/>
                      </a:lnTo>
                      <a:lnTo>
                        <a:pt x="135" y="181"/>
                      </a:lnTo>
                      <a:lnTo>
                        <a:pt x="135" y="194"/>
                      </a:lnTo>
                      <a:lnTo>
                        <a:pt x="135" y="194"/>
                      </a:lnTo>
                      <a:lnTo>
                        <a:pt x="135" y="204"/>
                      </a:lnTo>
                      <a:lnTo>
                        <a:pt x="131" y="217"/>
                      </a:lnTo>
                      <a:lnTo>
                        <a:pt x="125" y="226"/>
                      </a:lnTo>
                      <a:lnTo>
                        <a:pt x="118" y="234"/>
                      </a:lnTo>
                      <a:lnTo>
                        <a:pt x="110" y="241"/>
                      </a:lnTo>
                      <a:lnTo>
                        <a:pt x="99" y="247"/>
                      </a:lnTo>
                      <a:lnTo>
                        <a:pt x="88" y="251"/>
                      </a:lnTo>
                      <a:lnTo>
                        <a:pt x="77" y="252"/>
                      </a:lnTo>
                      <a:lnTo>
                        <a:pt x="77" y="252"/>
                      </a:lnTo>
                      <a:close/>
                      <a:moveTo>
                        <a:pt x="135" y="102"/>
                      </a:moveTo>
                      <a:lnTo>
                        <a:pt x="135" y="102"/>
                      </a:lnTo>
                      <a:lnTo>
                        <a:pt x="135" y="108"/>
                      </a:lnTo>
                      <a:lnTo>
                        <a:pt x="132" y="112"/>
                      </a:lnTo>
                      <a:lnTo>
                        <a:pt x="126" y="114"/>
                      </a:lnTo>
                      <a:lnTo>
                        <a:pt x="121" y="116"/>
                      </a:lnTo>
                      <a:lnTo>
                        <a:pt x="32" y="116"/>
                      </a:lnTo>
                      <a:lnTo>
                        <a:pt x="32" y="116"/>
                      </a:lnTo>
                      <a:lnTo>
                        <a:pt x="27" y="114"/>
                      </a:lnTo>
                      <a:lnTo>
                        <a:pt x="23" y="112"/>
                      </a:lnTo>
                      <a:lnTo>
                        <a:pt x="20" y="108"/>
                      </a:lnTo>
                      <a:lnTo>
                        <a:pt x="19" y="102"/>
                      </a:lnTo>
                      <a:lnTo>
                        <a:pt x="19" y="33"/>
                      </a:lnTo>
                      <a:lnTo>
                        <a:pt x="19" y="33"/>
                      </a:lnTo>
                      <a:lnTo>
                        <a:pt x="20" y="27"/>
                      </a:lnTo>
                      <a:lnTo>
                        <a:pt x="23" y="23"/>
                      </a:lnTo>
                      <a:lnTo>
                        <a:pt x="27" y="20"/>
                      </a:lnTo>
                      <a:lnTo>
                        <a:pt x="32" y="19"/>
                      </a:lnTo>
                      <a:lnTo>
                        <a:pt x="121" y="19"/>
                      </a:lnTo>
                      <a:lnTo>
                        <a:pt x="121" y="19"/>
                      </a:lnTo>
                      <a:lnTo>
                        <a:pt x="126" y="20"/>
                      </a:lnTo>
                      <a:lnTo>
                        <a:pt x="132" y="23"/>
                      </a:lnTo>
                      <a:lnTo>
                        <a:pt x="135" y="27"/>
                      </a:lnTo>
                      <a:lnTo>
                        <a:pt x="135" y="33"/>
                      </a:lnTo>
                      <a:lnTo>
                        <a:pt x="135" y="10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sp>
            <p:nvSpPr>
              <p:cNvPr id="13" name="Freeform 54"/>
              <p:cNvSpPr>
                <a:spLocks noEditPoints="1"/>
              </p:cNvSpPr>
              <p:nvPr/>
            </p:nvSpPr>
            <p:spPr bwMode="auto">
              <a:xfrm>
                <a:off x="5349567" y="3047666"/>
                <a:ext cx="164827" cy="304815"/>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solidFill>
                <a:schemeClr val="accent2"/>
              </a:solidFill>
              <a:ln>
                <a:noFill/>
              </a:ln>
            </p:spPr>
            <p:txBody>
              <a:bodyPr vert="horz" wrap="square" lIns="68580" tIns="34290" rIns="68580" bIns="34290" numCol="1" anchor="t" anchorCtr="0" compatLnSpc="1"/>
              <a:lstStyle/>
              <a:p>
                <a:endParaRPr lang="zh-CN" altLang="en-US">
                  <a:solidFill>
                    <a:srgbClr val="080808"/>
                  </a:solidFill>
                </a:endParaRPr>
              </a:p>
            </p:txBody>
          </p:sp>
          <p:grpSp>
            <p:nvGrpSpPr>
              <p:cNvPr id="14" name="组合 13"/>
              <p:cNvGrpSpPr/>
              <p:nvPr/>
            </p:nvGrpSpPr>
            <p:grpSpPr>
              <a:xfrm>
                <a:off x="3464118" y="2877150"/>
                <a:ext cx="307073" cy="248371"/>
                <a:chOff x="5337176" y="1504950"/>
                <a:chExt cx="215900" cy="174626"/>
              </a:xfrm>
              <a:solidFill>
                <a:schemeClr val="accent2"/>
              </a:solidFill>
            </p:grpSpPr>
            <p:sp>
              <p:nvSpPr>
                <p:cNvPr id="30"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1"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2"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15" name="组合 14"/>
              <p:cNvGrpSpPr/>
              <p:nvPr/>
            </p:nvGrpSpPr>
            <p:grpSpPr>
              <a:xfrm>
                <a:off x="4558422" y="1387159"/>
                <a:ext cx="307073" cy="295781"/>
                <a:chOff x="4903788" y="1471613"/>
                <a:chExt cx="215900" cy="207963"/>
              </a:xfrm>
              <a:solidFill>
                <a:schemeClr val="accent2"/>
              </a:solidFill>
            </p:grpSpPr>
            <p:sp>
              <p:nvSpPr>
                <p:cNvPr id="28"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9"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16" name="组合 15"/>
              <p:cNvGrpSpPr/>
              <p:nvPr/>
            </p:nvGrpSpPr>
            <p:grpSpPr>
              <a:xfrm>
                <a:off x="3616440" y="1766118"/>
                <a:ext cx="307073" cy="282238"/>
                <a:chOff x="4470401" y="1481138"/>
                <a:chExt cx="215900" cy="198438"/>
              </a:xfrm>
              <a:solidFill>
                <a:schemeClr val="accent2"/>
              </a:solidFill>
            </p:grpSpPr>
            <p:sp>
              <p:nvSpPr>
                <p:cNvPr id="17" name="Freeform 355"/>
                <p:cNvSpPr/>
                <p:nvPr/>
              </p:nvSpPr>
              <p:spPr bwMode="auto">
                <a:xfrm>
                  <a:off x="4546601" y="1651001"/>
                  <a:ext cx="65088" cy="28575"/>
                </a:xfrm>
                <a:custGeom>
                  <a:avLst/>
                  <a:gdLst>
                    <a:gd name="T0" fmla="*/ 10 w 81"/>
                    <a:gd name="T1" fmla="*/ 0 h 37"/>
                    <a:gd name="T2" fmla="*/ 0 w 81"/>
                    <a:gd name="T3" fmla="*/ 33 h 37"/>
                    <a:gd name="T4" fmla="*/ 0 w 81"/>
                    <a:gd name="T5" fmla="*/ 33 h 37"/>
                    <a:gd name="T6" fmla="*/ 1 w 81"/>
                    <a:gd name="T7" fmla="*/ 36 h 37"/>
                    <a:gd name="T8" fmla="*/ 5 w 81"/>
                    <a:gd name="T9" fmla="*/ 37 h 37"/>
                    <a:gd name="T10" fmla="*/ 76 w 81"/>
                    <a:gd name="T11" fmla="*/ 37 h 37"/>
                    <a:gd name="T12" fmla="*/ 76 w 81"/>
                    <a:gd name="T13" fmla="*/ 37 h 37"/>
                    <a:gd name="T14" fmla="*/ 79 w 81"/>
                    <a:gd name="T15" fmla="*/ 36 h 37"/>
                    <a:gd name="T16" fmla="*/ 81 w 81"/>
                    <a:gd name="T17" fmla="*/ 33 h 37"/>
                    <a:gd name="T18" fmla="*/ 70 w 81"/>
                    <a:gd name="T19" fmla="*/ 0 h 37"/>
                    <a:gd name="T20" fmla="*/ 10 w 8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37">
                      <a:moveTo>
                        <a:pt x="10" y="0"/>
                      </a:moveTo>
                      <a:lnTo>
                        <a:pt x="0" y="33"/>
                      </a:lnTo>
                      <a:lnTo>
                        <a:pt x="0" y="33"/>
                      </a:lnTo>
                      <a:lnTo>
                        <a:pt x="1" y="36"/>
                      </a:lnTo>
                      <a:lnTo>
                        <a:pt x="5" y="37"/>
                      </a:lnTo>
                      <a:lnTo>
                        <a:pt x="76" y="37"/>
                      </a:lnTo>
                      <a:lnTo>
                        <a:pt x="76" y="37"/>
                      </a:lnTo>
                      <a:lnTo>
                        <a:pt x="79" y="36"/>
                      </a:lnTo>
                      <a:lnTo>
                        <a:pt x="81" y="33"/>
                      </a:lnTo>
                      <a:lnTo>
                        <a:pt x="70" y="0"/>
                      </a:lnTo>
                      <a:lnTo>
                        <a:pt x="1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18" name="Freeform 356"/>
                <p:cNvSpPr>
                  <a:spLocks noEditPoints="1"/>
                </p:cNvSpPr>
                <p:nvPr/>
              </p:nvSpPr>
              <p:spPr bwMode="auto">
                <a:xfrm>
                  <a:off x="4470401" y="1481138"/>
                  <a:ext cx="215900" cy="163513"/>
                </a:xfrm>
                <a:custGeom>
                  <a:avLst/>
                  <a:gdLst>
                    <a:gd name="T0" fmla="*/ 252 w 272"/>
                    <a:gd name="T1" fmla="*/ 0 h 206"/>
                    <a:gd name="T2" fmla="*/ 19 w 272"/>
                    <a:gd name="T3" fmla="*/ 0 h 206"/>
                    <a:gd name="T4" fmla="*/ 19 w 272"/>
                    <a:gd name="T5" fmla="*/ 0 h 206"/>
                    <a:gd name="T6" fmla="*/ 12 w 272"/>
                    <a:gd name="T7" fmla="*/ 2 h 206"/>
                    <a:gd name="T8" fmla="*/ 5 w 272"/>
                    <a:gd name="T9" fmla="*/ 6 h 206"/>
                    <a:gd name="T10" fmla="*/ 1 w 272"/>
                    <a:gd name="T11" fmla="*/ 13 h 206"/>
                    <a:gd name="T12" fmla="*/ 0 w 272"/>
                    <a:gd name="T13" fmla="*/ 21 h 206"/>
                    <a:gd name="T14" fmla="*/ 0 w 272"/>
                    <a:gd name="T15" fmla="*/ 187 h 206"/>
                    <a:gd name="T16" fmla="*/ 0 w 272"/>
                    <a:gd name="T17" fmla="*/ 187 h 206"/>
                    <a:gd name="T18" fmla="*/ 1 w 272"/>
                    <a:gd name="T19" fmla="*/ 195 h 206"/>
                    <a:gd name="T20" fmla="*/ 5 w 272"/>
                    <a:gd name="T21" fmla="*/ 201 h 206"/>
                    <a:gd name="T22" fmla="*/ 12 w 272"/>
                    <a:gd name="T23" fmla="*/ 205 h 206"/>
                    <a:gd name="T24" fmla="*/ 19 w 272"/>
                    <a:gd name="T25" fmla="*/ 206 h 206"/>
                    <a:gd name="T26" fmla="*/ 252 w 272"/>
                    <a:gd name="T27" fmla="*/ 206 h 206"/>
                    <a:gd name="T28" fmla="*/ 252 w 272"/>
                    <a:gd name="T29" fmla="*/ 206 h 206"/>
                    <a:gd name="T30" fmla="*/ 259 w 272"/>
                    <a:gd name="T31" fmla="*/ 205 h 206"/>
                    <a:gd name="T32" fmla="*/ 266 w 272"/>
                    <a:gd name="T33" fmla="*/ 201 h 206"/>
                    <a:gd name="T34" fmla="*/ 270 w 272"/>
                    <a:gd name="T35" fmla="*/ 195 h 206"/>
                    <a:gd name="T36" fmla="*/ 272 w 272"/>
                    <a:gd name="T37" fmla="*/ 187 h 206"/>
                    <a:gd name="T38" fmla="*/ 272 w 272"/>
                    <a:gd name="T39" fmla="*/ 21 h 206"/>
                    <a:gd name="T40" fmla="*/ 272 w 272"/>
                    <a:gd name="T41" fmla="*/ 21 h 206"/>
                    <a:gd name="T42" fmla="*/ 270 w 272"/>
                    <a:gd name="T43" fmla="*/ 13 h 206"/>
                    <a:gd name="T44" fmla="*/ 266 w 272"/>
                    <a:gd name="T45" fmla="*/ 6 h 206"/>
                    <a:gd name="T46" fmla="*/ 259 w 272"/>
                    <a:gd name="T47" fmla="*/ 2 h 206"/>
                    <a:gd name="T48" fmla="*/ 252 w 272"/>
                    <a:gd name="T49" fmla="*/ 0 h 206"/>
                    <a:gd name="T50" fmla="*/ 252 w 272"/>
                    <a:gd name="T51" fmla="*/ 0 h 206"/>
                    <a:gd name="T52" fmla="*/ 257 w 272"/>
                    <a:gd name="T53" fmla="*/ 189 h 206"/>
                    <a:gd name="T54" fmla="*/ 15 w 272"/>
                    <a:gd name="T55" fmla="*/ 189 h 206"/>
                    <a:gd name="T56" fmla="*/ 15 w 272"/>
                    <a:gd name="T57" fmla="*/ 14 h 206"/>
                    <a:gd name="T58" fmla="*/ 257 w 272"/>
                    <a:gd name="T59" fmla="*/ 14 h 206"/>
                    <a:gd name="T60" fmla="*/ 257 w 272"/>
                    <a:gd name="T61" fmla="*/ 1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 h="206">
                      <a:moveTo>
                        <a:pt x="252" y="0"/>
                      </a:moveTo>
                      <a:lnTo>
                        <a:pt x="19" y="0"/>
                      </a:lnTo>
                      <a:lnTo>
                        <a:pt x="19" y="0"/>
                      </a:lnTo>
                      <a:lnTo>
                        <a:pt x="12" y="2"/>
                      </a:lnTo>
                      <a:lnTo>
                        <a:pt x="5" y="6"/>
                      </a:lnTo>
                      <a:lnTo>
                        <a:pt x="1" y="13"/>
                      </a:lnTo>
                      <a:lnTo>
                        <a:pt x="0" y="21"/>
                      </a:lnTo>
                      <a:lnTo>
                        <a:pt x="0" y="187"/>
                      </a:lnTo>
                      <a:lnTo>
                        <a:pt x="0" y="187"/>
                      </a:lnTo>
                      <a:lnTo>
                        <a:pt x="1" y="195"/>
                      </a:lnTo>
                      <a:lnTo>
                        <a:pt x="5" y="201"/>
                      </a:lnTo>
                      <a:lnTo>
                        <a:pt x="12" y="205"/>
                      </a:lnTo>
                      <a:lnTo>
                        <a:pt x="19" y="206"/>
                      </a:lnTo>
                      <a:lnTo>
                        <a:pt x="252" y="206"/>
                      </a:lnTo>
                      <a:lnTo>
                        <a:pt x="252" y="206"/>
                      </a:lnTo>
                      <a:lnTo>
                        <a:pt x="259" y="205"/>
                      </a:lnTo>
                      <a:lnTo>
                        <a:pt x="266" y="201"/>
                      </a:lnTo>
                      <a:lnTo>
                        <a:pt x="270" y="195"/>
                      </a:lnTo>
                      <a:lnTo>
                        <a:pt x="272" y="187"/>
                      </a:lnTo>
                      <a:lnTo>
                        <a:pt x="272" y="21"/>
                      </a:lnTo>
                      <a:lnTo>
                        <a:pt x="272" y="21"/>
                      </a:lnTo>
                      <a:lnTo>
                        <a:pt x="270" y="13"/>
                      </a:lnTo>
                      <a:lnTo>
                        <a:pt x="266" y="6"/>
                      </a:lnTo>
                      <a:lnTo>
                        <a:pt x="259" y="2"/>
                      </a:lnTo>
                      <a:lnTo>
                        <a:pt x="252" y="0"/>
                      </a:lnTo>
                      <a:lnTo>
                        <a:pt x="252" y="0"/>
                      </a:lnTo>
                      <a:close/>
                      <a:moveTo>
                        <a:pt x="257" y="189"/>
                      </a:moveTo>
                      <a:lnTo>
                        <a:pt x="15" y="189"/>
                      </a:lnTo>
                      <a:lnTo>
                        <a:pt x="15" y="14"/>
                      </a:lnTo>
                      <a:lnTo>
                        <a:pt x="257" y="14"/>
                      </a:lnTo>
                      <a:lnTo>
                        <a:pt x="257" y="18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19" name="Freeform 357"/>
                <p:cNvSpPr>
                  <a:spLocks noEditPoints="1"/>
                </p:cNvSpPr>
                <p:nvPr/>
              </p:nvSpPr>
              <p:spPr bwMode="auto">
                <a:xfrm>
                  <a:off x="4554538" y="1519238"/>
                  <a:ext cx="44450" cy="46038"/>
                </a:xfrm>
                <a:custGeom>
                  <a:avLst/>
                  <a:gdLst>
                    <a:gd name="T0" fmla="*/ 29 w 57"/>
                    <a:gd name="T1" fmla="*/ 59 h 59"/>
                    <a:gd name="T2" fmla="*/ 40 w 57"/>
                    <a:gd name="T3" fmla="*/ 56 h 59"/>
                    <a:gd name="T4" fmla="*/ 49 w 57"/>
                    <a:gd name="T5" fmla="*/ 51 h 59"/>
                    <a:gd name="T6" fmla="*/ 56 w 57"/>
                    <a:gd name="T7" fmla="*/ 41 h 59"/>
                    <a:gd name="T8" fmla="*/ 57 w 57"/>
                    <a:gd name="T9" fmla="*/ 29 h 59"/>
                    <a:gd name="T10" fmla="*/ 57 w 57"/>
                    <a:gd name="T11" fmla="*/ 23 h 59"/>
                    <a:gd name="T12" fmla="*/ 53 w 57"/>
                    <a:gd name="T13" fmla="*/ 12 h 59"/>
                    <a:gd name="T14" fmla="*/ 45 w 57"/>
                    <a:gd name="T15" fmla="*/ 4 h 59"/>
                    <a:gd name="T16" fmla="*/ 36 w 57"/>
                    <a:gd name="T17" fmla="*/ 0 h 59"/>
                    <a:gd name="T18" fmla="*/ 29 w 57"/>
                    <a:gd name="T19" fmla="*/ 0 h 59"/>
                    <a:gd name="T20" fmla="*/ 16 w 57"/>
                    <a:gd name="T21" fmla="*/ 3 h 59"/>
                    <a:gd name="T22" fmla="*/ 7 w 57"/>
                    <a:gd name="T23" fmla="*/ 11 h 59"/>
                    <a:gd name="T24" fmla="*/ 6 w 57"/>
                    <a:gd name="T25" fmla="*/ 11 h 59"/>
                    <a:gd name="T26" fmla="*/ 6 w 57"/>
                    <a:gd name="T27" fmla="*/ 12 h 59"/>
                    <a:gd name="T28" fmla="*/ 1 w 57"/>
                    <a:gd name="T29" fmla="*/ 20 h 59"/>
                    <a:gd name="T30" fmla="*/ 0 w 57"/>
                    <a:gd name="T31" fmla="*/ 29 h 59"/>
                    <a:gd name="T32" fmla="*/ 3 w 57"/>
                    <a:gd name="T33" fmla="*/ 41 h 59"/>
                    <a:gd name="T34" fmla="*/ 8 w 57"/>
                    <a:gd name="T35" fmla="*/ 51 h 59"/>
                    <a:gd name="T36" fmla="*/ 18 w 57"/>
                    <a:gd name="T37" fmla="*/ 56 h 59"/>
                    <a:gd name="T38" fmla="*/ 29 w 57"/>
                    <a:gd name="T39" fmla="*/ 59 h 59"/>
                    <a:gd name="T40" fmla="*/ 29 w 57"/>
                    <a:gd name="T41" fmla="*/ 5 h 59"/>
                    <a:gd name="T42" fmla="*/ 36 w 57"/>
                    <a:gd name="T43" fmla="*/ 7 h 59"/>
                    <a:gd name="T44" fmla="*/ 41 w 57"/>
                    <a:gd name="T45" fmla="*/ 10 h 59"/>
                    <a:gd name="T46" fmla="*/ 29 w 57"/>
                    <a:gd name="T47" fmla="*/ 15 h 59"/>
                    <a:gd name="T48" fmla="*/ 23 w 57"/>
                    <a:gd name="T49" fmla="*/ 16 h 59"/>
                    <a:gd name="T50" fmla="*/ 12 w 57"/>
                    <a:gd name="T51" fmla="*/ 14 h 59"/>
                    <a:gd name="T52" fmla="*/ 16 w 57"/>
                    <a:gd name="T53" fmla="*/ 11 h 59"/>
                    <a:gd name="T54" fmla="*/ 25 w 57"/>
                    <a:gd name="T55" fmla="*/ 7 h 59"/>
                    <a:gd name="T56" fmla="*/ 29 w 57"/>
                    <a:gd name="T57" fmla="*/ 5 h 59"/>
                    <a:gd name="T58" fmla="*/ 10 w 57"/>
                    <a:gd name="T59" fmla="*/ 18 h 59"/>
                    <a:gd name="T60" fmla="*/ 22 w 57"/>
                    <a:gd name="T61" fmla="*/ 22 h 59"/>
                    <a:gd name="T62" fmla="*/ 26 w 57"/>
                    <a:gd name="T63" fmla="*/ 20 h 59"/>
                    <a:gd name="T64" fmla="*/ 30 w 57"/>
                    <a:gd name="T65" fmla="*/ 19 h 59"/>
                    <a:gd name="T66" fmla="*/ 44 w 57"/>
                    <a:gd name="T67" fmla="*/ 15 h 59"/>
                    <a:gd name="T68" fmla="*/ 46 w 57"/>
                    <a:gd name="T69" fmla="*/ 16 h 59"/>
                    <a:gd name="T70" fmla="*/ 48 w 57"/>
                    <a:gd name="T71" fmla="*/ 16 h 59"/>
                    <a:gd name="T72" fmla="*/ 52 w 57"/>
                    <a:gd name="T73" fmla="*/ 29 h 59"/>
                    <a:gd name="T74" fmla="*/ 51 w 57"/>
                    <a:gd name="T75" fmla="*/ 34 h 59"/>
                    <a:gd name="T76" fmla="*/ 48 w 57"/>
                    <a:gd name="T77" fmla="*/ 42 h 59"/>
                    <a:gd name="T78" fmla="*/ 41 w 57"/>
                    <a:gd name="T79" fmla="*/ 48 h 59"/>
                    <a:gd name="T80" fmla="*/ 34 w 57"/>
                    <a:gd name="T81" fmla="*/ 52 h 59"/>
                    <a:gd name="T82" fmla="*/ 29 w 57"/>
                    <a:gd name="T83" fmla="*/ 52 h 59"/>
                    <a:gd name="T84" fmla="*/ 21 w 57"/>
                    <a:gd name="T85" fmla="*/ 51 h 59"/>
                    <a:gd name="T86" fmla="*/ 14 w 57"/>
                    <a:gd name="T87" fmla="*/ 45 h 59"/>
                    <a:gd name="T88" fmla="*/ 8 w 57"/>
                    <a:gd name="T89" fmla="*/ 38 h 59"/>
                    <a:gd name="T90" fmla="*/ 7 w 57"/>
                    <a:gd name="T91" fmla="*/ 29 h 59"/>
                    <a:gd name="T92" fmla="*/ 7 w 57"/>
                    <a:gd name="T93" fmla="*/ 23 h 59"/>
                    <a:gd name="T94" fmla="*/ 10 w 57"/>
                    <a:gd name="T9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59">
                      <a:moveTo>
                        <a:pt x="29" y="59"/>
                      </a:moveTo>
                      <a:lnTo>
                        <a:pt x="29" y="59"/>
                      </a:lnTo>
                      <a:lnTo>
                        <a:pt x="36" y="57"/>
                      </a:lnTo>
                      <a:lnTo>
                        <a:pt x="40" y="56"/>
                      </a:lnTo>
                      <a:lnTo>
                        <a:pt x="45" y="53"/>
                      </a:lnTo>
                      <a:lnTo>
                        <a:pt x="49" y="51"/>
                      </a:lnTo>
                      <a:lnTo>
                        <a:pt x="53" y="45"/>
                      </a:lnTo>
                      <a:lnTo>
                        <a:pt x="56" y="41"/>
                      </a:lnTo>
                      <a:lnTo>
                        <a:pt x="57" y="36"/>
                      </a:lnTo>
                      <a:lnTo>
                        <a:pt x="57" y="29"/>
                      </a:lnTo>
                      <a:lnTo>
                        <a:pt x="57" y="29"/>
                      </a:lnTo>
                      <a:lnTo>
                        <a:pt x="57" y="23"/>
                      </a:lnTo>
                      <a:lnTo>
                        <a:pt x="56" y="18"/>
                      </a:lnTo>
                      <a:lnTo>
                        <a:pt x="53" y="12"/>
                      </a:lnTo>
                      <a:lnTo>
                        <a:pt x="49" y="8"/>
                      </a:lnTo>
                      <a:lnTo>
                        <a:pt x="45" y="4"/>
                      </a:lnTo>
                      <a:lnTo>
                        <a:pt x="40" y="1"/>
                      </a:lnTo>
                      <a:lnTo>
                        <a:pt x="36" y="0"/>
                      </a:lnTo>
                      <a:lnTo>
                        <a:pt x="29" y="0"/>
                      </a:lnTo>
                      <a:lnTo>
                        <a:pt x="29" y="0"/>
                      </a:lnTo>
                      <a:lnTo>
                        <a:pt x="22" y="0"/>
                      </a:lnTo>
                      <a:lnTo>
                        <a:pt x="16" y="3"/>
                      </a:lnTo>
                      <a:lnTo>
                        <a:pt x="11" y="7"/>
                      </a:lnTo>
                      <a:lnTo>
                        <a:pt x="7" y="11"/>
                      </a:lnTo>
                      <a:lnTo>
                        <a:pt x="7" y="11"/>
                      </a:lnTo>
                      <a:lnTo>
                        <a:pt x="6" y="11"/>
                      </a:lnTo>
                      <a:lnTo>
                        <a:pt x="6" y="11"/>
                      </a:lnTo>
                      <a:lnTo>
                        <a:pt x="6" y="12"/>
                      </a:lnTo>
                      <a:lnTo>
                        <a:pt x="6" y="12"/>
                      </a:lnTo>
                      <a:lnTo>
                        <a:pt x="1" y="20"/>
                      </a:lnTo>
                      <a:lnTo>
                        <a:pt x="0" y="29"/>
                      </a:lnTo>
                      <a:lnTo>
                        <a:pt x="0" y="29"/>
                      </a:lnTo>
                      <a:lnTo>
                        <a:pt x="1" y="36"/>
                      </a:lnTo>
                      <a:lnTo>
                        <a:pt x="3" y="41"/>
                      </a:lnTo>
                      <a:lnTo>
                        <a:pt x="6" y="45"/>
                      </a:lnTo>
                      <a:lnTo>
                        <a:pt x="8" y="51"/>
                      </a:lnTo>
                      <a:lnTo>
                        <a:pt x="14" y="53"/>
                      </a:lnTo>
                      <a:lnTo>
                        <a:pt x="18" y="56"/>
                      </a:lnTo>
                      <a:lnTo>
                        <a:pt x="23" y="57"/>
                      </a:lnTo>
                      <a:lnTo>
                        <a:pt x="29" y="59"/>
                      </a:lnTo>
                      <a:lnTo>
                        <a:pt x="29" y="59"/>
                      </a:lnTo>
                      <a:close/>
                      <a:moveTo>
                        <a:pt x="29" y="5"/>
                      </a:moveTo>
                      <a:lnTo>
                        <a:pt x="29" y="5"/>
                      </a:lnTo>
                      <a:lnTo>
                        <a:pt x="36" y="7"/>
                      </a:lnTo>
                      <a:lnTo>
                        <a:pt x="41" y="10"/>
                      </a:lnTo>
                      <a:lnTo>
                        <a:pt x="41" y="10"/>
                      </a:lnTo>
                      <a:lnTo>
                        <a:pt x="36" y="11"/>
                      </a:lnTo>
                      <a:lnTo>
                        <a:pt x="29" y="15"/>
                      </a:lnTo>
                      <a:lnTo>
                        <a:pt x="29" y="15"/>
                      </a:lnTo>
                      <a:lnTo>
                        <a:pt x="23" y="16"/>
                      </a:lnTo>
                      <a:lnTo>
                        <a:pt x="19" y="16"/>
                      </a:lnTo>
                      <a:lnTo>
                        <a:pt x="12" y="14"/>
                      </a:lnTo>
                      <a:lnTo>
                        <a:pt x="12" y="14"/>
                      </a:lnTo>
                      <a:lnTo>
                        <a:pt x="16" y="11"/>
                      </a:lnTo>
                      <a:lnTo>
                        <a:pt x="21" y="8"/>
                      </a:lnTo>
                      <a:lnTo>
                        <a:pt x="25" y="7"/>
                      </a:lnTo>
                      <a:lnTo>
                        <a:pt x="29" y="5"/>
                      </a:lnTo>
                      <a:lnTo>
                        <a:pt x="29" y="5"/>
                      </a:lnTo>
                      <a:close/>
                      <a:moveTo>
                        <a:pt x="10" y="18"/>
                      </a:moveTo>
                      <a:lnTo>
                        <a:pt x="10" y="18"/>
                      </a:lnTo>
                      <a:lnTo>
                        <a:pt x="15" y="20"/>
                      </a:lnTo>
                      <a:lnTo>
                        <a:pt x="22" y="22"/>
                      </a:lnTo>
                      <a:lnTo>
                        <a:pt x="22" y="22"/>
                      </a:lnTo>
                      <a:lnTo>
                        <a:pt x="26" y="20"/>
                      </a:lnTo>
                      <a:lnTo>
                        <a:pt x="30" y="19"/>
                      </a:lnTo>
                      <a:lnTo>
                        <a:pt x="30" y="19"/>
                      </a:lnTo>
                      <a:lnTo>
                        <a:pt x="41" y="15"/>
                      </a:lnTo>
                      <a:lnTo>
                        <a:pt x="44" y="15"/>
                      </a:lnTo>
                      <a:lnTo>
                        <a:pt x="46" y="16"/>
                      </a:lnTo>
                      <a:lnTo>
                        <a:pt x="46" y="16"/>
                      </a:lnTo>
                      <a:lnTo>
                        <a:pt x="48" y="16"/>
                      </a:lnTo>
                      <a:lnTo>
                        <a:pt x="48" y="16"/>
                      </a:lnTo>
                      <a:lnTo>
                        <a:pt x="51" y="22"/>
                      </a:lnTo>
                      <a:lnTo>
                        <a:pt x="52" y="29"/>
                      </a:lnTo>
                      <a:lnTo>
                        <a:pt x="52" y="29"/>
                      </a:lnTo>
                      <a:lnTo>
                        <a:pt x="51" y="34"/>
                      </a:lnTo>
                      <a:lnTo>
                        <a:pt x="49" y="38"/>
                      </a:lnTo>
                      <a:lnTo>
                        <a:pt x="48" y="42"/>
                      </a:lnTo>
                      <a:lnTo>
                        <a:pt x="45" y="45"/>
                      </a:lnTo>
                      <a:lnTo>
                        <a:pt x="41" y="48"/>
                      </a:lnTo>
                      <a:lnTo>
                        <a:pt x="38" y="51"/>
                      </a:lnTo>
                      <a:lnTo>
                        <a:pt x="34" y="52"/>
                      </a:lnTo>
                      <a:lnTo>
                        <a:pt x="29" y="52"/>
                      </a:lnTo>
                      <a:lnTo>
                        <a:pt x="29" y="52"/>
                      </a:lnTo>
                      <a:lnTo>
                        <a:pt x="25" y="52"/>
                      </a:lnTo>
                      <a:lnTo>
                        <a:pt x="21" y="51"/>
                      </a:lnTo>
                      <a:lnTo>
                        <a:pt x="16" y="48"/>
                      </a:lnTo>
                      <a:lnTo>
                        <a:pt x="14" y="45"/>
                      </a:lnTo>
                      <a:lnTo>
                        <a:pt x="11" y="42"/>
                      </a:lnTo>
                      <a:lnTo>
                        <a:pt x="8" y="38"/>
                      </a:lnTo>
                      <a:lnTo>
                        <a:pt x="7" y="34"/>
                      </a:lnTo>
                      <a:lnTo>
                        <a:pt x="7" y="29"/>
                      </a:lnTo>
                      <a:lnTo>
                        <a:pt x="7" y="29"/>
                      </a:lnTo>
                      <a:lnTo>
                        <a:pt x="7" y="23"/>
                      </a:lnTo>
                      <a:lnTo>
                        <a:pt x="10" y="18"/>
                      </a:lnTo>
                      <a:lnTo>
                        <a:pt x="10"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0" name="Freeform 358"/>
                <p:cNvSpPr/>
                <p:nvPr/>
              </p:nvSpPr>
              <p:spPr bwMode="auto">
                <a:xfrm>
                  <a:off x="4603751" y="1552576"/>
                  <a:ext cx="22225" cy="34925"/>
                </a:xfrm>
                <a:custGeom>
                  <a:avLst/>
                  <a:gdLst>
                    <a:gd name="T0" fmla="*/ 24 w 29"/>
                    <a:gd name="T1" fmla="*/ 43 h 43"/>
                    <a:gd name="T2" fmla="*/ 24 w 29"/>
                    <a:gd name="T3" fmla="*/ 43 h 43"/>
                    <a:gd name="T4" fmla="*/ 24 w 29"/>
                    <a:gd name="T5" fmla="*/ 42 h 43"/>
                    <a:gd name="T6" fmla="*/ 29 w 29"/>
                    <a:gd name="T7" fmla="*/ 19 h 43"/>
                    <a:gd name="T8" fmla="*/ 29 w 29"/>
                    <a:gd name="T9" fmla="*/ 19 h 43"/>
                    <a:gd name="T10" fmla="*/ 29 w 29"/>
                    <a:gd name="T11" fmla="*/ 17 h 43"/>
                    <a:gd name="T12" fmla="*/ 29 w 29"/>
                    <a:gd name="T13" fmla="*/ 17 h 43"/>
                    <a:gd name="T14" fmla="*/ 27 w 29"/>
                    <a:gd name="T15" fmla="*/ 15 h 43"/>
                    <a:gd name="T16" fmla="*/ 26 w 29"/>
                    <a:gd name="T17" fmla="*/ 12 h 43"/>
                    <a:gd name="T18" fmla="*/ 26 w 29"/>
                    <a:gd name="T19" fmla="*/ 12 h 43"/>
                    <a:gd name="T20" fmla="*/ 26 w 29"/>
                    <a:gd name="T21" fmla="*/ 9 h 43"/>
                    <a:gd name="T22" fmla="*/ 29 w 29"/>
                    <a:gd name="T23" fmla="*/ 7 h 43"/>
                    <a:gd name="T24" fmla="*/ 29 w 29"/>
                    <a:gd name="T25" fmla="*/ 7 h 43"/>
                    <a:gd name="T26" fmla="*/ 29 w 29"/>
                    <a:gd name="T27" fmla="*/ 5 h 43"/>
                    <a:gd name="T28" fmla="*/ 29 w 29"/>
                    <a:gd name="T29" fmla="*/ 5 h 43"/>
                    <a:gd name="T30" fmla="*/ 29 w 29"/>
                    <a:gd name="T31" fmla="*/ 5 h 43"/>
                    <a:gd name="T32" fmla="*/ 29 w 29"/>
                    <a:gd name="T33" fmla="*/ 5 h 43"/>
                    <a:gd name="T34" fmla="*/ 23 w 29"/>
                    <a:gd name="T35" fmla="*/ 2 h 43"/>
                    <a:gd name="T36" fmla="*/ 18 w 29"/>
                    <a:gd name="T37" fmla="*/ 0 h 43"/>
                    <a:gd name="T38" fmla="*/ 18 w 29"/>
                    <a:gd name="T39" fmla="*/ 0 h 43"/>
                    <a:gd name="T40" fmla="*/ 16 w 29"/>
                    <a:gd name="T41" fmla="*/ 0 h 43"/>
                    <a:gd name="T42" fmla="*/ 16 w 29"/>
                    <a:gd name="T43" fmla="*/ 0 h 43"/>
                    <a:gd name="T44" fmla="*/ 11 w 29"/>
                    <a:gd name="T45" fmla="*/ 2 h 43"/>
                    <a:gd name="T46" fmla="*/ 7 w 29"/>
                    <a:gd name="T47" fmla="*/ 7 h 43"/>
                    <a:gd name="T48" fmla="*/ 3 w 29"/>
                    <a:gd name="T49" fmla="*/ 12 h 43"/>
                    <a:gd name="T50" fmla="*/ 0 w 29"/>
                    <a:gd name="T51" fmla="*/ 17 h 43"/>
                    <a:gd name="T52" fmla="*/ 0 w 29"/>
                    <a:gd name="T53" fmla="*/ 17 h 43"/>
                    <a:gd name="T54" fmla="*/ 5 w 29"/>
                    <a:gd name="T55" fmla="*/ 23 h 43"/>
                    <a:gd name="T56" fmla="*/ 9 w 29"/>
                    <a:gd name="T57" fmla="*/ 28 h 43"/>
                    <a:gd name="T58" fmla="*/ 13 w 29"/>
                    <a:gd name="T59" fmla="*/ 35 h 43"/>
                    <a:gd name="T60" fmla="*/ 16 w 29"/>
                    <a:gd name="T61" fmla="*/ 43 h 43"/>
                    <a:gd name="T62" fmla="*/ 24 w 29"/>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24" y="43"/>
                      </a:moveTo>
                      <a:lnTo>
                        <a:pt x="24" y="43"/>
                      </a:lnTo>
                      <a:lnTo>
                        <a:pt x="24" y="42"/>
                      </a:lnTo>
                      <a:lnTo>
                        <a:pt x="29" y="19"/>
                      </a:lnTo>
                      <a:lnTo>
                        <a:pt x="29" y="19"/>
                      </a:lnTo>
                      <a:lnTo>
                        <a:pt x="29" y="17"/>
                      </a:lnTo>
                      <a:lnTo>
                        <a:pt x="29" y="17"/>
                      </a:lnTo>
                      <a:lnTo>
                        <a:pt x="27" y="15"/>
                      </a:lnTo>
                      <a:lnTo>
                        <a:pt x="26" y="12"/>
                      </a:lnTo>
                      <a:lnTo>
                        <a:pt x="26" y="12"/>
                      </a:lnTo>
                      <a:lnTo>
                        <a:pt x="26" y="9"/>
                      </a:lnTo>
                      <a:lnTo>
                        <a:pt x="29" y="7"/>
                      </a:lnTo>
                      <a:lnTo>
                        <a:pt x="29" y="7"/>
                      </a:lnTo>
                      <a:lnTo>
                        <a:pt x="29" y="5"/>
                      </a:lnTo>
                      <a:lnTo>
                        <a:pt x="29" y="5"/>
                      </a:lnTo>
                      <a:lnTo>
                        <a:pt x="29" y="5"/>
                      </a:lnTo>
                      <a:lnTo>
                        <a:pt x="29" y="5"/>
                      </a:lnTo>
                      <a:lnTo>
                        <a:pt x="23" y="2"/>
                      </a:lnTo>
                      <a:lnTo>
                        <a:pt x="18" y="0"/>
                      </a:lnTo>
                      <a:lnTo>
                        <a:pt x="18" y="0"/>
                      </a:lnTo>
                      <a:lnTo>
                        <a:pt x="16" y="0"/>
                      </a:lnTo>
                      <a:lnTo>
                        <a:pt x="16" y="0"/>
                      </a:lnTo>
                      <a:lnTo>
                        <a:pt x="11" y="2"/>
                      </a:lnTo>
                      <a:lnTo>
                        <a:pt x="7" y="7"/>
                      </a:lnTo>
                      <a:lnTo>
                        <a:pt x="3" y="12"/>
                      </a:lnTo>
                      <a:lnTo>
                        <a:pt x="0" y="17"/>
                      </a:lnTo>
                      <a:lnTo>
                        <a:pt x="0" y="17"/>
                      </a:lnTo>
                      <a:lnTo>
                        <a:pt x="5" y="23"/>
                      </a:lnTo>
                      <a:lnTo>
                        <a:pt x="9" y="28"/>
                      </a:lnTo>
                      <a:lnTo>
                        <a:pt x="13" y="35"/>
                      </a:lnTo>
                      <a:lnTo>
                        <a:pt x="16" y="43"/>
                      </a:lnTo>
                      <a:lnTo>
                        <a:pt x="24" y="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1" name="Freeform 359"/>
                <p:cNvSpPr/>
                <p:nvPr/>
              </p:nvSpPr>
              <p:spPr bwMode="auto">
                <a:xfrm>
                  <a:off x="4632326" y="1552576"/>
                  <a:ext cx="26988" cy="34925"/>
                </a:xfrm>
                <a:custGeom>
                  <a:avLst/>
                  <a:gdLst>
                    <a:gd name="T0" fmla="*/ 11 w 34"/>
                    <a:gd name="T1" fmla="*/ 0 h 43"/>
                    <a:gd name="T2" fmla="*/ 11 w 34"/>
                    <a:gd name="T3" fmla="*/ 0 h 43"/>
                    <a:gd name="T4" fmla="*/ 7 w 34"/>
                    <a:gd name="T5" fmla="*/ 2 h 43"/>
                    <a:gd name="T6" fmla="*/ 1 w 34"/>
                    <a:gd name="T7" fmla="*/ 5 h 43"/>
                    <a:gd name="T8" fmla="*/ 1 w 34"/>
                    <a:gd name="T9" fmla="*/ 5 h 43"/>
                    <a:gd name="T10" fmla="*/ 0 w 34"/>
                    <a:gd name="T11" fmla="*/ 5 h 43"/>
                    <a:gd name="T12" fmla="*/ 0 w 34"/>
                    <a:gd name="T13" fmla="*/ 5 h 43"/>
                    <a:gd name="T14" fmla="*/ 0 w 34"/>
                    <a:gd name="T15" fmla="*/ 7 h 43"/>
                    <a:gd name="T16" fmla="*/ 0 w 34"/>
                    <a:gd name="T17" fmla="*/ 7 h 43"/>
                    <a:gd name="T18" fmla="*/ 2 w 34"/>
                    <a:gd name="T19" fmla="*/ 9 h 43"/>
                    <a:gd name="T20" fmla="*/ 2 w 34"/>
                    <a:gd name="T21" fmla="*/ 12 h 43"/>
                    <a:gd name="T22" fmla="*/ 2 w 34"/>
                    <a:gd name="T23" fmla="*/ 12 h 43"/>
                    <a:gd name="T24" fmla="*/ 2 w 34"/>
                    <a:gd name="T25" fmla="*/ 15 h 43"/>
                    <a:gd name="T26" fmla="*/ 0 w 34"/>
                    <a:gd name="T27" fmla="*/ 17 h 43"/>
                    <a:gd name="T28" fmla="*/ 0 w 34"/>
                    <a:gd name="T29" fmla="*/ 17 h 43"/>
                    <a:gd name="T30" fmla="*/ 0 w 34"/>
                    <a:gd name="T31" fmla="*/ 19 h 43"/>
                    <a:gd name="T32" fmla="*/ 4 w 34"/>
                    <a:gd name="T33" fmla="*/ 42 h 43"/>
                    <a:gd name="T34" fmla="*/ 4 w 34"/>
                    <a:gd name="T35" fmla="*/ 42 h 43"/>
                    <a:gd name="T36" fmla="*/ 4 w 34"/>
                    <a:gd name="T37" fmla="*/ 43 h 43"/>
                    <a:gd name="T38" fmla="*/ 34 w 34"/>
                    <a:gd name="T39" fmla="*/ 43 h 43"/>
                    <a:gd name="T40" fmla="*/ 34 w 34"/>
                    <a:gd name="T41" fmla="*/ 43 h 43"/>
                    <a:gd name="T42" fmla="*/ 34 w 34"/>
                    <a:gd name="T43" fmla="*/ 43 h 43"/>
                    <a:gd name="T44" fmla="*/ 34 w 34"/>
                    <a:gd name="T45" fmla="*/ 43 h 43"/>
                    <a:gd name="T46" fmla="*/ 34 w 34"/>
                    <a:gd name="T47" fmla="*/ 42 h 43"/>
                    <a:gd name="T48" fmla="*/ 34 w 34"/>
                    <a:gd name="T49" fmla="*/ 42 h 43"/>
                    <a:gd name="T50" fmla="*/ 32 w 34"/>
                    <a:gd name="T51" fmla="*/ 28 h 43"/>
                    <a:gd name="T52" fmla="*/ 28 w 34"/>
                    <a:gd name="T53" fmla="*/ 16 h 43"/>
                    <a:gd name="T54" fmla="*/ 24 w 34"/>
                    <a:gd name="T55" fmla="*/ 11 h 43"/>
                    <a:gd name="T56" fmla="*/ 22 w 34"/>
                    <a:gd name="T57" fmla="*/ 7 h 43"/>
                    <a:gd name="T58" fmla="*/ 17 w 34"/>
                    <a:gd name="T59" fmla="*/ 2 h 43"/>
                    <a:gd name="T60" fmla="*/ 12 w 34"/>
                    <a:gd name="T61" fmla="*/ 0 h 43"/>
                    <a:gd name="T62" fmla="*/ 12 w 34"/>
                    <a:gd name="T63" fmla="*/ 0 h 43"/>
                    <a:gd name="T64" fmla="*/ 11 w 34"/>
                    <a:gd name="T65" fmla="*/ 0 h 43"/>
                    <a:gd name="T66" fmla="*/ 11 w 3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3">
                      <a:moveTo>
                        <a:pt x="11" y="0"/>
                      </a:moveTo>
                      <a:lnTo>
                        <a:pt x="11" y="0"/>
                      </a:lnTo>
                      <a:lnTo>
                        <a:pt x="7" y="2"/>
                      </a:lnTo>
                      <a:lnTo>
                        <a:pt x="1" y="5"/>
                      </a:lnTo>
                      <a:lnTo>
                        <a:pt x="1" y="5"/>
                      </a:lnTo>
                      <a:lnTo>
                        <a:pt x="0" y="5"/>
                      </a:lnTo>
                      <a:lnTo>
                        <a:pt x="0" y="5"/>
                      </a:lnTo>
                      <a:lnTo>
                        <a:pt x="0" y="7"/>
                      </a:lnTo>
                      <a:lnTo>
                        <a:pt x="0" y="7"/>
                      </a:lnTo>
                      <a:lnTo>
                        <a:pt x="2" y="9"/>
                      </a:lnTo>
                      <a:lnTo>
                        <a:pt x="2" y="12"/>
                      </a:lnTo>
                      <a:lnTo>
                        <a:pt x="2" y="12"/>
                      </a:lnTo>
                      <a:lnTo>
                        <a:pt x="2" y="15"/>
                      </a:lnTo>
                      <a:lnTo>
                        <a:pt x="0" y="17"/>
                      </a:lnTo>
                      <a:lnTo>
                        <a:pt x="0" y="17"/>
                      </a:lnTo>
                      <a:lnTo>
                        <a:pt x="0" y="19"/>
                      </a:lnTo>
                      <a:lnTo>
                        <a:pt x="4" y="42"/>
                      </a:lnTo>
                      <a:lnTo>
                        <a:pt x="4" y="42"/>
                      </a:lnTo>
                      <a:lnTo>
                        <a:pt x="4" y="43"/>
                      </a:lnTo>
                      <a:lnTo>
                        <a:pt x="34" y="43"/>
                      </a:lnTo>
                      <a:lnTo>
                        <a:pt x="34" y="43"/>
                      </a:lnTo>
                      <a:lnTo>
                        <a:pt x="34" y="43"/>
                      </a:lnTo>
                      <a:lnTo>
                        <a:pt x="34" y="43"/>
                      </a:lnTo>
                      <a:lnTo>
                        <a:pt x="34" y="42"/>
                      </a:lnTo>
                      <a:lnTo>
                        <a:pt x="34" y="42"/>
                      </a:lnTo>
                      <a:lnTo>
                        <a:pt x="32" y="28"/>
                      </a:lnTo>
                      <a:lnTo>
                        <a:pt x="28" y="16"/>
                      </a:lnTo>
                      <a:lnTo>
                        <a:pt x="24" y="11"/>
                      </a:lnTo>
                      <a:lnTo>
                        <a:pt x="22" y="7"/>
                      </a:lnTo>
                      <a:lnTo>
                        <a:pt x="17" y="2"/>
                      </a:lnTo>
                      <a:lnTo>
                        <a:pt x="12" y="0"/>
                      </a:lnTo>
                      <a:lnTo>
                        <a:pt x="12" y="0"/>
                      </a:lnTo>
                      <a:lnTo>
                        <a:pt x="11" y="0"/>
                      </a:lnTo>
                      <a:lnTo>
                        <a:pt x="1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2" name="Freeform 360"/>
                <p:cNvSpPr>
                  <a:spLocks noEditPoints="1"/>
                </p:cNvSpPr>
                <p:nvPr/>
              </p:nvSpPr>
              <p:spPr bwMode="auto">
                <a:xfrm>
                  <a:off x="4611688" y="1516063"/>
                  <a:ext cx="36513" cy="36513"/>
                </a:xfrm>
                <a:custGeom>
                  <a:avLst/>
                  <a:gdLst>
                    <a:gd name="T0" fmla="*/ 22 w 45"/>
                    <a:gd name="T1" fmla="*/ 47 h 47"/>
                    <a:gd name="T2" fmla="*/ 30 w 45"/>
                    <a:gd name="T3" fmla="*/ 45 h 47"/>
                    <a:gd name="T4" fmla="*/ 38 w 45"/>
                    <a:gd name="T5" fmla="*/ 40 h 47"/>
                    <a:gd name="T6" fmla="*/ 42 w 45"/>
                    <a:gd name="T7" fmla="*/ 33 h 47"/>
                    <a:gd name="T8" fmla="*/ 45 w 45"/>
                    <a:gd name="T9" fmla="*/ 23 h 47"/>
                    <a:gd name="T10" fmla="*/ 43 w 45"/>
                    <a:gd name="T11" fmla="*/ 19 h 47"/>
                    <a:gd name="T12" fmla="*/ 41 w 45"/>
                    <a:gd name="T13" fmla="*/ 11 h 47"/>
                    <a:gd name="T14" fmla="*/ 34 w 45"/>
                    <a:gd name="T15" fmla="*/ 4 h 47"/>
                    <a:gd name="T16" fmla="*/ 26 w 45"/>
                    <a:gd name="T17" fmla="*/ 2 h 47"/>
                    <a:gd name="T18" fmla="*/ 22 w 45"/>
                    <a:gd name="T19" fmla="*/ 0 h 47"/>
                    <a:gd name="T20" fmla="*/ 12 w 45"/>
                    <a:gd name="T21" fmla="*/ 3 h 47"/>
                    <a:gd name="T22" fmla="*/ 4 w 45"/>
                    <a:gd name="T23" fmla="*/ 10 h 47"/>
                    <a:gd name="T24" fmla="*/ 4 w 45"/>
                    <a:gd name="T25" fmla="*/ 10 h 47"/>
                    <a:gd name="T26" fmla="*/ 4 w 45"/>
                    <a:gd name="T27" fmla="*/ 10 h 47"/>
                    <a:gd name="T28" fmla="*/ 0 w 45"/>
                    <a:gd name="T29" fmla="*/ 17 h 47"/>
                    <a:gd name="T30" fmla="*/ 0 w 45"/>
                    <a:gd name="T31" fmla="*/ 23 h 47"/>
                    <a:gd name="T32" fmla="*/ 1 w 45"/>
                    <a:gd name="T33" fmla="*/ 33 h 47"/>
                    <a:gd name="T34" fmla="*/ 5 w 45"/>
                    <a:gd name="T35" fmla="*/ 40 h 47"/>
                    <a:gd name="T36" fmla="*/ 13 w 45"/>
                    <a:gd name="T37" fmla="*/ 45 h 47"/>
                    <a:gd name="T38" fmla="*/ 22 w 45"/>
                    <a:gd name="T39" fmla="*/ 47 h 47"/>
                    <a:gd name="T40" fmla="*/ 22 w 45"/>
                    <a:gd name="T41" fmla="*/ 6 h 47"/>
                    <a:gd name="T42" fmla="*/ 27 w 45"/>
                    <a:gd name="T43" fmla="*/ 6 h 47"/>
                    <a:gd name="T44" fmla="*/ 31 w 45"/>
                    <a:gd name="T45" fmla="*/ 8 h 47"/>
                    <a:gd name="T46" fmla="*/ 22 w 45"/>
                    <a:gd name="T47" fmla="*/ 13 h 47"/>
                    <a:gd name="T48" fmla="*/ 18 w 45"/>
                    <a:gd name="T49" fmla="*/ 14 h 47"/>
                    <a:gd name="T50" fmla="*/ 9 w 45"/>
                    <a:gd name="T51" fmla="*/ 11 h 47"/>
                    <a:gd name="T52" fmla="*/ 15 w 45"/>
                    <a:gd name="T53" fmla="*/ 7 h 47"/>
                    <a:gd name="T54" fmla="*/ 22 w 45"/>
                    <a:gd name="T55" fmla="*/ 6 h 47"/>
                    <a:gd name="T56" fmla="*/ 7 w 45"/>
                    <a:gd name="T57" fmla="*/ 14 h 47"/>
                    <a:gd name="T58" fmla="*/ 11 w 45"/>
                    <a:gd name="T59" fmla="*/ 17 h 47"/>
                    <a:gd name="T60" fmla="*/ 16 w 45"/>
                    <a:gd name="T61" fmla="*/ 18 h 47"/>
                    <a:gd name="T62" fmla="*/ 23 w 45"/>
                    <a:gd name="T63" fmla="*/ 15 h 47"/>
                    <a:gd name="T64" fmla="*/ 31 w 45"/>
                    <a:gd name="T65" fmla="*/ 13 h 47"/>
                    <a:gd name="T66" fmla="*/ 35 w 45"/>
                    <a:gd name="T67" fmla="*/ 13 h 47"/>
                    <a:gd name="T68" fmla="*/ 37 w 45"/>
                    <a:gd name="T69" fmla="*/ 13 h 47"/>
                    <a:gd name="T70" fmla="*/ 38 w 45"/>
                    <a:gd name="T71" fmla="*/ 18 h 47"/>
                    <a:gd name="T72" fmla="*/ 39 w 45"/>
                    <a:gd name="T73" fmla="*/ 23 h 47"/>
                    <a:gd name="T74" fmla="*/ 34 w 45"/>
                    <a:gd name="T75" fmla="*/ 36 h 47"/>
                    <a:gd name="T76" fmla="*/ 22 w 45"/>
                    <a:gd name="T77" fmla="*/ 41 h 47"/>
                    <a:gd name="T78" fmla="*/ 15 w 45"/>
                    <a:gd name="T79" fmla="*/ 40 h 47"/>
                    <a:gd name="T80" fmla="*/ 5 w 45"/>
                    <a:gd name="T81" fmla="*/ 30 h 47"/>
                    <a:gd name="T82" fmla="*/ 4 w 45"/>
                    <a:gd name="T83" fmla="*/ 23 h 47"/>
                    <a:gd name="T84" fmla="*/ 7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2" y="47"/>
                      </a:moveTo>
                      <a:lnTo>
                        <a:pt x="22" y="47"/>
                      </a:lnTo>
                      <a:lnTo>
                        <a:pt x="26" y="47"/>
                      </a:lnTo>
                      <a:lnTo>
                        <a:pt x="30" y="45"/>
                      </a:lnTo>
                      <a:lnTo>
                        <a:pt x="34" y="43"/>
                      </a:lnTo>
                      <a:lnTo>
                        <a:pt x="38" y="40"/>
                      </a:lnTo>
                      <a:lnTo>
                        <a:pt x="41" y="36"/>
                      </a:lnTo>
                      <a:lnTo>
                        <a:pt x="42" y="33"/>
                      </a:lnTo>
                      <a:lnTo>
                        <a:pt x="43" y="28"/>
                      </a:lnTo>
                      <a:lnTo>
                        <a:pt x="45" y="23"/>
                      </a:lnTo>
                      <a:lnTo>
                        <a:pt x="45" y="23"/>
                      </a:lnTo>
                      <a:lnTo>
                        <a:pt x="43" y="19"/>
                      </a:lnTo>
                      <a:lnTo>
                        <a:pt x="42" y="14"/>
                      </a:lnTo>
                      <a:lnTo>
                        <a:pt x="41" y="11"/>
                      </a:lnTo>
                      <a:lnTo>
                        <a:pt x="38" y="7"/>
                      </a:lnTo>
                      <a:lnTo>
                        <a:pt x="34" y="4"/>
                      </a:lnTo>
                      <a:lnTo>
                        <a:pt x="30" y="3"/>
                      </a:lnTo>
                      <a:lnTo>
                        <a:pt x="26" y="2"/>
                      </a:lnTo>
                      <a:lnTo>
                        <a:pt x="22" y="0"/>
                      </a:lnTo>
                      <a:lnTo>
                        <a:pt x="22" y="0"/>
                      </a:lnTo>
                      <a:lnTo>
                        <a:pt x="16" y="2"/>
                      </a:lnTo>
                      <a:lnTo>
                        <a:pt x="12" y="3"/>
                      </a:lnTo>
                      <a:lnTo>
                        <a:pt x="8" y="6"/>
                      </a:lnTo>
                      <a:lnTo>
                        <a:pt x="4" y="10"/>
                      </a:lnTo>
                      <a:lnTo>
                        <a:pt x="4" y="10"/>
                      </a:lnTo>
                      <a:lnTo>
                        <a:pt x="4" y="10"/>
                      </a:lnTo>
                      <a:lnTo>
                        <a:pt x="4" y="10"/>
                      </a:lnTo>
                      <a:lnTo>
                        <a:pt x="4" y="10"/>
                      </a:lnTo>
                      <a:lnTo>
                        <a:pt x="4" y="10"/>
                      </a:lnTo>
                      <a:lnTo>
                        <a:pt x="0" y="17"/>
                      </a:lnTo>
                      <a:lnTo>
                        <a:pt x="0" y="23"/>
                      </a:lnTo>
                      <a:lnTo>
                        <a:pt x="0" y="23"/>
                      </a:lnTo>
                      <a:lnTo>
                        <a:pt x="0" y="28"/>
                      </a:lnTo>
                      <a:lnTo>
                        <a:pt x="1" y="33"/>
                      </a:lnTo>
                      <a:lnTo>
                        <a:pt x="2" y="36"/>
                      </a:lnTo>
                      <a:lnTo>
                        <a:pt x="5" y="40"/>
                      </a:lnTo>
                      <a:lnTo>
                        <a:pt x="9" y="43"/>
                      </a:lnTo>
                      <a:lnTo>
                        <a:pt x="13" y="45"/>
                      </a:lnTo>
                      <a:lnTo>
                        <a:pt x="18" y="47"/>
                      </a:lnTo>
                      <a:lnTo>
                        <a:pt x="22" y="47"/>
                      </a:lnTo>
                      <a:lnTo>
                        <a:pt x="22" y="47"/>
                      </a:lnTo>
                      <a:close/>
                      <a:moveTo>
                        <a:pt x="22" y="6"/>
                      </a:moveTo>
                      <a:lnTo>
                        <a:pt x="22" y="6"/>
                      </a:lnTo>
                      <a:lnTo>
                        <a:pt x="27" y="6"/>
                      </a:lnTo>
                      <a:lnTo>
                        <a:pt x="31" y="8"/>
                      </a:lnTo>
                      <a:lnTo>
                        <a:pt x="31" y="8"/>
                      </a:lnTo>
                      <a:lnTo>
                        <a:pt x="27" y="10"/>
                      </a:lnTo>
                      <a:lnTo>
                        <a:pt x="22" y="13"/>
                      </a:lnTo>
                      <a:lnTo>
                        <a:pt x="22" y="13"/>
                      </a:lnTo>
                      <a:lnTo>
                        <a:pt x="18" y="14"/>
                      </a:lnTo>
                      <a:lnTo>
                        <a:pt x="15" y="14"/>
                      </a:lnTo>
                      <a:lnTo>
                        <a:pt x="9" y="11"/>
                      </a:lnTo>
                      <a:lnTo>
                        <a:pt x="9" y="11"/>
                      </a:lnTo>
                      <a:lnTo>
                        <a:pt x="15" y="7"/>
                      </a:lnTo>
                      <a:lnTo>
                        <a:pt x="18" y="6"/>
                      </a:lnTo>
                      <a:lnTo>
                        <a:pt x="22" y="6"/>
                      </a:lnTo>
                      <a:lnTo>
                        <a:pt x="22" y="6"/>
                      </a:lnTo>
                      <a:close/>
                      <a:moveTo>
                        <a:pt x="7" y="14"/>
                      </a:moveTo>
                      <a:lnTo>
                        <a:pt x="7" y="14"/>
                      </a:lnTo>
                      <a:lnTo>
                        <a:pt x="11" y="17"/>
                      </a:lnTo>
                      <a:lnTo>
                        <a:pt x="16" y="18"/>
                      </a:lnTo>
                      <a:lnTo>
                        <a:pt x="16" y="18"/>
                      </a:lnTo>
                      <a:lnTo>
                        <a:pt x="20" y="17"/>
                      </a:lnTo>
                      <a:lnTo>
                        <a:pt x="23" y="15"/>
                      </a:lnTo>
                      <a:lnTo>
                        <a:pt x="23" y="15"/>
                      </a:lnTo>
                      <a:lnTo>
                        <a:pt x="31" y="13"/>
                      </a:lnTo>
                      <a:lnTo>
                        <a:pt x="34" y="13"/>
                      </a:lnTo>
                      <a:lnTo>
                        <a:pt x="35" y="13"/>
                      </a:lnTo>
                      <a:lnTo>
                        <a:pt x="35" y="13"/>
                      </a:lnTo>
                      <a:lnTo>
                        <a:pt x="37" y="13"/>
                      </a:lnTo>
                      <a:lnTo>
                        <a:pt x="37" y="13"/>
                      </a:lnTo>
                      <a:lnTo>
                        <a:pt x="38" y="18"/>
                      </a:lnTo>
                      <a:lnTo>
                        <a:pt x="39" y="23"/>
                      </a:lnTo>
                      <a:lnTo>
                        <a:pt x="39" y="23"/>
                      </a:lnTo>
                      <a:lnTo>
                        <a:pt x="38" y="30"/>
                      </a:lnTo>
                      <a:lnTo>
                        <a:pt x="34" y="36"/>
                      </a:lnTo>
                      <a:lnTo>
                        <a:pt x="28" y="40"/>
                      </a:lnTo>
                      <a:lnTo>
                        <a:pt x="22" y="41"/>
                      </a:lnTo>
                      <a:lnTo>
                        <a:pt x="22" y="41"/>
                      </a:lnTo>
                      <a:lnTo>
                        <a:pt x="15" y="40"/>
                      </a:lnTo>
                      <a:lnTo>
                        <a:pt x="9" y="36"/>
                      </a:lnTo>
                      <a:lnTo>
                        <a:pt x="5" y="30"/>
                      </a:lnTo>
                      <a:lnTo>
                        <a:pt x="4" y="23"/>
                      </a:lnTo>
                      <a:lnTo>
                        <a:pt x="4" y="23"/>
                      </a:lnTo>
                      <a:lnTo>
                        <a:pt x="5" y="19"/>
                      </a:lnTo>
                      <a:lnTo>
                        <a:pt x="7" y="14"/>
                      </a:lnTo>
                      <a:lnTo>
                        <a:pt x="7"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3" name="Freeform 361"/>
                <p:cNvSpPr/>
                <p:nvPr/>
              </p:nvSpPr>
              <p:spPr bwMode="auto">
                <a:xfrm>
                  <a:off x="4495801" y="1552576"/>
                  <a:ext cx="28575" cy="34925"/>
                </a:xfrm>
                <a:custGeom>
                  <a:avLst/>
                  <a:gdLst>
                    <a:gd name="T0" fmla="*/ 1 w 35"/>
                    <a:gd name="T1" fmla="*/ 43 h 43"/>
                    <a:gd name="T2" fmla="*/ 30 w 35"/>
                    <a:gd name="T3" fmla="*/ 43 h 43"/>
                    <a:gd name="T4" fmla="*/ 30 w 35"/>
                    <a:gd name="T5" fmla="*/ 43 h 43"/>
                    <a:gd name="T6" fmla="*/ 31 w 35"/>
                    <a:gd name="T7" fmla="*/ 42 h 43"/>
                    <a:gd name="T8" fmla="*/ 35 w 35"/>
                    <a:gd name="T9" fmla="*/ 19 h 43"/>
                    <a:gd name="T10" fmla="*/ 35 w 35"/>
                    <a:gd name="T11" fmla="*/ 19 h 43"/>
                    <a:gd name="T12" fmla="*/ 35 w 35"/>
                    <a:gd name="T13" fmla="*/ 17 h 43"/>
                    <a:gd name="T14" fmla="*/ 35 w 35"/>
                    <a:gd name="T15" fmla="*/ 17 h 43"/>
                    <a:gd name="T16" fmla="*/ 32 w 35"/>
                    <a:gd name="T17" fmla="*/ 15 h 43"/>
                    <a:gd name="T18" fmla="*/ 32 w 35"/>
                    <a:gd name="T19" fmla="*/ 12 h 43"/>
                    <a:gd name="T20" fmla="*/ 32 w 35"/>
                    <a:gd name="T21" fmla="*/ 12 h 43"/>
                    <a:gd name="T22" fmla="*/ 32 w 35"/>
                    <a:gd name="T23" fmla="*/ 9 h 43"/>
                    <a:gd name="T24" fmla="*/ 34 w 35"/>
                    <a:gd name="T25" fmla="*/ 7 h 43"/>
                    <a:gd name="T26" fmla="*/ 34 w 35"/>
                    <a:gd name="T27" fmla="*/ 7 h 43"/>
                    <a:gd name="T28" fmla="*/ 35 w 35"/>
                    <a:gd name="T29" fmla="*/ 5 h 43"/>
                    <a:gd name="T30" fmla="*/ 35 w 35"/>
                    <a:gd name="T31" fmla="*/ 5 h 43"/>
                    <a:gd name="T32" fmla="*/ 34 w 35"/>
                    <a:gd name="T33" fmla="*/ 5 h 43"/>
                    <a:gd name="T34" fmla="*/ 34 w 35"/>
                    <a:gd name="T35" fmla="*/ 5 h 43"/>
                    <a:gd name="T36" fmla="*/ 28 w 35"/>
                    <a:gd name="T37" fmla="*/ 2 h 43"/>
                    <a:gd name="T38" fmla="*/ 23 w 35"/>
                    <a:gd name="T39" fmla="*/ 0 h 43"/>
                    <a:gd name="T40" fmla="*/ 23 w 35"/>
                    <a:gd name="T41" fmla="*/ 0 h 43"/>
                    <a:gd name="T42" fmla="*/ 23 w 35"/>
                    <a:gd name="T43" fmla="*/ 0 h 43"/>
                    <a:gd name="T44" fmla="*/ 23 w 35"/>
                    <a:gd name="T45" fmla="*/ 0 h 43"/>
                    <a:gd name="T46" fmla="*/ 17 w 35"/>
                    <a:gd name="T47" fmla="*/ 2 h 43"/>
                    <a:gd name="T48" fmla="*/ 13 w 35"/>
                    <a:gd name="T49" fmla="*/ 7 h 43"/>
                    <a:gd name="T50" fmla="*/ 9 w 35"/>
                    <a:gd name="T51" fmla="*/ 11 h 43"/>
                    <a:gd name="T52" fmla="*/ 7 w 35"/>
                    <a:gd name="T53" fmla="*/ 16 h 43"/>
                    <a:gd name="T54" fmla="*/ 2 w 35"/>
                    <a:gd name="T55" fmla="*/ 28 h 43"/>
                    <a:gd name="T56" fmla="*/ 0 w 35"/>
                    <a:gd name="T57" fmla="*/ 42 h 43"/>
                    <a:gd name="T58" fmla="*/ 0 w 35"/>
                    <a:gd name="T59" fmla="*/ 42 h 43"/>
                    <a:gd name="T60" fmla="*/ 1 w 35"/>
                    <a:gd name="T61" fmla="*/ 43 h 43"/>
                    <a:gd name="T62" fmla="*/ 1 w 35"/>
                    <a:gd name="T63" fmla="*/ 43 h 43"/>
                    <a:gd name="T64" fmla="*/ 1 w 35"/>
                    <a:gd name="T65" fmla="*/ 43 h 43"/>
                    <a:gd name="T66" fmla="*/ 1 w 35"/>
                    <a:gd name="T6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3">
                      <a:moveTo>
                        <a:pt x="1" y="43"/>
                      </a:moveTo>
                      <a:lnTo>
                        <a:pt x="30" y="43"/>
                      </a:lnTo>
                      <a:lnTo>
                        <a:pt x="30" y="43"/>
                      </a:lnTo>
                      <a:lnTo>
                        <a:pt x="31" y="42"/>
                      </a:lnTo>
                      <a:lnTo>
                        <a:pt x="35" y="19"/>
                      </a:lnTo>
                      <a:lnTo>
                        <a:pt x="35" y="19"/>
                      </a:lnTo>
                      <a:lnTo>
                        <a:pt x="35" y="17"/>
                      </a:lnTo>
                      <a:lnTo>
                        <a:pt x="35" y="17"/>
                      </a:lnTo>
                      <a:lnTo>
                        <a:pt x="32" y="15"/>
                      </a:lnTo>
                      <a:lnTo>
                        <a:pt x="32" y="12"/>
                      </a:lnTo>
                      <a:lnTo>
                        <a:pt x="32" y="12"/>
                      </a:lnTo>
                      <a:lnTo>
                        <a:pt x="32" y="9"/>
                      </a:lnTo>
                      <a:lnTo>
                        <a:pt x="34" y="7"/>
                      </a:lnTo>
                      <a:lnTo>
                        <a:pt x="34" y="7"/>
                      </a:lnTo>
                      <a:lnTo>
                        <a:pt x="35" y="5"/>
                      </a:lnTo>
                      <a:lnTo>
                        <a:pt x="35" y="5"/>
                      </a:lnTo>
                      <a:lnTo>
                        <a:pt x="34" y="5"/>
                      </a:lnTo>
                      <a:lnTo>
                        <a:pt x="34" y="5"/>
                      </a:lnTo>
                      <a:lnTo>
                        <a:pt x="28" y="2"/>
                      </a:lnTo>
                      <a:lnTo>
                        <a:pt x="23" y="0"/>
                      </a:lnTo>
                      <a:lnTo>
                        <a:pt x="23" y="0"/>
                      </a:lnTo>
                      <a:lnTo>
                        <a:pt x="23" y="0"/>
                      </a:lnTo>
                      <a:lnTo>
                        <a:pt x="23" y="0"/>
                      </a:lnTo>
                      <a:lnTo>
                        <a:pt x="17" y="2"/>
                      </a:lnTo>
                      <a:lnTo>
                        <a:pt x="13" y="7"/>
                      </a:lnTo>
                      <a:lnTo>
                        <a:pt x="9" y="11"/>
                      </a:lnTo>
                      <a:lnTo>
                        <a:pt x="7" y="16"/>
                      </a:lnTo>
                      <a:lnTo>
                        <a:pt x="2" y="28"/>
                      </a:lnTo>
                      <a:lnTo>
                        <a:pt x="0" y="42"/>
                      </a:lnTo>
                      <a:lnTo>
                        <a:pt x="0" y="42"/>
                      </a:lnTo>
                      <a:lnTo>
                        <a:pt x="1" y="43"/>
                      </a:lnTo>
                      <a:lnTo>
                        <a:pt x="1" y="43"/>
                      </a:lnTo>
                      <a:lnTo>
                        <a:pt x="1" y="43"/>
                      </a:lnTo>
                      <a:lnTo>
                        <a:pt x="1" y="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4" name="Freeform 362"/>
                <p:cNvSpPr/>
                <p:nvPr/>
              </p:nvSpPr>
              <p:spPr bwMode="auto">
                <a:xfrm>
                  <a:off x="4530726" y="1552576"/>
                  <a:ext cx="22225" cy="34925"/>
                </a:xfrm>
                <a:custGeom>
                  <a:avLst/>
                  <a:gdLst>
                    <a:gd name="T0" fmla="*/ 12 w 29"/>
                    <a:gd name="T1" fmla="*/ 0 h 43"/>
                    <a:gd name="T2" fmla="*/ 12 w 29"/>
                    <a:gd name="T3" fmla="*/ 0 h 43"/>
                    <a:gd name="T4" fmla="*/ 7 w 29"/>
                    <a:gd name="T5" fmla="*/ 2 h 43"/>
                    <a:gd name="T6" fmla="*/ 1 w 29"/>
                    <a:gd name="T7" fmla="*/ 5 h 43"/>
                    <a:gd name="T8" fmla="*/ 1 w 29"/>
                    <a:gd name="T9" fmla="*/ 5 h 43"/>
                    <a:gd name="T10" fmla="*/ 1 w 29"/>
                    <a:gd name="T11" fmla="*/ 5 h 43"/>
                    <a:gd name="T12" fmla="*/ 1 w 29"/>
                    <a:gd name="T13" fmla="*/ 5 h 43"/>
                    <a:gd name="T14" fmla="*/ 1 w 29"/>
                    <a:gd name="T15" fmla="*/ 7 h 43"/>
                    <a:gd name="T16" fmla="*/ 1 w 29"/>
                    <a:gd name="T17" fmla="*/ 7 h 43"/>
                    <a:gd name="T18" fmla="*/ 3 w 29"/>
                    <a:gd name="T19" fmla="*/ 9 h 43"/>
                    <a:gd name="T20" fmla="*/ 4 w 29"/>
                    <a:gd name="T21" fmla="*/ 12 h 43"/>
                    <a:gd name="T22" fmla="*/ 4 w 29"/>
                    <a:gd name="T23" fmla="*/ 12 h 43"/>
                    <a:gd name="T24" fmla="*/ 3 w 29"/>
                    <a:gd name="T25" fmla="*/ 15 h 43"/>
                    <a:gd name="T26" fmla="*/ 1 w 29"/>
                    <a:gd name="T27" fmla="*/ 17 h 43"/>
                    <a:gd name="T28" fmla="*/ 1 w 29"/>
                    <a:gd name="T29" fmla="*/ 17 h 43"/>
                    <a:gd name="T30" fmla="*/ 0 w 29"/>
                    <a:gd name="T31" fmla="*/ 19 h 43"/>
                    <a:gd name="T32" fmla="*/ 4 w 29"/>
                    <a:gd name="T33" fmla="*/ 42 h 43"/>
                    <a:gd name="T34" fmla="*/ 4 w 29"/>
                    <a:gd name="T35" fmla="*/ 42 h 43"/>
                    <a:gd name="T36" fmla="*/ 5 w 29"/>
                    <a:gd name="T37" fmla="*/ 43 h 43"/>
                    <a:gd name="T38" fmla="*/ 8 w 29"/>
                    <a:gd name="T39" fmla="*/ 43 h 43"/>
                    <a:gd name="T40" fmla="*/ 8 w 29"/>
                    <a:gd name="T41" fmla="*/ 43 h 43"/>
                    <a:gd name="T42" fmla="*/ 12 w 29"/>
                    <a:gd name="T43" fmla="*/ 35 h 43"/>
                    <a:gd name="T44" fmla="*/ 16 w 29"/>
                    <a:gd name="T45" fmla="*/ 27 h 43"/>
                    <a:gd name="T46" fmla="*/ 22 w 29"/>
                    <a:gd name="T47" fmla="*/ 20 h 43"/>
                    <a:gd name="T48" fmla="*/ 29 w 29"/>
                    <a:gd name="T49" fmla="*/ 15 h 43"/>
                    <a:gd name="T50" fmla="*/ 29 w 29"/>
                    <a:gd name="T51" fmla="*/ 15 h 43"/>
                    <a:gd name="T52" fmla="*/ 22 w 29"/>
                    <a:gd name="T53" fmla="*/ 7 h 43"/>
                    <a:gd name="T54" fmla="*/ 18 w 29"/>
                    <a:gd name="T55" fmla="*/ 2 h 43"/>
                    <a:gd name="T56" fmla="*/ 14 w 29"/>
                    <a:gd name="T57" fmla="*/ 0 h 43"/>
                    <a:gd name="T58" fmla="*/ 14 w 29"/>
                    <a:gd name="T59" fmla="*/ 0 h 43"/>
                    <a:gd name="T60" fmla="*/ 12 w 29"/>
                    <a:gd name="T61" fmla="*/ 0 h 43"/>
                    <a:gd name="T62" fmla="*/ 12 w 29"/>
                    <a:gd name="T6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12" y="0"/>
                      </a:moveTo>
                      <a:lnTo>
                        <a:pt x="12" y="0"/>
                      </a:lnTo>
                      <a:lnTo>
                        <a:pt x="7" y="2"/>
                      </a:lnTo>
                      <a:lnTo>
                        <a:pt x="1" y="5"/>
                      </a:lnTo>
                      <a:lnTo>
                        <a:pt x="1" y="5"/>
                      </a:lnTo>
                      <a:lnTo>
                        <a:pt x="1" y="5"/>
                      </a:lnTo>
                      <a:lnTo>
                        <a:pt x="1" y="5"/>
                      </a:lnTo>
                      <a:lnTo>
                        <a:pt x="1" y="7"/>
                      </a:lnTo>
                      <a:lnTo>
                        <a:pt x="1" y="7"/>
                      </a:lnTo>
                      <a:lnTo>
                        <a:pt x="3" y="9"/>
                      </a:lnTo>
                      <a:lnTo>
                        <a:pt x="4" y="12"/>
                      </a:lnTo>
                      <a:lnTo>
                        <a:pt x="4" y="12"/>
                      </a:lnTo>
                      <a:lnTo>
                        <a:pt x="3" y="15"/>
                      </a:lnTo>
                      <a:lnTo>
                        <a:pt x="1" y="17"/>
                      </a:lnTo>
                      <a:lnTo>
                        <a:pt x="1" y="17"/>
                      </a:lnTo>
                      <a:lnTo>
                        <a:pt x="0" y="19"/>
                      </a:lnTo>
                      <a:lnTo>
                        <a:pt x="4" y="42"/>
                      </a:lnTo>
                      <a:lnTo>
                        <a:pt x="4" y="42"/>
                      </a:lnTo>
                      <a:lnTo>
                        <a:pt x="5" y="43"/>
                      </a:lnTo>
                      <a:lnTo>
                        <a:pt x="8" y="43"/>
                      </a:lnTo>
                      <a:lnTo>
                        <a:pt x="8" y="43"/>
                      </a:lnTo>
                      <a:lnTo>
                        <a:pt x="12" y="35"/>
                      </a:lnTo>
                      <a:lnTo>
                        <a:pt x="16" y="27"/>
                      </a:lnTo>
                      <a:lnTo>
                        <a:pt x="22" y="20"/>
                      </a:lnTo>
                      <a:lnTo>
                        <a:pt x="29" y="15"/>
                      </a:lnTo>
                      <a:lnTo>
                        <a:pt x="29" y="15"/>
                      </a:lnTo>
                      <a:lnTo>
                        <a:pt x="22" y="7"/>
                      </a:lnTo>
                      <a:lnTo>
                        <a:pt x="18" y="2"/>
                      </a:lnTo>
                      <a:lnTo>
                        <a:pt x="14" y="0"/>
                      </a:lnTo>
                      <a:lnTo>
                        <a:pt x="14" y="0"/>
                      </a:lnTo>
                      <a:lnTo>
                        <a:pt x="12" y="0"/>
                      </a:lnTo>
                      <a:lnTo>
                        <a:pt x="1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5" name="Freeform 363"/>
                <p:cNvSpPr>
                  <a:spLocks noEditPoints="1"/>
                </p:cNvSpPr>
                <p:nvPr/>
              </p:nvSpPr>
              <p:spPr bwMode="auto">
                <a:xfrm>
                  <a:off x="4510088" y="1516063"/>
                  <a:ext cx="34925" cy="36513"/>
                </a:xfrm>
                <a:custGeom>
                  <a:avLst/>
                  <a:gdLst>
                    <a:gd name="T0" fmla="*/ 23 w 45"/>
                    <a:gd name="T1" fmla="*/ 47 h 47"/>
                    <a:gd name="T2" fmla="*/ 31 w 45"/>
                    <a:gd name="T3" fmla="*/ 45 h 47"/>
                    <a:gd name="T4" fmla="*/ 38 w 45"/>
                    <a:gd name="T5" fmla="*/ 40 h 47"/>
                    <a:gd name="T6" fmla="*/ 44 w 45"/>
                    <a:gd name="T7" fmla="*/ 33 h 47"/>
                    <a:gd name="T8" fmla="*/ 45 w 45"/>
                    <a:gd name="T9" fmla="*/ 23 h 47"/>
                    <a:gd name="T10" fmla="*/ 45 w 45"/>
                    <a:gd name="T11" fmla="*/ 19 h 47"/>
                    <a:gd name="T12" fmla="*/ 41 w 45"/>
                    <a:gd name="T13" fmla="*/ 11 h 47"/>
                    <a:gd name="T14" fmla="*/ 36 w 45"/>
                    <a:gd name="T15" fmla="*/ 4 h 47"/>
                    <a:gd name="T16" fmla="*/ 27 w 45"/>
                    <a:gd name="T17" fmla="*/ 2 h 47"/>
                    <a:gd name="T18" fmla="*/ 23 w 45"/>
                    <a:gd name="T19" fmla="*/ 0 h 47"/>
                    <a:gd name="T20" fmla="*/ 12 w 45"/>
                    <a:gd name="T21" fmla="*/ 3 h 47"/>
                    <a:gd name="T22" fmla="*/ 6 w 45"/>
                    <a:gd name="T23" fmla="*/ 10 h 47"/>
                    <a:gd name="T24" fmla="*/ 4 w 45"/>
                    <a:gd name="T25" fmla="*/ 10 h 47"/>
                    <a:gd name="T26" fmla="*/ 4 w 45"/>
                    <a:gd name="T27" fmla="*/ 10 h 47"/>
                    <a:gd name="T28" fmla="*/ 1 w 45"/>
                    <a:gd name="T29" fmla="*/ 17 h 47"/>
                    <a:gd name="T30" fmla="*/ 0 w 45"/>
                    <a:gd name="T31" fmla="*/ 23 h 47"/>
                    <a:gd name="T32" fmla="*/ 1 w 45"/>
                    <a:gd name="T33" fmla="*/ 33 h 47"/>
                    <a:gd name="T34" fmla="*/ 7 w 45"/>
                    <a:gd name="T35" fmla="*/ 40 h 47"/>
                    <a:gd name="T36" fmla="*/ 14 w 45"/>
                    <a:gd name="T37" fmla="*/ 45 h 47"/>
                    <a:gd name="T38" fmla="*/ 23 w 45"/>
                    <a:gd name="T39" fmla="*/ 47 h 47"/>
                    <a:gd name="T40" fmla="*/ 23 w 45"/>
                    <a:gd name="T41" fmla="*/ 6 h 47"/>
                    <a:gd name="T42" fmla="*/ 27 w 45"/>
                    <a:gd name="T43" fmla="*/ 6 h 47"/>
                    <a:gd name="T44" fmla="*/ 33 w 45"/>
                    <a:gd name="T45" fmla="*/ 8 h 47"/>
                    <a:gd name="T46" fmla="*/ 22 w 45"/>
                    <a:gd name="T47" fmla="*/ 13 h 47"/>
                    <a:gd name="T48" fmla="*/ 19 w 45"/>
                    <a:gd name="T49" fmla="*/ 14 h 47"/>
                    <a:gd name="T50" fmla="*/ 10 w 45"/>
                    <a:gd name="T51" fmla="*/ 11 h 47"/>
                    <a:gd name="T52" fmla="*/ 15 w 45"/>
                    <a:gd name="T53" fmla="*/ 7 h 47"/>
                    <a:gd name="T54" fmla="*/ 23 w 45"/>
                    <a:gd name="T55" fmla="*/ 6 h 47"/>
                    <a:gd name="T56" fmla="*/ 8 w 45"/>
                    <a:gd name="T57" fmla="*/ 14 h 47"/>
                    <a:gd name="T58" fmla="*/ 12 w 45"/>
                    <a:gd name="T59" fmla="*/ 17 h 47"/>
                    <a:gd name="T60" fmla="*/ 18 w 45"/>
                    <a:gd name="T61" fmla="*/ 18 h 47"/>
                    <a:gd name="T62" fmla="*/ 23 w 45"/>
                    <a:gd name="T63" fmla="*/ 15 h 47"/>
                    <a:gd name="T64" fmla="*/ 33 w 45"/>
                    <a:gd name="T65" fmla="*/ 13 h 47"/>
                    <a:gd name="T66" fmla="*/ 37 w 45"/>
                    <a:gd name="T67" fmla="*/ 13 h 47"/>
                    <a:gd name="T68" fmla="*/ 37 w 45"/>
                    <a:gd name="T69" fmla="*/ 13 h 47"/>
                    <a:gd name="T70" fmla="*/ 40 w 45"/>
                    <a:gd name="T71" fmla="*/ 18 h 47"/>
                    <a:gd name="T72" fmla="*/ 40 w 45"/>
                    <a:gd name="T73" fmla="*/ 23 h 47"/>
                    <a:gd name="T74" fmla="*/ 36 w 45"/>
                    <a:gd name="T75" fmla="*/ 36 h 47"/>
                    <a:gd name="T76" fmla="*/ 23 w 45"/>
                    <a:gd name="T77" fmla="*/ 41 h 47"/>
                    <a:gd name="T78" fmla="*/ 16 w 45"/>
                    <a:gd name="T79" fmla="*/ 40 h 47"/>
                    <a:gd name="T80" fmla="*/ 7 w 45"/>
                    <a:gd name="T81" fmla="*/ 30 h 47"/>
                    <a:gd name="T82" fmla="*/ 6 w 45"/>
                    <a:gd name="T83" fmla="*/ 23 h 47"/>
                    <a:gd name="T84" fmla="*/ 8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3" y="47"/>
                      </a:moveTo>
                      <a:lnTo>
                        <a:pt x="23" y="47"/>
                      </a:lnTo>
                      <a:lnTo>
                        <a:pt x="27" y="47"/>
                      </a:lnTo>
                      <a:lnTo>
                        <a:pt x="31" y="45"/>
                      </a:lnTo>
                      <a:lnTo>
                        <a:pt x="36" y="43"/>
                      </a:lnTo>
                      <a:lnTo>
                        <a:pt x="38" y="40"/>
                      </a:lnTo>
                      <a:lnTo>
                        <a:pt x="41" y="36"/>
                      </a:lnTo>
                      <a:lnTo>
                        <a:pt x="44" y="33"/>
                      </a:lnTo>
                      <a:lnTo>
                        <a:pt x="45" y="28"/>
                      </a:lnTo>
                      <a:lnTo>
                        <a:pt x="45" y="23"/>
                      </a:lnTo>
                      <a:lnTo>
                        <a:pt x="45" y="23"/>
                      </a:lnTo>
                      <a:lnTo>
                        <a:pt x="45" y="19"/>
                      </a:lnTo>
                      <a:lnTo>
                        <a:pt x="44" y="14"/>
                      </a:lnTo>
                      <a:lnTo>
                        <a:pt x="41" y="11"/>
                      </a:lnTo>
                      <a:lnTo>
                        <a:pt x="38" y="7"/>
                      </a:lnTo>
                      <a:lnTo>
                        <a:pt x="36" y="4"/>
                      </a:lnTo>
                      <a:lnTo>
                        <a:pt x="31" y="3"/>
                      </a:lnTo>
                      <a:lnTo>
                        <a:pt x="27" y="2"/>
                      </a:lnTo>
                      <a:lnTo>
                        <a:pt x="23" y="0"/>
                      </a:lnTo>
                      <a:lnTo>
                        <a:pt x="23" y="0"/>
                      </a:lnTo>
                      <a:lnTo>
                        <a:pt x="18" y="2"/>
                      </a:lnTo>
                      <a:lnTo>
                        <a:pt x="12" y="3"/>
                      </a:lnTo>
                      <a:lnTo>
                        <a:pt x="8" y="6"/>
                      </a:lnTo>
                      <a:lnTo>
                        <a:pt x="6" y="10"/>
                      </a:lnTo>
                      <a:lnTo>
                        <a:pt x="6" y="10"/>
                      </a:lnTo>
                      <a:lnTo>
                        <a:pt x="4" y="10"/>
                      </a:lnTo>
                      <a:lnTo>
                        <a:pt x="4" y="10"/>
                      </a:lnTo>
                      <a:lnTo>
                        <a:pt x="4" y="10"/>
                      </a:lnTo>
                      <a:lnTo>
                        <a:pt x="4" y="10"/>
                      </a:lnTo>
                      <a:lnTo>
                        <a:pt x="1" y="17"/>
                      </a:lnTo>
                      <a:lnTo>
                        <a:pt x="0" y="23"/>
                      </a:lnTo>
                      <a:lnTo>
                        <a:pt x="0" y="23"/>
                      </a:lnTo>
                      <a:lnTo>
                        <a:pt x="1" y="28"/>
                      </a:lnTo>
                      <a:lnTo>
                        <a:pt x="1" y="33"/>
                      </a:lnTo>
                      <a:lnTo>
                        <a:pt x="4" y="36"/>
                      </a:lnTo>
                      <a:lnTo>
                        <a:pt x="7" y="40"/>
                      </a:lnTo>
                      <a:lnTo>
                        <a:pt x="10" y="43"/>
                      </a:lnTo>
                      <a:lnTo>
                        <a:pt x="14" y="45"/>
                      </a:lnTo>
                      <a:lnTo>
                        <a:pt x="18" y="47"/>
                      </a:lnTo>
                      <a:lnTo>
                        <a:pt x="23" y="47"/>
                      </a:lnTo>
                      <a:lnTo>
                        <a:pt x="23" y="47"/>
                      </a:lnTo>
                      <a:close/>
                      <a:moveTo>
                        <a:pt x="23" y="6"/>
                      </a:moveTo>
                      <a:lnTo>
                        <a:pt x="23" y="6"/>
                      </a:lnTo>
                      <a:lnTo>
                        <a:pt x="27" y="6"/>
                      </a:lnTo>
                      <a:lnTo>
                        <a:pt x="33" y="8"/>
                      </a:lnTo>
                      <a:lnTo>
                        <a:pt x="33" y="8"/>
                      </a:lnTo>
                      <a:lnTo>
                        <a:pt x="27" y="10"/>
                      </a:lnTo>
                      <a:lnTo>
                        <a:pt x="22" y="13"/>
                      </a:lnTo>
                      <a:lnTo>
                        <a:pt x="22" y="13"/>
                      </a:lnTo>
                      <a:lnTo>
                        <a:pt x="19" y="14"/>
                      </a:lnTo>
                      <a:lnTo>
                        <a:pt x="15" y="14"/>
                      </a:lnTo>
                      <a:lnTo>
                        <a:pt x="10" y="11"/>
                      </a:lnTo>
                      <a:lnTo>
                        <a:pt x="10" y="11"/>
                      </a:lnTo>
                      <a:lnTo>
                        <a:pt x="15" y="7"/>
                      </a:lnTo>
                      <a:lnTo>
                        <a:pt x="19" y="6"/>
                      </a:lnTo>
                      <a:lnTo>
                        <a:pt x="23" y="6"/>
                      </a:lnTo>
                      <a:lnTo>
                        <a:pt x="23" y="6"/>
                      </a:lnTo>
                      <a:close/>
                      <a:moveTo>
                        <a:pt x="8" y="14"/>
                      </a:moveTo>
                      <a:lnTo>
                        <a:pt x="8" y="14"/>
                      </a:lnTo>
                      <a:lnTo>
                        <a:pt x="12" y="17"/>
                      </a:lnTo>
                      <a:lnTo>
                        <a:pt x="18" y="18"/>
                      </a:lnTo>
                      <a:lnTo>
                        <a:pt x="18" y="18"/>
                      </a:lnTo>
                      <a:lnTo>
                        <a:pt x="21" y="17"/>
                      </a:lnTo>
                      <a:lnTo>
                        <a:pt x="23" y="15"/>
                      </a:lnTo>
                      <a:lnTo>
                        <a:pt x="23" y="15"/>
                      </a:lnTo>
                      <a:lnTo>
                        <a:pt x="33" y="13"/>
                      </a:lnTo>
                      <a:lnTo>
                        <a:pt x="34" y="13"/>
                      </a:lnTo>
                      <a:lnTo>
                        <a:pt x="37" y="13"/>
                      </a:lnTo>
                      <a:lnTo>
                        <a:pt x="37" y="13"/>
                      </a:lnTo>
                      <a:lnTo>
                        <a:pt x="37" y="13"/>
                      </a:lnTo>
                      <a:lnTo>
                        <a:pt x="37" y="13"/>
                      </a:lnTo>
                      <a:lnTo>
                        <a:pt x="40" y="18"/>
                      </a:lnTo>
                      <a:lnTo>
                        <a:pt x="40" y="23"/>
                      </a:lnTo>
                      <a:lnTo>
                        <a:pt x="40" y="23"/>
                      </a:lnTo>
                      <a:lnTo>
                        <a:pt x="38" y="30"/>
                      </a:lnTo>
                      <a:lnTo>
                        <a:pt x="36" y="36"/>
                      </a:lnTo>
                      <a:lnTo>
                        <a:pt x="30" y="40"/>
                      </a:lnTo>
                      <a:lnTo>
                        <a:pt x="23" y="41"/>
                      </a:lnTo>
                      <a:lnTo>
                        <a:pt x="23" y="41"/>
                      </a:lnTo>
                      <a:lnTo>
                        <a:pt x="16" y="40"/>
                      </a:lnTo>
                      <a:lnTo>
                        <a:pt x="11" y="36"/>
                      </a:lnTo>
                      <a:lnTo>
                        <a:pt x="7" y="30"/>
                      </a:lnTo>
                      <a:lnTo>
                        <a:pt x="6" y="23"/>
                      </a:lnTo>
                      <a:lnTo>
                        <a:pt x="6" y="23"/>
                      </a:lnTo>
                      <a:lnTo>
                        <a:pt x="6" y="19"/>
                      </a:lnTo>
                      <a:lnTo>
                        <a:pt x="8" y="14"/>
                      </a:lnTo>
                      <a:lnTo>
                        <a:pt x="8"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6" name="Freeform 364"/>
                <p:cNvSpPr/>
                <p:nvPr/>
              </p:nvSpPr>
              <p:spPr bwMode="auto">
                <a:xfrm>
                  <a:off x="4537076" y="1565276"/>
                  <a:ext cx="36513" cy="44450"/>
                </a:xfrm>
                <a:custGeom>
                  <a:avLst/>
                  <a:gdLst>
                    <a:gd name="T0" fmla="*/ 41 w 45"/>
                    <a:gd name="T1" fmla="*/ 16 h 56"/>
                    <a:gd name="T2" fmla="*/ 41 w 45"/>
                    <a:gd name="T3" fmla="*/ 16 h 56"/>
                    <a:gd name="T4" fmla="*/ 41 w 45"/>
                    <a:gd name="T5" fmla="*/ 12 h 56"/>
                    <a:gd name="T6" fmla="*/ 43 w 45"/>
                    <a:gd name="T7" fmla="*/ 9 h 56"/>
                    <a:gd name="T8" fmla="*/ 43 w 45"/>
                    <a:gd name="T9" fmla="*/ 9 h 56"/>
                    <a:gd name="T10" fmla="*/ 45 w 45"/>
                    <a:gd name="T11" fmla="*/ 8 h 56"/>
                    <a:gd name="T12" fmla="*/ 45 w 45"/>
                    <a:gd name="T13" fmla="*/ 8 h 56"/>
                    <a:gd name="T14" fmla="*/ 43 w 45"/>
                    <a:gd name="T15" fmla="*/ 7 h 56"/>
                    <a:gd name="T16" fmla="*/ 43 w 45"/>
                    <a:gd name="T17" fmla="*/ 7 h 56"/>
                    <a:gd name="T18" fmla="*/ 36 w 45"/>
                    <a:gd name="T19" fmla="*/ 4 h 56"/>
                    <a:gd name="T20" fmla="*/ 30 w 45"/>
                    <a:gd name="T21" fmla="*/ 0 h 56"/>
                    <a:gd name="T22" fmla="*/ 30 w 45"/>
                    <a:gd name="T23" fmla="*/ 0 h 56"/>
                    <a:gd name="T24" fmla="*/ 28 w 45"/>
                    <a:gd name="T25" fmla="*/ 0 h 56"/>
                    <a:gd name="T26" fmla="*/ 28 w 45"/>
                    <a:gd name="T27" fmla="*/ 0 h 56"/>
                    <a:gd name="T28" fmla="*/ 21 w 45"/>
                    <a:gd name="T29" fmla="*/ 4 h 56"/>
                    <a:gd name="T30" fmla="*/ 16 w 45"/>
                    <a:gd name="T31" fmla="*/ 8 h 56"/>
                    <a:gd name="T32" fmla="*/ 12 w 45"/>
                    <a:gd name="T33" fmla="*/ 15 h 56"/>
                    <a:gd name="T34" fmla="*/ 8 w 45"/>
                    <a:gd name="T35" fmla="*/ 22 h 56"/>
                    <a:gd name="T36" fmla="*/ 5 w 45"/>
                    <a:gd name="T37" fmla="*/ 28 h 56"/>
                    <a:gd name="T38" fmla="*/ 2 w 45"/>
                    <a:gd name="T39" fmla="*/ 37 h 56"/>
                    <a:gd name="T40" fmla="*/ 1 w 45"/>
                    <a:gd name="T41" fmla="*/ 45 h 56"/>
                    <a:gd name="T42" fmla="*/ 0 w 45"/>
                    <a:gd name="T43" fmla="*/ 54 h 56"/>
                    <a:gd name="T44" fmla="*/ 0 w 45"/>
                    <a:gd name="T45" fmla="*/ 54 h 56"/>
                    <a:gd name="T46" fmla="*/ 0 w 45"/>
                    <a:gd name="T47" fmla="*/ 56 h 56"/>
                    <a:gd name="T48" fmla="*/ 0 w 45"/>
                    <a:gd name="T49" fmla="*/ 56 h 56"/>
                    <a:gd name="T50" fmla="*/ 1 w 45"/>
                    <a:gd name="T51" fmla="*/ 56 h 56"/>
                    <a:gd name="T52" fmla="*/ 38 w 45"/>
                    <a:gd name="T53" fmla="*/ 56 h 56"/>
                    <a:gd name="T54" fmla="*/ 38 w 45"/>
                    <a:gd name="T55" fmla="*/ 56 h 56"/>
                    <a:gd name="T56" fmla="*/ 39 w 45"/>
                    <a:gd name="T57" fmla="*/ 54 h 56"/>
                    <a:gd name="T58" fmla="*/ 45 w 45"/>
                    <a:gd name="T59" fmla="*/ 24 h 56"/>
                    <a:gd name="T60" fmla="*/ 45 w 45"/>
                    <a:gd name="T61" fmla="*/ 24 h 56"/>
                    <a:gd name="T62" fmla="*/ 45 w 45"/>
                    <a:gd name="T63" fmla="*/ 23 h 56"/>
                    <a:gd name="T64" fmla="*/ 45 w 45"/>
                    <a:gd name="T65" fmla="*/ 23 h 56"/>
                    <a:gd name="T66" fmla="*/ 41 w 45"/>
                    <a:gd name="T67" fmla="*/ 20 h 56"/>
                    <a:gd name="T68" fmla="*/ 41 w 45"/>
                    <a:gd name="T69" fmla="*/ 16 h 56"/>
                    <a:gd name="T70" fmla="*/ 41 w 45"/>
                    <a:gd name="T71"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6">
                      <a:moveTo>
                        <a:pt x="41" y="16"/>
                      </a:moveTo>
                      <a:lnTo>
                        <a:pt x="41" y="16"/>
                      </a:lnTo>
                      <a:lnTo>
                        <a:pt x="41" y="12"/>
                      </a:lnTo>
                      <a:lnTo>
                        <a:pt x="43" y="9"/>
                      </a:lnTo>
                      <a:lnTo>
                        <a:pt x="43" y="9"/>
                      </a:lnTo>
                      <a:lnTo>
                        <a:pt x="45" y="8"/>
                      </a:lnTo>
                      <a:lnTo>
                        <a:pt x="45" y="8"/>
                      </a:lnTo>
                      <a:lnTo>
                        <a:pt x="43" y="7"/>
                      </a:lnTo>
                      <a:lnTo>
                        <a:pt x="43" y="7"/>
                      </a:lnTo>
                      <a:lnTo>
                        <a:pt x="36" y="4"/>
                      </a:lnTo>
                      <a:lnTo>
                        <a:pt x="30" y="0"/>
                      </a:lnTo>
                      <a:lnTo>
                        <a:pt x="30" y="0"/>
                      </a:lnTo>
                      <a:lnTo>
                        <a:pt x="28" y="0"/>
                      </a:lnTo>
                      <a:lnTo>
                        <a:pt x="28" y="0"/>
                      </a:lnTo>
                      <a:lnTo>
                        <a:pt x="21" y="4"/>
                      </a:lnTo>
                      <a:lnTo>
                        <a:pt x="16" y="8"/>
                      </a:lnTo>
                      <a:lnTo>
                        <a:pt x="12" y="15"/>
                      </a:lnTo>
                      <a:lnTo>
                        <a:pt x="8" y="22"/>
                      </a:lnTo>
                      <a:lnTo>
                        <a:pt x="5" y="28"/>
                      </a:lnTo>
                      <a:lnTo>
                        <a:pt x="2" y="37"/>
                      </a:lnTo>
                      <a:lnTo>
                        <a:pt x="1" y="45"/>
                      </a:lnTo>
                      <a:lnTo>
                        <a:pt x="0" y="54"/>
                      </a:lnTo>
                      <a:lnTo>
                        <a:pt x="0" y="54"/>
                      </a:lnTo>
                      <a:lnTo>
                        <a:pt x="0" y="56"/>
                      </a:lnTo>
                      <a:lnTo>
                        <a:pt x="0" y="56"/>
                      </a:lnTo>
                      <a:lnTo>
                        <a:pt x="1" y="56"/>
                      </a:lnTo>
                      <a:lnTo>
                        <a:pt x="38" y="56"/>
                      </a:lnTo>
                      <a:lnTo>
                        <a:pt x="38" y="56"/>
                      </a:lnTo>
                      <a:lnTo>
                        <a:pt x="39" y="54"/>
                      </a:lnTo>
                      <a:lnTo>
                        <a:pt x="45" y="24"/>
                      </a:lnTo>
                      <a:lnTo>
                        <a:pt x="45" y="24"/>
                      </a:lnTo>
                      <a:lnTo>
                        <a:pt x="45" y="23"/>
                      </a:lnTo>
                      <a:lnTo>
                        <a:pt x="45" y="23"/>
                      </a:lnTo>
                      <a:lnTo>
                        <a:pt x="41" y="20"/>
                      </a:lnTo>
                      <a:lnTo>
                        <a:pt x="41" y="16"/>
                      </a:lnTo>
                      <a:lnTo>
                        <a:pt x="41" y="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27" name="Freeform 365"/>
                <p:cNvSpPr/>
                <p:nvPr/>
              </p:nvSpPr>
              <p:spPr bwMode="auto">
                <a:xfrm>
                  <a:off x="4581526" y="1565276"/>
                  <a:ext cx="33338" cy="44450"/>
                </a:xfrm>
                <a:custGeom>
                  <a:avLst/>
                  <a:gdLst>
                    <a:gd name="T0" fmla="*/ 15 w 44"/>
                    <a:gd name="T1" fmla="*/ 0 h 56"/>
                    <a:gd name="T2" fmla="*/ 15 w 44"/>
                    <a:gd name="T3" fmla="*/ 0 h 56"/>
                    <a:gd name="T4" fmla="*/ 8 w 44"/>
                    <a:gd name="T5" fmla="*/ 4 h 56"/>
                    <a:gd name="T6" fmla="*/ 2 w 44"/>
                    <a:gd name="T7" fmla="*/ 7 h 56"/>
                    <a:gd name="T8" fmla="*/ 2 w 44"/>
                    <a:gd name="T9" fmla="*/ 7 h 56"/>
                    <a:gd name="T10" fmla="*/ 0 w 44"/>
                    <a:gd name="T11" fmla="*/ 8 h 56"/>
                    <a:gd name="T12" fmla="*/ 0 w 44"/>
                    <a:gd name="T13" fmla="*/ 8 h 56"/>
                    <a:gd name="T14" fmla="*/ 0 w 44"/>
                    <a:gd name="T15" fmla="*/ 9 h 56"/>
                    <a:gd name="T16" fmla="*/ 0 w 44"/>
                    <a:gd name="T17" fmla="*/ 9 h 56"/>
                    <a:gd name="T18" fmla="*/ 3 w 44"/>
                    <a:gd name="T19" fmla="*/ 12 h 56"/>
                    <a:gd name="T20" fmla="*/ 4 w 44"/>
                    <a:gd name="T21" fmla="*/ 16 h 56"/>
                    <a:gd name="T22" fmla="*/ 4 w 44"/>
                    <a:gd name="T23" fmla="*/ 16 h 56"/>
                    <a:gd name="T24" fmla="*/ 3 w 44"/>
                    <a:gd name="T25" fmla="*/ 20 h 56"/>
                    <a:gd name="T26" fmla="*/ 0 w 44"/>
                    <a:gd name="T27" fmla="*/ 23 h 56"/>
                    <a:gd name="T28" fmla="*/ 0 w 44"/>
                    <a:gd name="T29" fmla="*/ 23 h 56"/>
                    <a:gd name="T30" fmla="*/ 0 w 44"/>
                    <a:gd name="T31" fmla="*/ 24 h 56"/>
                    <a:gd name="T32" fmla="*/ 6 w 44"/>
                    <a:gd name="T33" fmla="*/ 54 h 56"/>
                    <a:gd name="T34" fmla="*/ 6 w 44"/>
                    <a:gd name="T35" fmla="*/ 54 h 56"/>
                    <a:gd name="T36" fmla="*/ 6 w 44"/>
                    <a:gd name="T37" fmla="*/ 56 h 56"/>
                    <a:gd name="T38" fmla="*/ 44 w 44"/>
                    <a:gd name="T39" fmla="*/ 56 h 56"/>
                    <a:gd name="T40" fmla="*/ 44 w 44"/>
                    <a:gd name="T41" fmla="*/ 56 h 56"/>
                    <a:gd name="T42" fmla="*/ 44 w 44"/>
                    <a:gd name="T43" fmla="*/ 56 h 56"/>
                    <a:gd name="T44" fmla="*/ 44 w 44"/>
                    <a:gd name="T45" fmla="*/ 56 h 56"/>
                    <a:gd name="T46" fmla="*/ 44 w 44"/>
                    <a:gd name="T47" fmla="*/ 54 h 56"/>
                    <a:gd name="T48" fmla="*/ 44 w 44"/>
                    <a:gd name="T49" fmla="*/ 54 h 56"/>
                    <a:gd name="T50" fmla="*/ 44 w 44"/>
                    <a:gd name="T51" fmla="*/ 45 h 56"/>
                    <a:gd name="T52" fmla="*/ 42 w 44"/>
                    <a:gd name="T53" fmla="*/ 37 h 56"/>
                    <a:gd name="T54" fmla="*/ 40 w 44"/>
                    <a:gd name="T55" fmla="*/ 28 h 56"/>
                    <a:gd name="T56" fmla="*/ 37 w 44"/>
                    <a:gd name="T57" fmla="*/ 22 h 56"/>
                    <a:gd name="T58" fmla="*/ 33 w 44"/>
                    <a:gd name="T59" fmla="*/ 15 h 56"/>
                    <a:gd name="T60" fmla="*/ 27 w 44"/>
                    <a:gd name="T61" fmla="*/ 8 h 56"/>
                    <a:gd name="T62" fmla="*/ 22 w 44"/>
                    <a:gd name="T63" fmla="*/ 4 h 56"/>
                    <a:gd name="T64" fmla="*/ 17 w 44"/>
                    <a:gd name="T65" fmla="*/ 0 h 56"/>
                    <a:gd name="T66" fmla="*/ 17 w 44"/>
                    <a:gd name="T67" fmla="*/ 0 h 56"/>
                    <a:gd name="T68" fmla="*/ 15 w 44"/>
                    <a:gd name="T69" fmla="*/ 0 h 56"/>
                    <a:gd name="T70" fmla="*/ 15 w 44"/>
                    <a:gd name="T7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6">
                      <a:moveTo>
                        <a:pt x="15" y="0"/>
                      </a:moveTo>
                      <a:lnTo>
                        <a:pt x="15" y="0"/>
                      </a:lnTo>
                      <a:lnTo>
                        <a:pt x="8" y="4"/>
                      </a:lnTo>
                      <a:lnTo>
                        <a:pt x="2" y="7"/>
                      </a:lnTo>
                      <a:lnTo>
                        <a:pt x="2" y="7"/>
                      </a:lnTo>
                      <a:lnTo>
                        <a:pt x="0" y="8"/>
                      </a:lnTo>
                      <a:lnTo>
                        <a:pt x="0" y="8"/>
                      </a:lnTo>
                      <a:lnTo>
                        <a:pt x="0" y="9"/>
                      </a:lnTo>
                      <a:lnTo>
                        <a:pt x="0" y="9"/>
                      </a:lnTo>
                      <a:lnTo>
                        <a:pt x="3" y="12"/>
                      </a:lnTo>
                      <a:lnTo>
                        <a:pt x="4" y="16"/>
                      </a:lnTo>
                      <a:lnTo>
                        <a:pt x="4" y="16"/>
                      </a:lnTo>
                      <a:lnTo>
                        <a:pt x="3" y="20"/>
                      </a:lnTo>
                      <a:lnTo>
                        <a:pt x="0" y="23"/>
                      </a:lnTo>
                      <a:lnTo>
                        <a:pt x="0" y="23"/>
                      </a:lnTo>
                      <a:lnTo>
                        <a:pt x="0" y="24"/>
                      </a:lnTo>
                      <a:lnTo>
                        <a:pt x="6" y="54"/>
                      </a:lnTo>
                      <a:lnTo>
                        <a:pt x="6" y="54"/>
                      </a:lnTo>
                      <a:lnTo>
                        <a:pt x="6" y="56"/>
                      </a:lnTo>
                      <a:lnTo>
                        <a:pt x="44" y="56"/>
                      </a:lnTo>
                      <a:lnTo>
                        <a:pt x="44" y="56"/>
                      </a:lnTo>
                      <a:lnTo>
                        <a:pt x="44" y="56"/>
                      </a:lnTo>
                      <a:lnTo>
                        <a:pt x="44" y="56"/>
                      </a:lnTo>
                      <a:lnTo>
                        <a:pt x="44" y="54"/>
                      </a:lnTo>
                      <a:lnTo>
                        <a:pt x="44" y="54"/>
                      </a:lnTo>
                      <a:lnTo>
                        <a:pt x="44" y="45"/>
                      </a:lnTo>
                      <a:lnTo>
                        <a:pt x="42" y="37"/>
                      </a:lnTo>
                      <a:lnTo>
                        <a:pt x="40" y="28"/>
                      </a:lnTo>
                      <a:lnTo>
                        <a:pt x="37" y="22"/>
                      </a:lnTo>
                      <a:lnTo>
                        <a:pt x="33" y="15"/>
                      </a:lnTo>
                      <a:lnTo>
                        <a:pt x="27" y="8"/>
                      </a:lnTo>
                      <a:lnTo>
                        <a:pt x="22" y="4"/>
                      </a:lnTo>
                      <a:lnTo>
                        <a:pt x="17" y="0"/>
                      </a:lnTo>
                      <a:lnTo>
                        <a:pt x="17" y="0"/>
                      </a:lnTo>
                      <a:lnTo>
                        <a:pt x="15" y="0"/>
                      </a:lnTo>
                      <a:lnTo>
                        <a:pt x="15"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grpSp>
      <p:grpSp>
        <p:nvGrpSpPr>
          <p:cNvPr id="38" name="组合 37"/>
          <p:cNvGrpSpPr/>
          <p:nvPr/>
        </p:nvGrpSpPr>
        <p:grpSpPr>
          <a:xfrm>
            <a:off x="5257568" y="1419622"/>
            <a:ext cx="3359597" cy="2919616"/>
            <a:chOff x="5257568" y="1134377"/>
            <a:chExt cx="3359597" cy="2919616"/>
          </a:xfrm>
        </p:grpSpPr>
        <p:cxnSp>
          <p:nvCxnSpPr>
            <p:cNvPr id="39" name="直接连接符 38"/>
            <p:cNvCxnSpPr/>
            <p:nvPr/>
          </p:nvCxnSpPr>
          <p:spPr bwMode="auto">
            <a:xfrm flipH="1">
              <a:off x="5591779" y="2567696"/>
              <a:ext cx="685487" cy="0"/>
            </a:xfrm>
            <a:prstGeom prst="line">
              <a:avLst/>
            </a:prstGeom>
            <a:noFill/>
            <a:ln w="12700" cap="flat" cmpd="sng" algn="ctr">
              <a:solidFill>
                <a:schemeClr val="bg2"/>
              </a:solidFill>
              <a:prstDash val="solid"/>
              <a:miter lim="800000"/>
            </a:ln>
            <a:effectLst/>
          </p:spPr>
        </p:cxnSp>
        <p:cxnSp>
          <p:nvCxnSpPr>
            <p:cNvPr id="40" name="直接连接符 39"/>
            <p:cNvCxnSpPr/>
            <p:nvPr/>
          </p:nvCxnSpPr>
          <p:spPr bwMode="auto">
            <a:xfrm flipH="1">
              <a:off x="5257568" y="1462668"/>
              <a:ext cx="1014009" cy="0"/>
            </a:xfrm>
            <a:prstGeom prst="line">
              <a:avLst/>
            </a:prstGeom>
            <a:noFill/>
            <a:ln w="12700" cap="flat" cmpd="sng" algn="ctr">
              <a:solidFill>
                <a:schemeClr val="tx1"/>
              </a:solidFill>
              <a:prstDash val="solid"/>
              <a:miter lim="800000"/>
            </a:ln>
            <a:effectLst/>
          </p:spPr>
        </p:cxnSp>
        <p:cxnSp>
          <p:nvCxnSpPr>
            <p:cNvPr id="41" name="直接连接符 40"/>
            <p:cNvCxnSpPr/>
            <p:nvPr/>
          </p:nvCxnSpPr>
          <p:spPr bwMode="auto">
            <a:xfrm flipH="1">
              <a:off x="5263256" y="3651391"/>
              <a:ext cx="1014009" cy="0"/>
            </a:xfrm>
            <a:prstGeom prst="line">
              <a:avLst/>
            </a:prstGeom>
            <a:noFill/>
            <a:ln w="12700" cap="flat" cmpd="sng" algn="ctr">
              <a:solidFill>
                <a:schemeClr val="tx2"/>
              </a:solidFill>
              <a:prstDash val="solid"/>
              <a:miter lim="800000"/>
            </a:ln>
            <a:effectLst/>
          </p:spPr>
        </p:cxnSp>
        <p:cxnSp>
          <p:nvCxnSpPr>
            <p:cNvPr id="42" name="直接连接符 41"/>
            <p:cNvCxnSpPr/>
            <p:nvPr/>
          </p:nvCxnSpPr>
          <p:spPr bwMode="auto">
            <a:xfrm>
              <a:off x="6277266" y="2333038"/>
              <a:ext cx="0" cy="489227"/>
            </a:xfrm>
            <a:prstGeom prst="line">
              <a:avLst/>
            </a:prstGeom>
            <a:noFill/>
            <a:ln w="76200" cap="flat" cmpd="sng" algn="ctr">
              <a:solidFill>
                <a:schemeClr val="bg2"/>
              </a:solidFill>
              <a:prstDash val="solid"/>
              <a:miter lim="800000"/>
            </a:ln>
            <a:effectLst/>
          </p:spPr>
        </p:cxnSp>
        <p:cxnSp>
          <p:nvCxnSpPr>
            <p:cNvPr id="43" name="直接连接符 42"/>
            <p:cNvCxnSpPr/>
            <p:nvPr/>
          </p:nvCxnSpPr>
          <p:spPr bwMode="auto">
            <a:xfrm>
              <a:off x="6277265" y="1228009"/>
              <a:ext cx="0" cy="489227"/>
            </a:xfrm>
            <a:prstGeom prst="line">
              <a:avLst/>
            </a:prstGeom>
            <a:noFill/>
            <a:ln w="76200" cap="flat" cmpd="sng" algn="ctr">
              <a:solidFill>
                <a:schemeClr val="tx1"/>
              </a:solidFill>
              <a:prstDash val="solid"/>
              <a:miter lim="800000"/>
            </a:ln>
            <a:effectLst/>
          </p:spPr>
        </p:cxnSp>
        <p:cxnSp>
          <p:nvCxnSpPr>
            <p:cNvPr id="44" name="直接连接符 43"/>
            <p:cNvCxnSpPr/>
            <p:nvPr/>
          </p:nvCxnSpPr>
          <p:spPr bwMode="auto">
            <a:xfrm>
              <a:off x="6277265" y="3416734"/>
              <a:ext cx="0" cy="489227"/>
            </a:xfrm>
            <a:prstGeom prst="line">
              <a:avLst/>
            </a:prstGeom>
            <a:noFill/>
            <a:ln w="76200" cap="flat" cmpd="sng" algn="ctr">
              <a:solidFill>
                <a:schemeClr val="tx2"/>
              </a:solidFill>
              <a:prstDash val="solid"/>
              <a:miter lim="800000"/>
            </a:ln>
            <a:effectLst/>
          </p:spPr>
        </p:cxnSp>
        <p:sp>
          <p:nvSpPr>
            <p:cNvPr id="45" name="文本框 49"/>
            <p:cNvSpPr txBox="1"/>
            <p:nvPr/>
          </p:nvSpPr>
          <p:spPr>
            <a:xfrm>
              <a:off x="6402162" y="1134377"/>
              <a:ext cx="2215003" cy="687368"/>
            </a:xfrm>
            <a:prstGeom prst="rect">
              <a:avLst/>
            </a:prstGeom>
            <a:noFill/>
          </p:spPr>
          <p:txBody>
            <a:bodyPr wrap="square" lIns="68580" tIns="34290" rIns="68580" bIns="34290" rtlCol="0">
              <a:spAutoFit/>
            </a:bodyPr>
            <a:lstStyle/>
            <a:p>
              <a:pPr>
                <a:spcBef>
                  <a:spcPts val="450"/>
                </a:spcBef>
              </a:pPr>
              <a:r>
                <a:rPr lang="zh-CN" altLang="en-US" sz="1600" dirty="0" smtClean="0">
                  <a:latin typeface="微软雅黑" panose="020B0503020204020204" pitchFamily="34" charset="-122"/>
                  <a:ea typeface="微软雅黑" panose="020B0503020204020204" pitchFamily="34" charset="-122"/>
                </a:rPr>
                <a:t>添加标题</a:t>
              </a:r>
              <a:endParaRPr lang="en-US" altLang="zh-CN" sz="1600" dirty="0" smtClean="0">
                <a:latin typeface="微软雅黑" panose="020B0503020204020204" pitchFamily="34" charset="-122"/>
                <a:ea typeface="微软雅黑" panose="020B0503020204020204" pitchFamily="34" charset="-122"/>
              </a:endParaRPr>
            </a:p>
            <a:p>
              <a:pP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46" name="文本框 50"/>
            <p:cNvSpPr txBox="1"/>
            <p:nvPr/>
          </p:nvSpPr>
          <p:spPr>
            <a:xfrm>
              <a:off x="6402162" y="2247209"/>
              <a:ext cx="2215003" cy="687368"/>
            </a:xfrm>
            <a:prstGeom prst="rect">
              <a:avLst/>
            </a:prstGeom>
            <a:noFill/>
          </p:spPr>
          <p:txBody>
            <a:bodyPr wrap="square" lIns="68580" tIns="34290" rIns="68580" bIns="34290" rtlCol="0">
              <a:spAutoFit/>
            </a:bodyPr>
            <a:lstStyle/>
            <a:p>
              <a:pPr>
                <a:spcBef>
                  <a:spcPts val="450"/>
                </a:spcBef>
              </a:pPr>
              <a:r>
                <a:rPr lang="zh-CN" altLang="en-US" sz="1600" dirty="0" smtClean="0">
                  <a:solidFill>
                    <a:schemeClr val="bg2"/>
                  </a:solidFill>
                  <a:latin typeface="微软雅黑" panose="020B0503020204020204" pitchFamily="34" charset="-122"/>
                  <a:ea typeface="微软雅黑" panose="020B0503020204020204" pitchFamily="34" charset="-122"/>
                </a:rPr>
                <a:t>添加标题</a:t>
              </a:r>
              <a:endParaRPr lang="en-US" altLang="zh-CN" sz="1600" dirty="0" smtClean="0">
                <a:solidFill>
                  <a:schemeClr val="bg2"/>
                </a:solidFill>
                <a:latin typeface="微软雅黑" panose="020B0503020204020204" pitchFamily="34" charset="-122"/>
                <a:ea typeface="微软雅黑" panose="020B0503020204020204" pitchFamily="34" charset="-122"/>
              </a:endParaRPr>
            </a:p>
            <a:p>
              <a:pP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47" name="文本框 51"/>
            <p:cNvSpPr txBox="1"/>
            <p:nvPr/>
          </p:nvSpPr>
          <p:spPr>
            <a:xfrm>
              <a:off x="6402162" y="3366625"/>
              <a:ext cx="2215003" cy="687368"/>
            </a:xfrm>
            <a:prstGeom prst="rect">
              <a:avLst/>
            </a:prstGeom>
            <a:noFill/>
          </p:spPr>
          <p:txBody>
            <a:bodyPr wrap="square" lIns="68580" tIns="34290" rIns="68580" bIns="34290" rtlCol="0">
              <a:spAutoFit/>
            </a:bodyPr>
            <a:lstStyle/>
            <a:p>
              <a:pPr>
                <a:spcBef>
                  <a:spcPts val="450"/>
                </a:spcBef>
              </a:pPr>
              <a:r>
                <a:rPr lang="zh-CN" altLang="en-US" sz="1600" dirty="0" smtClean="0">
                  <a:solidFill>
                    <a:schemeClr val="tx2"/>
                  </a:solidFill>
                  <a:latin typeface="微软雅黑" panose="020B0503020204020204" pitchFamily="34" charset="-122"/>
                  <a:ea typeface="微软雅黑" panose="020B0503020204020204" pitchFamily="34" charset="-122"/>
                </a:rPr>
                <a:t>添加标题</a:t>
              </a:r>
              <a:endParaRPr lang="en-US" altLang="zh-CN" sz="1600" dirty="0" smtClean="0">
                <a:solidFill>
                  <a:schemeClr val="tx2"/>
                </a:solidFill>
                <a:latin typeface="微软雅黑" panose="020B0503020204020204" pitchFamily="34" charset="-122"/>
                <a:ea typeface="微软雅黑" panose="020B0503020204020204" pitchFamily="34" charset="-122"/>
              </a:endParaRPr>
            </a:p>
            <a:p>
              <a:pP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628805" y="1419622"/>
            <a:ext cx="3308987" cy="2880320"/>
            <a:chOff x="628805" y="1134377"/>
            <a:chExt cx="3308987" cy="2880320"/>
          </a:xfrm>
        </p:grpSpPr>
        <p:cxnSp>
          <p:nvCxnSpPr>
            <p:cNvPr id="49" name="直接连接符 48"/>
            <p:cNvCxnSpPr/>
            <p:nvPr/>
          </p:nvCxnSpPr>
          <p:spPr bwMode="auto">
            <a:xfrm>
              <a:off x="2925205" y="3651391"/>
              <a:ext cx="1012587" cy="0"/>
            </a:xfrm>
            <a:prstGeom prst="line">
              <a:avLst/>
            </a:prstGeom>
            <a:noFill/>
            <a:ln w="12700" cap="flat" cmpd="sng" algn="ctr">
              <a:solidFill>
                <a:schemeClr val="bg1"/>
              </a:solidFill>
              <a:prstDash val="solid"/>
              <a:miter lim="800000"/>
            </a:ln>
            <a:effectLst/>
          </p:spPr>
        </p:cxnSp>
        <p:cxnSp>
          <p:nvCxnSpPr>
            <p:cNvPr id="50" name="直接连接符 49"/>
            <p:cNvCxnSpPr/>
            <p:nvPr/>
          </p:nvCxnSpPr>
          <p:spPr bwMode="auto">
            <a:xfrm>
              <a:off x="2925206" y="2567696"/>
              <a:ext cx="685487" cy="0"/>
            </a:xfrm>
            <a:prstGeom prst="line">
              <a:avLst/>
            </a:prstGeom>
            <a:noFill/>
            <a:ln w="12700" cap="flat" cmpd="sng" algn="ctr">
              <a:solidFill>
                <a:schemeClr val="tx1"/>
              </a:solidFill>
              <a:prstDash val="solid"/>
              <a:miter lim="800000"/>
            </a:ln>
            <a:effectLst/>
          </p:spPr>
        </p:cxnSp>
        <p:cxnSp>
          <p:nvCxnSpPr>
            <p:cNvPr id="51" name="直接连接符 50"/>
            <p:cNvCxnSpPr/>
            <p:nvPr/>
          </p:nvCxnSpPr>
          <p:spPr bwMode="auto">
            <a:xfrm>
              <a:off x="2925205" y="1462668"/>
              <a:ext cx="1012587" cy="0"/>
            </a:xfrm>
            <a:prstGeom prst="line">
              <a:avLst/>
            </a:prstGeom>
            <a:noFill/>
            <a:ln w="12700" cap="flat" cmpd="sng" algn="ctr">
              <a:solidFill>
                <a:schemeClr val="bg1"/>
              </a:solidFill>
              <a:prstDash val="solid"/>
              <a:miter lim="800000"/>
            </a:ln>
            <a:effectLst/>
          </p:spPr>
        </p:cxnSp>
        <p:cxnSp>
          <p:nvCxnSpPr>
            <p:cNvPr id="52" name="直接连接符 51"/>
            <p:cNvCxnSpPr/>
            <p:nvPr/>
          </p:nvCxnSpPr>
          <p:spPr bwMode="auto">
            <a:xfrm flipH="1">
              <a:off x="2925205" y="3416734"/>
              <a:ext cx="0" cy="489227"/>
            </a:xfrm>
            <a:prstGeom prst="line">
              <a:avLst/>
            </a:prstGeom>
            <a:noFill/>
            <a:ln w="76200" cap="flat" cmpd="sng" algn="ctr">
              <a:solidFill>
                <a:schemeClr val="bg1"/>
              </a:solidFill>
              <a:prstDash val="solid"/>
              <a:miter lim="800000"/>
            </a:ln>
            <a:effectLst/>
          </p:spPr>
        </p:cxnSp>
        <p:cxnSp>
          <p:nvCxnSpPr>
            <p:cNvPr id="53" name="直接连接符 52"/>
            <p:cNvCxnSpPr/>
            <p:nvPr/>
          </p:nvCxnSpPr>
          <p:spPr bwMode="auto">
            <a:xfrm flipH="1">
              <a:off x="2925206" y="2333038"/>
              <a:ext cx="0" cy="489227"/>
            </a:xfrm>
            <a:prstGeom prst="line">
              <a:avLst/>
            </a:prstGeom>
            <a:noFill/>
            <a:ln w="76200" cap="flat" cmpd="sng" algn="ctr">
              <a:solidFill>
                <a:schemeClr val="tx1"/>
              </a:solidFill>
              <a:prstDash val="solid"/>
              <a:miter lim="800000"/>
            </a:ln>
            <a:effectLst/>
          </p:spPr>
        </p:cxnSp>
        <p:cxnSp>
          <p:nvCxnSpPr>
            <p:cNvPr id="54" name="直接连接符 53"/>
            <p:cNvCxnSpPr/>
            <p:nvPr/>
          </p:nvCxnSpPr>
          <p:spPr bwMode="auto">
            <a:xfrm flipH="1">
              <a:off x="2925205" y="1228009"/>
              <a:ext cx="0" cy="489227"/>
            </a:xfrm>
            <a:prstGeom prst="line">
              <a:avLst/>
            </a:prstGeom>
            <a:noFill/>
            <a:ln w="76200" cap="flat" cmpd="sng" algn="ctr">
              <a:solidFill>
                <a:schemeClr val="bg1"/>
              </a:solidFill>
              <a:prstDash val="solid"/>
              <a:miter lim="800000"/>
            </a:ln>
            <a:effectLst/>
          </p:spPr>
        </p:cxnSp>
        <p:sp>
          <p:nvSpPr>
            <p:cNvPr id="55" name="文本框 52"/>
            <p:cNvSpPr txBox="1"/>
            <p:nvPr/>
          </p:nvSpPr>
          <p:spPr>
            <a:xfrm>
              <a:off x="641134" y="1134377"/>
              <a:ext cx="2215003" cy="687368"/>
            </a:xfrm>
            <a:prstGeom prst="rect">
              <a:avLst/>
            </a:prstGeom>
            <a:noFill/>
          </p:spPr>
          <p:txBody>
            <a:bodyPr wrap="square" lIns="68580" tIns="34290" rIns="68580" bIns="34290" rtlCol="0">
              <a:spAutoFit/>
            </a:bodyPr>
            <a:lstStyle/>
            <a:p>
              <a:pPr algn="r">
                <a:spcBef>
                  <a:spcPts val="450"/>
                </a:spcBef>
              </a:pP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56" name="文本框 53"/>
            <p:cNvSpPr txBox="1"/>
            <p:nvPr/>
          </p:nvSpPr>
          <p:spPr>
            <a:xfrm>
              <a:off x="641134" y="2214497"/>
              <a:ext cx="2215003" cy="687368"/>
            </a:xfrm>
            <a:prstGeom prst="rect">
              <a:avLst/>
            </a:prstGeom>
            <a:noFill/>
          </p:spPr>
          <p:txBody>
            <a:bodyPr wrap="square" lIns="68580" tIns="34290" rIns="68580" bIns="34290" rtlCol="0">
              <a:spAutoFit/>
            </a:bodyPr>
            <a:lstStyle/>
            <a:p>
              <a:pPr algn="r">
                <a:spcBef>
                  <a:spcPts val="450"/>
                </a:spcBef>
              </a:pPr>
              <a:r>
                <a:rPr lang="zh-CN" altLang="en-US" sz="1600" dirty="0" smtClean="0">
                  <a:latin typeface="微软雅黑" panose="020B0503020204020204" pitchFamily="34" charset="-122"/>
                  <a:ea typeface="微软雅黑" panose="020B0503020204020204" pitchFamily="34" charset="-122"/>
                </a:rPr>
                <a:t>添加标题</a:t>
              </a:r>
              <a:endParaRPr lang="en-US" altLang="zh-CN" sz="1600" dirty="0" smtClean="0">
                <a:latin typeface="微软雅黑" panose="020B0503020204020204" pitchFamily="34" charset="-122"/>
                <a:ea typeface="微软雅黑" panose="020B0503020204020204" pitchFamily="34" charset="-122"/>
              </a:endParaRPr>
            </a:p>
            <a:p>
              <a:pPr algn="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57" name="文本框 54"/>
            <p:cNvSpPr txBox="1"/>
            <p:nvPr/>
          </p:nvSpPr>
          <p:spPr>
            <a:xfrm>
              <a:off x="628805" y="3327329"/>
              <a:ext cx="2215003" cy="687368"/>
            </a:xfrm>
            <a:prstGeom prst="rect">
              <a:avLst/>
            </a:prstGeom>
            <a:noFill/>
          </p:spPr>
          <p:txBody>
            <a:bodyPr wrap="square" lIns="68580" tIns="34290" rIns="68580" bIns="34290" rtlCol="0">
              <a:spAutoFit/>
            </a:bodyPr>
            <a:lstStyle/>
            <a:p>
              <a:pPr algn="r">
                <a:spcBef>
                  <a:spcPts val="450"/>
                </a:spcBef>
              </a:pP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280052" y="242680"/>
            <a:ext cx="2904891" cy="338554"/>
            <a:chOff x="568442" y="319364"/>
            <a:chExt cx="3873190" cy="451406"/>
          </a:xfrm>
        </p:grpSpPr>
        <p:sp>
          <p:nvSpPr>
            <p:cNvPr id="59"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60" name="等腰三角形 59"/>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1"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0-#ppt_w/2"/>
                                          </p:val>
                                        </p:tav>
                                        <p:tav tm="100000">
                                          <p:val>
                                            <p:strVal val="#ppt_x"/>
                                          </p:val>
                                        </p:tav>
                                      </p:tavLst>
                                    </p:anim>
                                    <p:anim calcmode="lin" valueType="num">
                                      <p:cBhvr additive="base">
                                        <p:cTn id="15" dur="500" fill="hold"/>
                                        <p:tgtEl>
                                          <p:spTgt spid="4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1043608" y="1335359"/>
            <a:ext cx="27000" cy="1773361"/>
            <a:chOff x="1331651" y="1597980"/>
            <a:chExt cx="36000" cy="2364481"/>
          </a:xfrm>
          <a:solidFill>
            <a:srgbClr val="42BAC8"/>
          </a:solidFill>
        </p:grpSpPr>
        <p:cxnSp>
          <p:nvCxnSpPr>
            <p:cNvPr id="63" name="直接连接符 62"/>
            <p:cNvCxnSpPr/>
            <p:nvPr/>
          </p:nvCxnSpPr>
          <p:spPr>
            <a:xfrm>
              <a:off x="1331651" y="1597980"/>
              <a:ext cx="0" cy="2364481"/>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1331651" y="1597980"/>
              <a:ext cx="36000" cy="1080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grpSp>
      <p:grpSp>
        <p:nvGrpSpPr>
          <p:cNvPr id="65" name="组合 64"/>
          <p:cNvGrpSpPr/>
          <p:nvPr/>
        </p:nvGrpSpPr>
        <p:grpSpPr>
          <a:xfrm flipV="1">
            <a:off x="2851600" y="2352894"/>
            <a:ext cx="27000" cy="1792745"/>
            <a:chOff x="1331651" y="1572132"/>
            <a:chExt cx="36000" cy="2390327"/>
          </a:xfrm>
          <a:solidFill>
            <a:srgbClr val="42BAC8"/>
          </a:solidFill>
        </p:grpSpPr>
        <p:cxnSp>
          <p:nvCxnSpPr>
            <p:cNvPr id="66" name="直接连接符 65"/>
            <p:cNvCxnSpPr/>
            <p:nvPr/>
          </p:nvCxnSpPr>
          <p:spPr>
            <a:xfrm>
              <a:off x="1331651" y="1576008"/>
              <a:ext cx="0" cy="238645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1331651" y="1572132"/>
              <a:ext cx="36000" cy="10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grpSp>
      <p:grpSp>
        <p:nvGrpSpPr>
          <p:cNvPr id="68" name="组合 67"/>
          <p:cNvGrpSpPr/>
          <p:nvPr/>
        </p:nvGrpSpPr>
        <p:grpSpPr>
          <a:xfrm>
            <a:off x="4659591" y="1335359"/>
            <a:ext cx="27000" cy="1773361"/>
            <a:chOff x="1331651" y="1597980"/>
            <a:chExt cx="36000" cy="2364481"/>
          </a:xfrm>
          <a:solidFill>
            <a:srgbClr val="42BAC8"/>
          </a:solidFill>
        </p:grpSpPr>
        <p:cxnSp>
          <p:nvCxnSpPr>
            <p:cNvPr id="69" name="直接连接符 68"/>
            <p:cNvCxnSpPr/>
            <p:nvPr/>
          </p:nvCxnSpPr>
          <p:spPr>
            <a:xfrm>
              <a:off x="1331651" y="1597980"/>
              <a:ext cx="0" cy="2364481"/>
            </a:xfrm>
            <a:prstGeom prst="line">
              <a:avLst/>
            </a:prstGeom>
            <a:grpFill/>
            <a:ln>
              <a:solidFill>
                <a:schemeClr val="bg2"/>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1331651" y="1597980"/>
              <a:ext cx="36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grpSp>
      <p:grpSp>
        <p:nvGrpSpPr>
          <p:cNvPr id="71" name="组合 70"/>
          <p:cNvGrpSpPr/>
          <p:nvPr/>
        </p:nvGrpSpPr>
        <p:grpSpPr>
          <a:xfrm flipV="1">
            <a:off x="6467581" y="2352892"/>
            <a:ext cx="27000" cy="1792746"/>
            <a:chOff x="1331651" y="1572132"/>
            <a:chExt cx="36000" cy="2390328"/>
          </a:xfrm>
          <a:solidFill>
            <a:srgbClr val="42BAC8"/>
          </a:solidFill>
        </p:grpSpPr>
        <p:cxnSp>
          <p:nvCxnSpPr>
            <p:cNvPr id="72" name="直接连接符 71"/>
            <p:cNvCxnSpPr/>
            <p:nvPr/>
          </p:nvCxnSpPr>
          <p:spPr>
            <a:xfrm>
              <a:off x="1331651" y="1576008"/>
              <a:ext cx="0" cy="2386452"/>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1331651" y="1572132"/>
              <a:ext cx="36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grpSp>
      <p:grpSp>
        <p:nvGrpSpPr>
          <p:cNvPr id="74" name="组合 73"/>
          <p:cNvGrpSpPr/>
          <p:nvPr/>
        </p:nvGrpSpPr>
        <p:grpSpPr>
          <a:xfrm>
            <a:off x="1069541" y="1308866"/>
            <a:ext cx="1549008" cy="880780"/>
            <a:chOff x="1366228" y="1562658"/>
            <a:chExt cx="2065344" cy="1174373"/>
          </a:xfrm>
        </p:grpSpPr>
        <p:sp>
          <p:nvSpPr>
            <p:cNvPr id="75" name="文本框 55"/>
            <p:cNvSpPr txBox="1"/>
            <p:nvPr/>
          </p:nvSpPr>
          <p:spPr>
            <a:xfrm>
              <a:off x="1366228" y="1562658"/>
              <a:ext cx="2065344"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bg1"/>
                  </a:solidFill>
                  <a:latin typeface="微软雅黑" panose="020B0503020204020204" pitchFamily="34" charset="-122"/>
                  <a:ea typeface="微软雅黑" panose="020B0503020204020204" pitchFamily="34" charset="-122"/>
                </a:rPr>
                <a:t>添加标题</a:t>
              </a:r>
            </a:p>
          </p:txBody>
        </p:sp>
        <p:sp>
          <p:nvSpPr>
            <p:cNvPr id="76" name="文本框 56"/>
            <p:cNvSpPr txBox="1"/>
            <p:nvPr/>
          </p:nvSpPr>
          <p:spPr>
            <a:xfrm>
              <a:off x="1366228" y="1998367"/>
              <a:ext cx="2065344" cy="738664"/>
            </a:xfrm>
            <a:prstGeom prst="rect">
              <a:avLst/>
            </a:prstGeom>
            <a:noFill/>
          </p:spPr>
          <p:txBody>
            <a:bodyPr wrap="square" rtlCol="0">
              <a:spAutoFit/>
            </a:bodyPr>
            <a:lstStyle/>
            <a:p>
              <a:pPr algn="just"/>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4688435" y="1308866"/>
            <a:ext cx="1546096" cy="880780"/>
            <a:chOff x="6191419" y="1562658"/>
            <a:chExt cx="2061461" cy="1174373"/>
          </a:xfrm>
        </p:grpSpPr>
        <p:sp>
          <p:nvSpPr>
            <p:cNvPr id="78" name="文本框 57"/>
            <p:cNvSpPr txBox="1"/>
            <p:nvPr/>
          </p:nvSpPr>
          <p:spPr>
            <a:xfrm>
              <a:off x="6191419" y="1562658"/>
              <a:ext cx="2061461"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bg2"/>
                  </a:solidFill>
                  <a:latin typeface="微软雅黑" panose="020B0503020204020204" pitchFamily="34" charset="-122"/>
                  <a:ea typeface="微软雅黑" panose="020B0503020204020204" pitchFamily="34" charset="-122"/>
                </a:rPr>
                <a:t>添加标题</a:t>
              </a:r>
            </a:p>
          </p:txBody>
        </p:sp>
        <p:sp>
          <p:nvSpPr>
            <p:cNvPr id="79" name="文本框 58"/>
            <p:cNvSpPr txBox="1"/>
            <p:nvPr/>
          </p:nvSpPr>
          <p:spPr>
            <a:xfrm>
              <a:off x="6191419" y="1998367"/>
              <a:ext cx="2061461" cy="738664"/>
            </a:xfrm>
            <a:prstGeom prst="rect">
              <a:avLst/>
            </a:prstGeom>
            <a:noFill/>
          </p:spPr>
          <p:txBody>
            <a:bodyPr wrap="square" rtlCol="0">
              <a:spAutoFit/>
            </a:bodyPr>
            <a:lstStyle/>
            <a:p>
              <a:pPr algn="just"/>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6494581" y="3298071"/>
            <a:ext cx="1547939" cy="857855"/>
            <a:chOff x="8599614" y="4214928"/>
            <a:chExt cx="2063919" cy="1143806"/>
          </a:xfrm>
        </p:grpSpPr>
        <p:sp>
          <p:nvSpPr>
            <p:cNvPr id="81" name="文本框 59"/>
            <p:cNvSpPr txBox="1"/>
            <p:nvPr/>
          </p:nvSpPr>
          <p:spPr>
            <a:xfrm>
              <a:off x="8599614" y="4214928"/>
              <a:ext cx="2063919"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tx2"/>
                  </a:solidFill>
                  <a:latin typeface="微软雅黑" panose="020B0503020204020204" pitchFamily="34" charset="-122"/>
                  <a:ea typeface="微软雅黑" panose="020B0503020204020204" pitchFamily="34" charset="-122"/>
                </a:rPr>
                <a:t>添加标题</a:t>
              </a:r>
            </a:p>
          </p:txBody>
        </p:sp>
        <p:sp>
          <p:nvSpPr>
            <p:cNvPr id="82" name="文本框 60"/>
            <p:cNvSpPr txBox="1"/>
            <p:nvPr/>
          </p:nvSpPr>
          <p:spPr>
            <a:xfrm>
              <a:off x="8599614" y="4620069"/>
              <a:ext cx="2063919" cy="738665"/>
            </a:xfrm>
            <a:prstGeom prst="rect">
              <a:avLst/>
            </a:prstGeom>
            <a:noFill/>
          </p:spPr>
          <p:txBody>
            <a:bodyPr wrap="square" rtlCol="0">
              <a:spAutoFit/>
            </a:bodyPr>
            <a:lstStyle/>
            <a:p>
              <a:pPr algn="just"/>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2878599" y="3298071"/>
            <a:ext cx="1547942" cy="857855"/>
            <a:chOff x="3778305" y="4214928"/>
            <a:chExt cx="2063922" cy="1143806"/>
          </a:xfrm>
        </p:grpSpPr>
        <p:sp>
          <p:nvSpPr>
            <p:cNvPr id="84" name="文本框 61"/>
            <p:cNvSpPr txBox="1"/>
            <p:nvPr/>
          </p:nvSpPr>
          <p:spPr>
            <a:xfrm>
              <a:off x="3778305" y="4214928"/>
              <a:ext cx="2063922" cy="418576"/>
            </a:xfrm>
            <a:prstGeom prst="rect">
              <a:avLst/>
            </a:prstGeom>
            <a:noFill/>
          </p:spPr>
          <p:txBody>
            <a:bodyPr wrap="square" rtlCol="0">
              <a:spAutoFit/>
            </a:bodyPr>
            <a:lstStyle/>
            <a:p>
              <a:pPr algn="just">
                <a:lnSpc>
                  <a:spcPct val="90000"/>
                </a:lnSpc>
                <a:spcBef>
                  <a:spcPts val="750"/>
                </a:spcBef>
              </a:pPr>
              <a:r>
                <a:rPr lang="zh-CN" altLang="en-US" sz="1600" dirty="0">
                  <a:latin typeface="微软雅黑" panose="020B0503020204020204" pitchFamily="34" charset="-122"/>
                  <a:ea typeface="微软雅黑" panose="020B0503020204020204" pitchFamily="34" charset="-122"/>
                </a:rPr>
                <a:t>添加标题</a:t>
              </a:r>
            </a:p>
          </p:txBody>
        </p:sp>
        <p:sp>
          <p:nvSpPr>
            <p:cNvPr id="85" name="文本框 62"/>
            <p:cNvSpPr txBox="1"/>
            <p:nvPr/>
          </p:nvSpPr>
          <p:spPr>
            <a:xfrm>
              <a:off x="3778305" y="4620069"/>
              <a:ext cx="2063922" cy="738665"/>
            </a:xfrm>
            <a:prstGeom prst="rect">
              <a:avLst/>
            </a:prstGeom>
            <a:noFill/>
          </p:spPr>
          <p:txBody>
            <a:bodyPr wrap="square" rtlCol="0">
              <a:spAutoFit/>
            </a:bodyPr>
            <a:lstStyle/>
            <a:p>
              <a:pPr algn="just"/>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1043609" y="2352892"/>
            <a:ext cx="1574941" cy="762971"/>
            <a:chOff x="1331651" y="2945166"/>
            <a:chExt cx="2099921" cy="1017295"/>
          </a:xfrm>
        </p:grpSpPr>
        <p:sp>
          <p:nvSpPr>
            <p:cNvPr id="87" name="矩形 86"/>
            <p:cNvSpPr/>
            <p:nvPr/>
          </p:nvSpPr>
          <p:spPr>
            <a:xfrm>
              <a:off x="1331651" y="2945166"/>
              <a:ext cx="2099921" cy="1017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88" name="文本框 63"/>
            <p:cNvSpPr txBox="1"/>
            <p:nvPr/>
          </p:nvSpPr>
          <p:spPr>
            <a:xfrm>
              <a:off x="1419946" y="3543680"/>
              <a:ext cx="1923330" cy="400109"/>
            </a:xfrm>
            <a:prstGeom prst="rect">
              <a:avLst/>
            </a:prstGeom>
            <a:noFill/>
          </p:spPr>
          <p:txBody>
            <a:bodyPr wrap="square" rtlCol="0">
              <a:spAutoFit/>
            </a:bodyPr>
            <a:lstStyle/>
            <a:p>
              <a:pPr algn="ctr">
                <a:lnSpc>
                  <a:spcPct val="90000"/>
                </a:lnSpc>
                <a:spcBef>
                  <a:spcPts val="750"/>
                </a:spcBef>
              </a:pPr>
              <a:r>
                <a:rPr lang="zh-CN" altLang="en-US" sz="1500" dirty="0">
                  <a:solidFill>
                    <a:schemeClr val="accent2"/>
                  </a:solidFill>
                  <a:latin typeface="微软雅黑" panose="020B0503020204020204" pitchFamily="34" charset="-122"/>
                  <a:ea typeface="微软雅黑" panose="020B0503020204020204" pitchFamily="34" charset="-122"/>
                </a:rPr>
                <a:t>添加标题</a:t>
              </a:r>
            </a:p>
          </p:txBody>
        </p:sp>
        <p:sp>
          <p:nvSpPr>
            <p:cNvPr id="89" name="文本框 67"/>
            <p:cNvSpPr txBox="1"/>
            <p:nvPr/>
          </p:nvSpPr>
          <p:spPr>
            <a:xfrm>
              <a:off x="1843808" y="3042093"/>
              <a:ext cx="1075605" cy="584776"/>
            </a:xfrm>
            <a:prstGeom prst="rect">
              <a:avLst/>
            </a:prstGeom>
            <a:noFill/>
          </p:spPr>
          <p:txBody>
            <a:bodyPr wrap="square" rtlCol="0">
              <a:spAutoFit/>
            </a:bodyPr>
            <a:lstStyle/>
            <a:p>
              <a:pPr algn="ctr">
                <a:lnSpc>
                  <a:spcPct val="90000"/>
                </a:lnSpc>
                <a:spcBef>
                  <a:spcPts val="750"/>
                </a:spcBef>
              </a:pPr>
              <a:r>
                <a:rPr lang="en-US" altLang="zh-CN" sz="2500" dirty="0">
                  <a:solidFill>
                    <a:schemeClr val="accent2"/>
                  </a:solidFill>
                  <a:latin typeface="微软雅黑" panose="020B0503020204020204" pitchFamily="34" charset="-122"/>
                  <a:ea typeface="微软雅黑" panose="020B0503020204020204" pitchFamily="34" charset="-122"/>
                </a:rPr>
                <a:t>1</a:t>
              </a:r>
              <a:endParaRPr lang="zh-CN" altLang="en-US" sz="2500" dirty="0">
                <a:solidFill>
                  <a:schemeClr val="accent2"/>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2851600" y="2352892"/>
            <a:ext cx="1574941" cy="762971"/>
            <a:chOff x="3742306" y="2945166"/>
            <a:chExt cx="2099921" cy="1017295"/>
          </a:xfrm>
        </p:grpSpPr>
        <p:sp>
          <p:nvSpPr>
            <p:cNvPr id="91" name="矩形 90"/>
            <p:cNvSpPr/>
            <p:nvPr/>
          </p:nvSpPr>
          <p:spPr>
            <a:xfrm flipV="1">
              <a:off x="3742306" y="2945166"/>
              <a:ext cx="2099921" cy="10172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92" name="文本框 64"/>
            <p:cNvSpPr txBox="1"/>
            <p:nvPr/>
          </p:nvSpPr>
          <p:spPr>
            <a:xfrm>
              <a:off x="3830598" y="3543680"/>
              <a:ext cx="1923330" cy="400109"/>
            </a:xfrm>
            <a:prstGeom prst="rect">
              <a:avLst/>
            </a:prstGeom>
            <a:noFill/>
          </p:spPr>
          <p:txBody>
            <a:bodyPr wrap="square" rtlCol="0">
              <a:spAutoFit/>
            </a:bodyPr>
            <a:lstStyle/>
            <a:p>
              <a:pPr algn="ctr">
                <a:lnSpc>
                  <a:spcPct val="90000"/>
                </a:lnSpc>
                <a:spcBef>
                  <a:spcPts val="750"/>
                </a:spcBef>
              </a:pPr>
              <a:r>
                <a:rPr lang="zh-CN" altLang="en-US" sz="1500" dirty="0">
                  <a:solidFill>
                    <a:schemeClr val="accent2"/>
                  </a:solidFill>
                  <a:latin typeface="微软雅黑" panose="020B0503020204020204" pitchFamily="34" charset="-122"/>
                  <a:ea typeface="微软雅黑" panose="020B0503020204020204" pitchFamily="34" charset="-122"/>
                </a:rPr>
                <a:t>添加标题</a:t>
              </a:r>
            </a:p>
          </p:txBody>
        </p:sp>
        <p:sp>
          <p:nvSpPr>
            <p:cNvPr id="93" name="文本框 68"/>
            <p:cNvSpPr txBox="1"/>
            <p:nvPr/>
          </p:nvSpPr>
          <p:spPr>
            <a:xfrm>
              <a:off x="4270418" y="3042093"/>
              <a:ext cx="1075605" cy="584776"/>
            </a:xfrm>
            <a:prstGeom prst="rect">
              <a:avLst/>
            </a:prstGeom>
            <a:noFill/>
          </p:spPr>
          <p:txBody>
            <a:bodyPr wrap="square" rtlCol="0">
              <a:spAutoFit/>
            </a:bodyPr>
            <a:lstStyle/>
            <a:p>
              <a:pPr algn="ctr">
                <a:lnSpc>
                  <a:spcPct val="90000"/>
                </a:lnSpc>
                <a:spcBef>
                  <a:spcPts val="750"/>
                </a:spcBef>
              </a:pPr>
              <a:r>
                <a:rPr lang="en-US" altLang="zh-CN" sz="2500" dirty="0">
                  <a:solidFill>
                    <a:schemeClr val="accent2"/>
                  </a:solidFill>
                  <a:latin typeface="微软雅黑" panose="020B0503020204020204" pitchFamily="34" charset="-122"/>
                  <a:ea typeface="微软雅黑" panose="020B0503020204020204" pitchFamily="34" charset="-122"/>
                </a:rPr>
                <a:t>2</a:t>
              </a:r>
              <a:endParaRPr lang="zh-CN" altLang="en-US" sz="2500" dirty="0">
                <a:solidFill>
                  <a:schemeClr val="accent2"/>
                </a:solidFill>
                <a:latin typeface="微软雅黑" panose="020B0503020204020204" pitchFamily="34" charset="-122"/>
                <a:ea typeface="微软雅黑" panose="020B0503020204020204" pitchFamily="34" charset="-122"/>
              </a:endParaRPr>
            </a:p>
          </p:txBody>
        </p:sp>
      </p:grpSp>
      <p:grpSp>
        <p:nvGrpSpPr>
          <p:cNvPr id="94" name="组合 93"/>
          <p:cNvGrpSpPr/>
          <p:nvPr/>
        </p:nvGrpSpPr>
        <p:grpSpPr>
          <a:xfrm>
            <a:off x="4659591" y="2352892"/>
            <a:ext cx="1574941" cy="762971"/>
            <a:chOff x="6152961" y="2945166"/>
            <a:chExt cx="2099921" cy="1017295"/>
          </a:xfrm>
        </p:grpSpPr>
        <p:sp>
          <p:nvSpPr>
            <p:cNvPr id="95" name="矩形 94"/>
            <p:cNvSpPr/>
            <p:nvPr/>
          </p:nvSpPr>
          <p:spPr>
            <a:xfrm>
              <a:off x="6152961" y="2945166"/>
              <a:ext cx="2099921" cy="10172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96" name="文本框 65"/>
            <p:cNvSpPr txBox="1"/>
            <p:nvPr/>
          </p:nvSpPr>
          <p:spPr>
            <a:xfrm>
              <a:off x="6246353" y="3543680"/>
              <a:ext cx="1923330" cy="400109"/>
            </a:xfrm>
            <a:prstGeom prst="rect">
              <a:avLst/>
            </a:prstGeom>
            <a:noFill/>
          </p:spPr>
          <p:txBody>
            <a:bodyPr wrap="square" rtlCol="0">
              <a:spAutoFit/>
            </a:bodyPr>
            <a:lstStyle/>
            <a:p>
              <a:pPr algn="ctr">
                <a:lnSpc>
                  <a:spcPct val="90000"/>
                </a:lnSpc>
                <a:spcBef>
                  <a:spcPts val="750"/>
                </a:spcBef>
              </a:pPr>
              <a:r>
                <a:rPr lang="zh-CN" altLang="en-US" sz="1500" dirty="0">
                  <a:solidFill>
                    <a:schemeClr val="accent2"/>
                  </a:solidFill>
                  <a:latin typeface="微软雅黑" panose="020B0503020204020204" pitchFamily="34" charset="-122"/>
                  <a:ea typeface="微软雅黑" panose="020B0503020204020204" pitchFamily="34" charset="-122"/>
                </a:rPr>
                <a:t>添加标题</a:t>
              </a:r>
            </a:p>
          </p:txBody>
        </p:sp>
        <p:sp>
          <p:nvSpPr>
            <p:cNvPr id="97" name="文本框 69"/>
            <p:cNvSpPr txBox="1"/>
            <p:nvPr/>
          </p:nvSpPr>
          <p:spPr>
            <a:xfrm>
              <a:off x="6665116" y="3042093"/>
              <a:ext cx="1075605" cy="584776"/>
            </a:xfrm>
            <a:prstGeom prst="rect">
              <a:avLst/>
            </a:prstGeom>
            <a:noFill/>
          </p:spPr>
          <p:txBody>
            <a:bodyPr wrap="square" rtlCol="0">
              <a:spAutoFit/>
            </a:bodyPr>
            <a:lstStyle/>
            <a:p>
              <a:pPr algn="ctr">
                <a:lnSpc>
                  <a:spcPct val="90000"/>
                </a:lnSpc>
                <a:spcBef>
                  <a:spcPts val="750"/>
                </a:spcBef>
              </a:pPr>
              <a:r>
                <a:rPr lang="en-US" altLang="zh-CN" sz="2500" dirty="0">
                  <a:solidFill>
                    <a:schemeClr val="accent2"/>
                  </a:solidFill>
                  <a:latin typeface="微软雅黑" panose="020B0503020204020204" pitchFamily="34" charset="-122"/>
                  <a:ea typeface="微软雅黑" panose="020B0503020204020204" pitchFamily="34" charset="-122"/>
                </a:rPr>
                <a:t>3</a:t>
              </a:r>
              <a:endParaRPr lang="zh-CN" altLang="en-US" sz="2500" dirty="0">
                <a:solidFill>
                  <a:schemeClr val="accent2"/>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6467582" y="2352892"/>
            <a:ext cx="1574941" cy="762971"/>
            <a:chOff x="8563615" y="2945166"/>
            <a:chExt cx="2099921" cy="1017295"/>
          </a:xfrm>
        </p:grpSpPr>
        <p:sp>
          <p:nvSpPr>
            <p:cNvPr id="99" name="矩形 98"/>
            <p:cNvSpPr/>
            <p:nvPr/>
          </p:nvSpPr>
          <p:spPr>
            <a:xfrm flipV="1">
              <a:off x="8563615" y="2945166"/>
              <a:ext cx="2099921" cy="10172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00" name="文本框 66"/>
            <p:cNvSpPr txBox="1"/>
            <p:nvPr/>
          </p:nvSpPr>
          <p:spPr>
            <a:xfrm>
              <a:off x="8651906" y="3543680"/>
              <a:ext cx="1923330" cy="400109"/>
            </a:xfrm>
            <a:prstGeom prst="rect">
              <a:avLst/>
            </a:prstGeom>
            <a:noFill/>
          </p:spPr>
          <p:txBody>
            <a:bodyPr wrap="square" rtlCol="0">
              <a:spAutoFit/>
            </a:bodyPr>
            <a:lstStyle/>
            <a:p>
              <a:pPr algn="ctr">
                <a:lnSpc>
                  <a:spcPct val="90000"/>
                </a:lnSpc>
                <a:spcBef>
                  <a:spcPts val="750"/>
                </a:spcBef>
              </a:pPr>
              <a:r>
                <a:rPr lang="zh-CN" altLang="en-US" sz="1500" dirty="0">
                  <a:solidFill>
                    <a:schemeClr val="accent2"/>
                  </a:solidFill>
                  <a:latin typeface="微软雅黑" panose="020B0503020204020204" pitchFamily="34" charset="-122"/>
                  <a:ea typeface="微软雅黑" panose="020B0503020204020204" pitchFamily="34" charset="-122"/>
                </a:rPr>
                <a:t>添加标题</a:t>
              </a:r>
            </a:p>
          </p:txBody>
        </p:sp>
        <p:sp>
          <p:nvSpPr>
            <p:cNvPr id="101" name="文本框 70"/>
            <p:cNvSpPr txBox="1"/>
            <p:nvPr/>
          </p:nvSpPr>
          <p:spPr>
            <a:xfrm>
              <a:off x="9087650" y="3042093"/>
              <a:ext cx="1075605" cy="584776"/>
            </a:xfrm>
            <a:prstGeom prst="rect">
              <a:avLst/>
            </a:prstGeom>
            <a:noFill/>
          </p:spPr>
          <p:txBody>
            <a:bodyPr wrap="square" rtlCol="0">
              <a:spAutoFit/>
            </a:bodyPr>
            <a:lstStyle/>
            <a:p>
              <a:pPr algn="ctr">
                <a:lnSpc>
                  <a:spcPct val="90000"/>
                </a:lnSpc>
                <a:spcBef>
                  <a:spcPts val="750"/>
                </a:spcBef>
              </a:pPr>
              <a:r>
                <a:rPr lang="en-US" altLang="zh-CN" sz="2500" dirty="0">
                  <a:solidFill>
                    <a:schemeClr val="accent2"/>
                  </a:solidFill>
                  <a:latin typeface="微软雅黑" panose="020B0503020204020204" pitchFamily="34" charset="-122"/>
                  <a:ea typeface="微软雅黑" panose="020B0503020204020204" pitchFamily="34" charset="-122"/>
                </a:rPr>
                <a:t>4</a:t>
              </a:r>
              <a:endParaRPr lang="zh-CN" altLang="en-US" sz="2500" dirty="0">
                <a:solidFill>
                  <a:schemeClr val="accent2"/>
                </a:solidFill>
                <a:latin typeface="微软雅黑" panose="020B0503020204020204" pitchFamily="34" charset="-122"/>
                <a:ea typeface="微软雅黑" panose="020B0503020204020204" pitchFamily="34" charset="-122"/>
              </a:endParaRPr>
            </a:p>
          </p:txBody>
        </p:sp>
      </p:grpSp>
      <p:grpSp>
        <p:nvGrpSpPr>
          <p:cNvPr id="102" name="组合 101"/>
          <p:cNvGrpSpPr/>
          <p:nvPr/>
        </p:nvGrpSpPr>
        <p:grpSpPr>
          <a:xfrm>
            <a:off x="280052" y="242680"/>
            <a:ext cx="2904891" cy="338554"/>
            <a:chOff x="568442" y="319364"/>
            <a:chExt cx="3873190" cy="451406"/>
          </a:xfrm>
        </p:grpSpPr>
        <p:sp>
          <p:nvSpPr>
            <p:cNvPr id="10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04" name="等腰三角形 10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0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1+#ppt_w/2"/>
                                          </p:val>
                                        </p:tav>
                                        <p:tav tm="100000">
                                          <p:val>
                                            <p:strVal val="#ppt_x"/>
                                          </p:val>
                                        </p:tav>
                                      </p:tavLst>
                                    </p:anim>
                                    <p:anim calcmode="lin" valueType="num">
                                      <p:cBhvr additive="base">
                                        <p:cTn id="8" dur="500" fill="hold"/>
                                        <p:tgtEl>
                                          <p:spTgt spid="8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1+#ppt_w/2"/>
                                          </p:val>
                                        </p:tav>
                                        <p:tav tm="100000">
                                          <p:val>
                                            <p:strVal val="#ppt_x"/>
                                          </p:val>
                                        </p:tav>
                                      </p:tavLst>
                                    </p:anim>
                                    <p:anim calcmode="lin" valueType="num">
                                      <p:cBhvr additive="base">
                                        <p:cTn id="16" dur="500" fill="hold"/>
                                        <p:tgtEl>
                                          <p:spTgt spid="9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1+#ppt_w/2"/>
                                          </p:val>
                                        </p:tav>
                                        <p:tav tm="100000">
                                          <p:val>
                                            <p:strVal val="#ppt_x"/>
                                          </p:val>
                                        </p:tav>
                                      </p:tavLst>
                                    </p:anim>
                                    <p:anim calcmode="lin" valueType="num">
                                      <p:cBhvr additive="base">
                                        <p:cTn id="20" dur="500" fill="hold"/>
                                        <p:tgtEl>
                                          <p:spTgt spid="98"/>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50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250"/>
                                        <p:tgtEl>
                                          <p:spTgt spid="62"/>
                                        </p:tgtEl>
                                      </p:cBhvr>
                                    </p:animEffect>
                                  </p:childTnLst>
                                </p:cTn>
                              </p:par>
                              <p:par>
                                <p:cTn id="24" presetID="22" presetClass="entr" presetSubtype="8" fill="hold" nodeType="withEffect">
                                  <p:stCondLst>
                                    <p:cond delay="750"/>
                                  </p:stCondLst>
                                  <p:childTnLst>
                                    <p:set>
                                      <p:cBhvr>
                                        <p:cTn id="25" dur="1" fill="hold">
                                          <p:stCondLst>
                                            <p:cond delay="0"/>
                                          </p:stCondLst>
                                        </p:cTn>
                                        <p:tgtEl>
                                          <p:spTgt spid="74"/>
                                        </p:tgtEl>
                                        <p:attrNameLst>
                                          <p:attrName>style.visibility</p:attrName>
                                        </p:attrNameLst>
                                      </p:cBhvr>
                                      <p:to>
                                        <p:strVal val="visible"/>
                                      </p:to>
                                    </p:set>
                                    <p:animEffect transition="in" filter="wipe(left)">
                                      <p:cBhvr>
                                        <p:cTn id="26" dur="250"/>
                                        <p:tgtEl>
                                          <p:spTgt spid="74"/>
                                        </p:tgtEl>
                                      </p:cBhvr>
                                    </p:animEffect>
                                  </p:childTnLst>
                                </p:cTn>
                              </p:par>
                              <p:par>
                                <p:cTn id="27" presetID="22" presetClass="entr" presetSubtype="1" fill="hold" nodeType="withEffect">
                                  <p:stCondLst>
                                    <p:cond delay="750"/>
                                  </p:stCondLst>
                                  <p:childTnLst>
                                    <p:set>
                                      <p:cBhvr>
                                        <p:cTn id="28" dur="1" fill="hold">
                                          <p:stCondLst>
                                            <p:cond delay="0"/>
                                          </p:stCondLst>
                                        </p:cTn>
                                        <p:tgtEl>
                                          <p:spTgt spid="65"/>
                                        </p:tgtEl>
                                        <p:attrNameLst>
                                          <p:attrName>style.visibility</p:attrName>
                                        </p:attrNameLst>
                                      </p:cBhvr>
                                      <p:to>
                                        <p:strVal val="visible"/>
                                      </p:to>
                                    </p:set>
                                    <p:animEffect transition="in" filter="wipe(up)">
                                      <p:cBhvr>
                                        <p:cTn id="29" dur="250"/>
                                        <p:tgtEl>
                                          <p:spTgt spid="65"/>
                                        </p:tgtEl>
                                      </p:cBhvr>
                                    </p:animEffect>
                                  </p:childTnLst>
                                </p:cTn>
                              </p:par>
                              <p:par>
                                <p:cTn id="30" presetID="22" presetClass="entr" presetSubtype="8" fill="hold" nodeType="withEffect">
                                  <p:stCondLst>
                                    <p:cond delay="1000"/>
                                  </p:stCondLst>
                                  <p:childTnLst>
                                    <p:set>
                                      <p:cBhvr>
                                        <p:cTn id="31" dur="1" fill="hold">
                                          <p:stCondLst>
                                            <p:cond delay="0"/>
                                          </p:stCondLst>
                                        </p:cTn>
                                        <p:tgtEl>
                                          <p:spTgt spid="83"/>
                                        </p:tgtEl>
                                        <p:attrNameLst>
                                          <p:attrName>style.visibility</p:attrName>
                                        </p:attrNameLst>
                                      </p:cBhvr>
                                      <p:to>
                                        <p:strVal val="visible"/>
                                      </p:to>
                                    </p:set>
                                    <p:animEffect transition="in" filter="wipe(left)">
                                      <p:cBhvr>
                                        <p:cTn id="32" dur="250"/>
                                        <p:tgtEl>
                                          <p:spTgt spid="83"/>
                                        </p:tgtEl>
                                      </p:cBhvr>
                                    </p:animEffect>
                                  </p:childTnLst>
                                </p:cTn>
                              </p:par>
                              <p:par>
                                <p:cTn id="33" presetID="22" presetClass="entr" presetSubtype="4" fill="hold" nodeType="withEffect">
                                  <p:stCondLst>
                                    <p:cond delay="1000"/>
                                  </p:stCondLst>
                                  <p:childTnLst>
                                    <p:set>
                                      <p:cBhvr>
                                        <p:cTn id="34" dur="1" fill="hold">
                                          <p:stCondLst>
                                            <p:cond delay="0"/>
                                          </p:stCondLst>
                                        </p:cTn>
                                        <p:tgtEl>
                                          <p:spTgt spid="68"/>
                                        </p:tgtEl>
                                        <p:attrNameLst>
                                          <p:attrName>style.visibility</p:attrName>
                                        </p:attrNameLst>
                                      </p:cBhvr>
                                      <p:to>
                                        <p:strVal val="visible"/>
                                      </p:to>
                                    </p:set>
                                    <p:animEffect transition="in" filter="wipe(down)">
                                      <p:cBhvr>
                                        <p:cTn id="35" dur="250"/>
                                        <p:tgtEl>
                                          <p:spTgt spid="68"/>
                                        </p:tgtEl>
                                      </p:cBhvr>
                                    </p:animEffect>
                                  </p:childTnLst>
                                </p:cTn>
                              </p:par>
                              <p:par>
                                <p:cTn id="36" presetID="22" presetClass="entr" presetSubtype="8" fill="hold" nodeType="withEffect">
                                  <p:stCondLst>
                                    <p:cond delay="1250"/>
                                  </p:stCondLst>
                                  <p:childTnLst>
                                    <p:set>
                                      <p:cBhvr>
                                        <p:cTn id="37" dur="1" fill="hold">
                                          <p:stCondLst>
                                            <p:cond delay="0"/>
                                          </p:stCondLst>
                                        </p:cTn>
                                        <p:tgtEl>
                                          <p:spTgt spid="77"/>
                                        </p:tgtEl>
                                        <p:attrNameLst>
                                          <p:attrName>style.visibility</p:attrName>
                                        </p:attrNameLst>
                                      </p:cBhvr>
                                      <p:to>
                                        <p:strVal val="visible"/>
                                      </p:to>
                                    </p:set>
                                    <p:animEffect transition="in" filter="wipe(left)">
                                      <p:cBhvr>
                                        <p:cTn id="38" dur="250"/>
                                        <p:tgtEl>
                                          <p:spTgt spid="77"/>
                                        </p:tgtEl>
                                      </p:cBhvr>
                                    </p:animEffect>
                                  </p:childTnLst>
                                </p:cTn>
                              </p:par>
                              <p:par>
                                <p:cTn id="39" presetID="22" presetClass="entr" presetSubtype="1" fill="hold" nodeType="withEffect">
                                  <p:stCondLst>
                                    <p:cond delay="1250"/>
                                  </p:stCondLst>
                                  <p:childTnLst>
                                    <p:set>
                                      <p:cBhvr>
                                        <p:cTn id="40" dur="1" fill="hold">
                                          <p:stCondLst>
                                            <p:cond delay="0"/>
                                          </p:stCondLst>
                                        </p:cTn>
                                        <p:tgtEl>
                                          <p:spTgt spid="71"/>
                                        </p:tgtEl>
                                        <p:attrNameLst>
                                          <p:attrName>style.visibility</p:attrName>
                                        </p:attrNameLst>
                                      </p:cBhvr>
                                      <p:to>
                                        <p:strVal val="visible"/>
                                      </p:to>
                                    </p:set>
                                    <p:animEffect transition="in" filter="wipe(up)">
                                      <p:cBhvr>
                                        <p:cTn id="41" dur="250"/>
                                        <p:tgtEl>
                                          <p:spTgt spid="71"/>
                                        </p:tgtEl>
                                      </p:cBhvr>
                                    </p:animEffect>
                                  </p:childTnLst>
                                </p:cTn>
                              </p:par>
                              <p:par>
                                <p:cTn id="42" presetID="22" presetClass="entr" presetSubtype="8" fill="hold" nodeType="withEffect">
                                  <p:stCondLst>
                                    <p:cond delay="150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2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59632" y="2083519"/>
            <a:ext cx="1486856" cy="1620838"/>
            <a:chOff x="1259632" y="2319064"/>
            <a:chExt cx="1619250" cy="1620838"/>
          </a:xfrm>
        </p:grpSpPr>
        <p:grpSp>
          <p:nvGrpSpPr>
            <p:cNvPr id="3" name="组合 35"/>
            <p:cNvGrpSpPr/>
            <p:nvPr/>
          </p:nvGrpSpPr>
          <p:grpSpPr bwMode="auto">
            <a:xfrm>
              <a:off x="1259632" y="2319064"/>
              <a:ext cx="1619250" cy="1620838"/>
              <a:chOff x="0" y="0"/>
              <a:chExt cx="2641800" cy="2641800"/>
            </a:xfrm>
            <a:solidFill>
              <a:schemeClr val="tx1"/>
            </a:solidFill>
          </p:grpSpPr>
          <p:grpSp>
            <p:nvGrpSpPr>
              <p:cNvPr id="5" name="组合 31"/>
              <p:cNvGrpSpPr/>
              <p:nvPr/>
            </p:nvGrpSpPr>
            <p:grpSpPr bwMode="auto">
              <a:xfrm>
                <a:off x="0" y="0"/>
                <a:ext cx="2641800" cy="2641800"/>
                <a:chOff x="0" y="0"/>
                <a:chExt cx="2641800" cy="2641800"/>
              </a:xfrm>
              <a:grpFill/>
            </p:grpSpPr>
            <p:sp>
              <p:nvSpPr>
                <p:cNvPr id="7" name="梯形 2"/>
                <p:cNvSpPr/>
                <p:nvPr/>
              </p:nvSpPr>
              <p:spPr bwMode="auto">
                <a:xfrm>
                  <a:off x="1086900" y="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8" name="梯形 43"/>
                <p:cNvSpPr/>
                <p:nvPr/>
              </p:nvSpPr>
              <p:spPr bwMode="auto">
                <a:xfrm rot="1800000">
                  <a:off x="16393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9" name="梯形 44"/>
                <p:cNvSpPr/>
                <p:nvPr/>
              </p:nvSpPr>
              <p:spPr bwMode="auto">
                <a:xfrm rot="3600000">
                  <a:off x="2043771"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0" name="梯形 47"/>
                <p:cNvSpPr/>
                <p:nvPr/>
              </p:nvSpPr>
              <p:spPr bwMode="auto">
                <a:xfrm rot="5400000">
                  <a:off x="21918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1" name="梯形 48"/>
                <p:cNvSpPr/>
                <p:nvPr/>
              </p:nvSpPr>
              <p:spPr bwMode="auto">
                <a:xfrm rot="7200000">
                  <a:off x="2043771"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2" name="梯形 49"/>
                <p:cNvSpPr/>
                <p:nvPr/>
              </p:nvSpPr>
              <p:spPr bwMode="auto">
                <a:xfrm rot="9000000">
                  <a:off x="16393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3" name="梯形 50"/>
                <p:cNvSpPr/>
                <p:nvPr/>
              </p:nvSpPr>
              <p:spPr bwMode="auto">
                <a:xfrm rot="10800000">
                  <a:off x="1086900" y="22098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4" name="梯形 51"/>
                <p:cNvSpPr/>
                <p:nvPr/>
              </p:nvSpPr>
              <p:spPr bwMode="auto">
                <a:xfrm rot="12600000">
                  <a:off x="5344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5" name="梯形 52"/>
                <p:cNvSpPr/>
                <p:nvPr/>
              </p:nvSpPr>
              <p:spPr bwMode="auto">
                <a:xfrm rot="14400000">
                  <a:off x="130029"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6" name="梯形 53"/>
                <p:cNvSpPr/>
                <p:nvPr/>
              </p:nvSpPr>
              <p:spPr bwMode="auto">
                <a:xfrm rot="16200000">
                  <a:off x="-180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7" name="梯形 54"/>
                <p:cNvSpPr/>
                <p:nvPr/>
              </p:nvSpPr>
              <p:spPr bwMode="auto">
                <a:xfrm rot="18000000">
                  <a:off x="130029"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18" name="梯形 55"/>
                <p:cNvSpPr/>
                <p:nvPr/>
              </p:nvSpPr>
              <p:spPr bwMode="auto">
                <a:xfrm rot="19800000">
                  <a:off x="5344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grpSp>
          <p:sp>
            <p:nvSpPr>
              <p:cNvPr id="6" name="同心圆 29"/>
              <p:cNvSpPr/>
              <p:nvPr/>
            </p:nvSpPr>
            <p:spPr bwMode="auto">
              <a:xfrm>
                <a:off x="398899" y="401564"/>
                <a:ext cx="1872000" cy="1872000"/>
              </a:xfrm>
              <a:custGeom>
                <a:avLst/>
                <a:gdLst>
                  <a:gd name="T0" fmla="*/ 0 w 1872000"/>
                  <a:gd name="T1" fmla="*/ 936000 h 1872000"/>
                  <a:gd name="T2" fmla="*/ 0 w 1872000"/>
                  <a:gd name="T3" fmla="*/ 936000 h 1872000"/>
                  <a:gd name="T4" fmla="*/ 936000 w 1872000"/>
                  <a:gd name="T5" fmla="*/ 1 h 1872000"/>
                  <a:gd name="T6" fmla="*/ 936001 w 1872000"/>
                  <a:gd name="T7" fmla="*/ 1 h 1872000"/>
                  <a:gd name="T8" fmla="*/ 936001 w 1872000"/>
                  <a:gd name="T9" fmla="*/ 1 h 1872000"/>
                  <a:gd name="T10" fmla="*/ 1872001 w 1872000"/>
                  <a:gd name="T11" fmla="*/ 936001 h 1872000"/>
                  <a:gd name="T12" fmla="*/ 1872000 w 1872000"/>
                  <a:gd name="T13" fmla="*/ 936002 h 1872000"/>
                  <a:gd name="T14" fmla="*/ 1872001 w 1872000"/>
                  <a:gd name="T15" fmla="*/ 936003 h 1872000"/>
                  <a:gd name="T16" fmla="*/ 936001 w 1872000"/>
                  <a:gd name="T17" fmla="*/ 1872003 h 1872000"/>
                  <a:gd name="T18" fmla="*/ 936000 w 1872000"/>
                  <a:gd name="T19" fmla="*/ 1872002 h 1872000"/>
                  <a:gd name="T20" fmla="*/ 936000 w 1872000"/>
                  <a:gd name="T21" fmla="*/ 1872002 h 1872000"/>
                  <a:gd name="T22" fmla="*/ 1 w 1872000"/>
                  <a:gd name="T23" fmla="*/ 936003 h 1872000"/>
                  <a:gd name="T24" fmla="*/ 1 w 1872000"/>
                  <a:gd name="T25" fmla="*/ 936002 h 1872000"/>
                  <a:gd name="T26" fmla="*/ 102904 w 1872000"/>
                  <a:gd name="T27" fmla="*/ 936000 h 1872000"/>
                  <a:gd name="T28" fmla="*/ 102904 w 1872000"/>
                  <a:gd name="T29" fmla="*/ 936000 h 1872000"/>
                  <a:gd name="T30" fmla="*/ 102904 w 1872000"/>
                  <a:gd name="T31" fmla="*/ 936000 h 1872000"/>
                  <a:gd name="T32" fmla="*/ 935999 w 1872000"/>
                  <a:gd name="T33" fmla="*/ 1769096 h 1872000"/>
                  <a:gd name="T34" fmla="*/ 935999 w 1872000"/>
                  <a:gd name="T35" fmla="*/ 1769097 h 1872000"/>
                  <a:gd name="T36" fmla="*/ 1769095 w 1872000"/>
                  <a:gd name="T37" fmla="*/ 936001 h 1872000"/>
                  <a:gd name="T38" fmla="*/ 1769095 w 1872000"/>
                  <a:gd name="T39" fmla="*/ 936001 h 1872000"/>
                  <a:gd name="T40" fmla="*/ 935999 w 1872000"/>
                  <a:gd name="T41" fmla="*/ 102905 h 1872000"/>
                  <a:gd name="T42" fmla="*/ 935998 w 1872000"/>
                  <a:gd name="T43" fmla="*/ 102905 h 1872000"/>
                  <a:gd name="T44" fmla="*/ 935998 w 1872000"/>
                  <a:gd name="T45" fmla="*/ 102905 h 1872000"/>
                  <a:gd name="T46" fmla="*/ 102902 w 1872000"/>
                  <a:gd name="T47" fmla="*/ 936000 h 1872000"/>
                  <a:gd name="T48" fmla="*/ 274148 w 1872000"/>
                  <a:gd name="T49" fmla="*/ 274148 h 1872000"/>
                  <a:gd name="T50" fmla="*/ 1597852 w 1872000"/>
                  <a:gd name="T51" fmla="*/ 1597852 h 187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872000" h="1872000">
                    <a:moveTo>
                      <a:pt x="0" y="936000"/>
                    </a:moveTo>
                    <a:lnTo>
                      <a:pt x="0" y="936000"/>
                    </a:lnTo>
                    <a:cubicBezTo>
                      <a:pt x="0" y="419061"/>
                      <a:pt x="419061" y="0"/>
                      <a:pt x="936000" y="1"/>
                    </a:cubicBezTo>
                    <a:cubicBezTo>
                      <a:pt x="936000" y="1"/>
                      <a:pt x="936001" y="1"/>
                      <a:pt x="936001" y="1"/>
                    </a:cubicBezTo>
                    <a:cubicBezTo>
                      <a:pt x="1452940" y="1"/>
                      <a:pt x="1872001" y="419062"/>
                      <a:pt x="1872001" y="936001"/>
                    </a:cubicBezTo>
                    <a:cubicBezTo>
                      <a:pt x="1872001" y="936001"/>
                      <a:pt x="1872000" y="936002"/>
                      <a:pt x="1872000" y="936002"/>
                    </a:cubicBezTo>
                    <a:lnTo>
                      <a:pt x="1872001" y="936003"/>
                    </a:lnTo>
                    <a:cubicBezTo>
                      <a:pt x="1872001" y="1452941"/>
                      <a:pt x="1452939" y="1872003"/>
                      <a:pt x="936001" y="1872003"/>
                    </a:cubicBezTo>
                    <a:cubicBezTo>
                      <a:pt x="936000" y="1872003"/>
                      <a:pt x="936000" y="1872002"/>
                      <a:pt x="936000" y="1872002"/>
                    </a:cubicBezTo>
                    <a:cubicBezTo>
                      <a:pt x="419061" y="1872002"/>
                      <a:pt x="1" y="1452941"/>
                      <a:pt x="1" y="936003"/>
                    </a:cubicBezTo>
                    <a:cubicBezTo>
                      <a:pt x="0" y="936002"/>
                      <a:pt x="1" y="936002"/>
                      <a:pt x="1" y="936002"/>
                    </a:cubicBezTo>
                    <a:close/>
                    <a:moveTo>
                      <a:pt x="102904" y="936000"/>
                    </a:moveTo>
                    <a:lnTo>
                      <a:pt x="102904" y="936000"/>
                    </a:lnTo>
                    <a:cubicBezTo>
                      <a:pt x="102904" y="936000"/>
                      <a:pt x="102904" y="936000"/>
                      <a:pt x="102904" y="936000"/>
                    </a:cubicBezTo>
                    <a:cubicBezTo>
                      <a:pt x="102903" y="1396106"/>
                      <a:pt x="475893" y="1769096"/>
                      <a:pt x="935999" y="1769096"/>
                    </a:cubicBezTo>
                    <a:lnTo>
                      <a:pt x="935999" y="1769097"/>
                    </a:lnTo>
                    <a:cubicBezTo>
                      <a:pt x="1396105" y="1769096"/>
                      <a:pt x="1769095" y="1396107"/>
                      <a:pt x="1769095" y="936001"/>
                    </a:cubicBezTo>
                    <a:cubicBezTo>
                      <a:pt x="1769095" y="475894"/>
                      <a:pt x="1396105" y="102905"/>
                      <a:pt x="935999" y="102905"/>
                    </a:cubicBezTo>
                    <a:lnTo>
                      <a:pt x="935998" y="102905"/>
                    </a:lnTo>
                    <a:cubicBezTo>
                      <a:pt x="935998" y="102905"/>
                      <a:pt x="935998" y="102905"/>
                      <a:pt x="935998" y="102905"/>
                    </a:cubicBezTo>
                    <a:cubicBezTo>
                      <a:pt x="475892" y="102904"/>
                      <a:pt x="102902" y="475894"/>
                      <a:pt x="102902" y="9360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grpSp>
        <p:sp>
          <p:nvSpPr>
            <p:cNvPr id="4" name="TextBox 12"/>
            <p:cNvSpPr txBox="1">
              <a:spLocks noChangeArrowheads="1"/>
            </p:cNvSpPr>
            <p:nvPr/>
          </p:nvSpPr>
          <p:spPr bwMode="auto">
            <a:xfrm flipH="1">
              <a:off x="1691680" y="2978077"/>
              <a:ext cx="963662" cy="31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lnSpc>
                  <a:spcPct val="80000"/>
                </a:lnSpc>
                <a:spcBef>
                  <a:spcPct val="0"/>
                </a:spcBef>
                <a:spcAft>
                  <a:spcPct val="0"/>
                </a:spcAft>
                <a:buFont typeface="Arial" panose="020B0604020202020204" pitchFamily="34" charset="0"/>
                <a:buNone/>
              </a:pPr>
              <a:r>
                <a:rPr lang="zh-CN" altLang="en-US" dirty="0" smtClean="0">
                  <a:latin typeface="微软雅黑" panose="020B0503020204020204" pitchFamily="34" charset="-122"/>
                  <a:ea typeface="微软雅黑" panose="020B0503020204020204" pitchFamily="34" charset="-122"/>
                </a:rPr>
                <a:t>标题</a:t>
              </a:r>
            </a:p>
          </p:txBody>
        </p:sp>
      </p:grpSp>
      <p:grpSp>
        <p:nvGrpSpPr>
          <p:cNvPr id="19" name="组合 18"/>
          <p:cNvGrpSpPr/>
          <p:nvPr/>
        </p:nvGrpSpPr>
        <p:grpSpPr>
          <a:xfrm>
            <a:off x="2616944" y="1059582"/>
            <a:ext cx="2026205" cy="2027237"/>
            <a:chOff x="2616944" y="1295127"/>
            <a:chExt cx="2206625" cy="2027237"/>
          </a:xfrm>
        </p:grpSpPr>
        <p:grpSp>
          <p:nvGrpSpPr>
            <p:cNvPr id="20" name="组合 102"/>
            <p:cNvGrpSpPr/>
            <p:nvPr/>
          </p:nvGrpSpPr>
          <p:grpSpPr bwMode="auto">
            <a:xfrm>
              <a:off x="2616944" y="1295127"/>
              <a:ext cx="2206625" cy="2027237"/>
              <a:chOff x="0" y="0"/>
              <a:chExt cx="2641800" cy="2641800"/>
            </a:xfrm>
            <a:solidFill>
              <a:schemeClr val="tx2"/>
            </a:solidFill>
          </p:grpSpPr>
          <p:grpSp>
            <p:nvGrpSpPr>
              <p:cNvPr id="22" name="组合 103"/>
              <p:cNvGrpSpPr/>
              <p:nvPr/>
            </p:nvGrpSpPr>
            <p:grpSpPr bwMode="auto">
              <a:xfrm>
                <a:off x="0" y="0"/>
                <a:ext cx="2641800" cy="2641800"/>
                <a:chOff x="0" y="0"/>
                <a:chExt cx="2641800" cy="2641800"/>
              </a:xfrm>
              <a:grpFill/>
            </p:grpSpPr>
            <p:sp>
              <p:nvSpPr>
                <p:cNvPr id="24" name="梯形 105"/>
                <p:cNvSpPr/>
                <p:nvPr/>
              </p:nvSpPr>
              <p:spPr bwMode="auto">
                <a:xfrm>
                  <a:off x="1086900" y="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25" name="梯形 106"/>
                <p:cNvSpPr/>
                <p:nvPr/>
              </p:nvSpPr>
              <p:spPr bwMode="auto">
                <a:xfrm rot="1800000">
                  <a:off x="16393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26" name="梯形 107"/>
                <p:cNvSpPr/>
                <p:nvPr/>
              </p:nvSpPr>
              <p:spPr bwMode="auto">
                <a:xfrm rot="3600000">
                  <a:off x="2043771"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27" name="梯形 108"/>
                <p:cNvSpPr/>
                <p:nvPr/>
              </p:nvSpPr>
              <p:spPr bwMode="auto">
                <a:xfrm rot="5400000">
                  <a:off x="21918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28" name="梯形 109"/>
                <p:cNvSpPr/>
                <p:nvPr/>
              </p:nvSpPr>
              <p:spPr bwMode="auto">
                <a:xfrm rot="7200000">
                  <a:off x="2043771"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29" name="梯形 110"/>
                <p:cNvSpPr/>
                <p:nvPr/>
              </p:nvSpPr>
              <p:spPr bwMode="auto">
                <a:xfrm rot="9000000">
                  <a:off x="16393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0" name="梯形 111"/>
                <p:cNvSpPr/>
                <p:nvPr/>
              </p:nvSpPr>
              <p:spPr bwMode="auto">
                <a:xfrm rot="10800000">
                  <a:off x="1086900" y="22098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1" name="梯形 112"/>
                <p:cNvSpPr/>
                <p:nvPr/>
              </p:nvSpPr>
              <p:spPr bwMode="auto">
                <a:xfrm rot="12600000">
                  <a:off x="5344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2" name="梯形 113"/>
                <p:cNvSpPr/>
                <p:nvPr/>
              </p:nvSpPr>
              <p:spPr bwMode="auto">
                <a:xfrm rot="14400000">
                  <a:off x="130029"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3" name="梯形 114"/>
                <p:cNvSpPr/>
                <p:nvPr/>
              </p:nvSpPr>
              <p:spPr bwMode="auto">
                <a:xfrm rot="16200000">
                  <a:off x="-180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4" name="梯形 115"/>
                <p:cNvSpPr/>
                <p:nvPr/>
              </p:nvSpPr>
              <p:spPr bwMode="auto">
                <a:xfrm rot="18000000">
                  <a:off x="130029"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sp>
              <p:nvSpPr>
                <p:cNvPr id="35" name="梯形 116"/>
                <p:cNvSpPr/>
                <p:nvPr/>
              </p:nvSpPr>
              <p:spPr bwMode="auto">
                <a:xfrm rot="19800000">
                  <a:off x="534451" y="148030"/>
                  <a:ext cx="468000" cy="431999"/>
                </a:xfrm>
                <a:custGeom>
                  <a:avLst/>
                  <a:gdLst>
                    <a:gd name="T0" fmla="*/ 0 w 468000"/>
                    <a:gd name="T1" fmla="*/ 431999 h 431999"/>
                    <a:gd name="T2" fmla="*/ 108000 w 468000"/>
                    <a:gd name="T3" fmla="*/ 0 h 431999"/>
                    <a:gd name="T4" fmla="*/ 360000 w 468000"/>
                    <a:gd name="T5" fmla="*/ 0 h 431999"/>
                    <a:gd name="T6" fmla="*/ 468000 w 468000"/>
                    <a:gd name="T7" fmla="*/ 431999 h 431999"/>
                    <a:gd name="T8" fmla="*/ 72000 w 468000"/>
                    <a:gd name="T9" fmla="*/ 66461 h 431999"/>
                    <a:gd name="T10" fmla="*/ 396000 w 468000"/>
                    <a:gd name="T11" fmla="*/ 431999 h 431999"/>
                  </a:gdLst>
                  <a:ahLst/>
                  <a:cxnLst>
                    <a:cxn ang="0">
                      <a:pos x="T0" y="T1"/>
                    </a:cxn>
                    <a:cxn ang="0">
                      <a:pos x="T2" y="T3"/>
                    </a:cxn>
                    <a:cxn ang="0">
                      <a:pos x="T4" y="T5"/>
                    </a:cxn>
                    <a:cxn ang="0">
                      <a:pos x="T6" y="T7"/>
                    </a:cxn>
                  </a:cxnLst>
                  <a:rect l="T8" t="T9" r="T10" b="T11"/>
                  <a:pathLst>
                    <a:path w="468000" h="431999">
                      <a:moveTo>
                        <a:pt x="0" y="431999"/>
                      </a:moveTo>
                      <a:lnTo>
                        <a:pt x="108000" y="0"/>
                      </a:lnTo>
                      <a:lnTo>
                        <a:pt x="360000" y="0"/>
                      </a:lnTo>
                      <a:lnTo>
                        <a:pt x="468000" y="43199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grpSp>
          <p:sp>
            <p:nvSpPr>
              <p:cNvPr id="23" name="同心圆 104"/>
              <p:cNvSpPr/>
              <p:nvPr/>
            </p:nvSpPr>
            <p:spPr bwMode="auto">
              <a:xfrm>
                <a:off x="398899" y="401564"/>
                <a:ext cx="1872000" cy="1872000"/>
              </a:xfrm>
              <a:custGeom>
                <a:avLst/>
                <a:gdLst>
                  <a:gd name="T0" fmla="*/ 0 w 1872000"/>
                  <a:gd name="T1" fmla="*/ 936000 h 1872000"/>
                  <a:gd name="T2" fmla="*/ 0 w 1872000"/>
                  <a:gd name="T3" fmla="*/ 936000 h 1872000"/>
                  <a:gd name="T4" fmla="*/ 936000 w 1872000"/>
                  <a:gd name="T5" fmla="*/ 1 h 1872000"/>
                  <a:gd name="T6" fmla="*/ 936001 w 1872000"/>
                  <a:gd name="T7" fmla="*/ 1 h 1872000"/>
                  <a:gd name="T8" fmla="*/ 936001 w 1872000"/>
                  <a:gd name="T9" fmla="*/ 1 h 1872000"/>
                  <a:gd name="T10" fmla="*/ 1872001 w 1872000"/>
                  <a:gd name="T11" fmla="*/ 936001 h 1872000"/>
                  <a:gd name="T12" fmla="*/ 1872000 w 1872000"/>
                  <a:gd name="T13" fmla="*/ 936002 h 1872000"/>
                  <a:gd name="T14" fmla="*/ 1872001 w 1872000"/>
                  <a:gd name="T15" fmla="*/ 936003 h 1872000"/>
                  <a:gd name="T16" fmla="*/ 936001 w 1872000"/>
                  <a:gd name="T17" fmla="*/ 1872003 h 1872000"/>
                  <a:gd name="T18" fmla="*/ 936000 w 1872000"/>
                  <a:gd name="T19" fmla="*/ 1872002 h 1872000"/>
                  <a:gd name="T20" fmla="*/ 936000 w 1872000"/>
                  <a:gd name="T21" fmla="*/ 1872002 h 1872000"/>
                  <a:gd name="T22" fmla="*/ 1 w 1872000"/>
                  <a:gd name="T23" fmla="*/ 936003 h 1872000"/>
                  <a:gd name="T24" fmla="*/ 1 w 1872000"/>
                  <a:gd name="T25" fmla="*/ 936002 h 1872000"/>
                  <a:gd name="T26" fmla="*/ 102904 w 1872000"/>
                  <a:gd name="T27" fmla="*/ 936000 h 1872000"/>
                  <a:gd name="T28" fmla="*/ 102904 w 1872000"/>
                  <a:gd name="T29" fmla="*/ 936000 h 1872000"/>
                  <a:gd name="T30" fmla="*/ 102904 w 1872000"/>
                  <a:gd name="T31" fmla="*/ 936000 h 1872000"/>
                  <a:gd name="T32" fmla="*/ 935999 w 1872000"/>
                  <a:gd name="T33" fmla="*/ 1769096 h 1872000"/>
                  <a:gd name="T34" fmla="*/ 935999 w 1872000"/>
                  <a:gd name="T35" fmla="*/ 1769097 h 1872000"/>
                  <a:gd name="T36" fmla="*/ 1769095 w 1872000"/>
                  <a:gd name="T37" fmla="*/ 936001 h 1872000"/>
                  <a:gd name="T38" fmla="*/ 1769095 w 1872000"/>
                  <a:gd name="T39" fmla="*/ 936001 h 1872000"/>
                  <a:gd name="T40" fmla="*/ 935999 w 1872000"/>
                  <a:gd name="T41" fmla="*/ 102905 h 1872000"/>
                  <a:gd name="T42" fmla="*/ 935998 w 1872000"/>
                  <a:gd name="T43" fmla="*/ 102905 h 1872000"/>
                  <a:gd name="T44" fmla="*/ 935998 w 1872000"/>
                  <a:gd name="T45" fmla="*/ 102905 h 1872000"/>
                  <a:gd name="T46" fmla="*/ 102902 w 1872000"/>
                  <a:gd name="T47" fmla="*/ 936000 h 1872000"/>
                  <a:gd name="T48" fmla="*/ 274148 w 1872000"/>
                  <a:gd name="T49" fmla="*/ 274148 h 1872000"/>
                  <a:gd name="T50" fmla="*/ 1597852 w 1872000"/>
                  <a:gd name="T51" fmla="*/ 1597852 h 187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872000" h="1872000">
                    <a:moveTo>
                      <a:pt x="0" y="936000"/>
                    </a:moveTo>
                    <a:lnTo>
                      <a:pt x="0" y="936000"/>
                    </a:lnTo>
                    <a:cubicBezTo>
                      <a:pt x="0" y="419061"/>
                      <a:pt x="419061" y="0"/>
                      <a:pt x="936000" y="1"/>
                    </a:cubicBezTo>
                    <a:cubicBezTo>
                      <a:pt x="936000" y="1"/>
                      <a:pt x="936001" y="1"/>
                      <a:pt x="936001" y="1"/>
                    </a:cubicBezTo>
                    <a:cubicBezTo>
                      <a:pt x="1452940" y="1"/>
                      <a:pt x="1872001" y="419062"/>
                      <a:pt x="1872001" y="936001"/>
                    </a:cubicBezTo>
                    <a:cubicBezTo>
                      <a:pt x="1872001" y="936001"/>
                      <a:pt x="1872000" y="936002"/>
                      <a:pt x="1872000" y="936002"/>
                    </a:cubicBezTo>
                    <a:lnTo>
                      <a:pt x="1872001" y="936003"/>
                    </a:lnTo>
                    <a:cubicBezTo>
                      <a:pt x="1872001" y="1452941"/>
                      <a:pt x="1452939" y="1872003"/>
                      <a:pt x="936001" y="1872003"/>
                    </a:cubicBezTo>
                    <a:cubicBezTo>
                      <a:pt x="936000" y="1872003"/>
                      <a:pt x="936000" y="1872002"/>
                      <a:pt x="936000" y="1872002"/>
                    </a:cubicBezTo>
                    <a:cubicBezTo>
                      <a:pt x="419061" y="1872002"/>
                      <a:pt x="1" y="1452941"/>
                      <a:pt x="1" y="936003"/>
                    </a:cubicBezTo>
                    <a:cubicBezTo>
                      <a:pt x="0" y="936002"/>
                      <a:pt x="1" y="936002"/>
                      <a:pt x="1" y="936002"/>
                    </a:cubicBezTo>
                    <a:close/>
                    <a:moveTo>
                      <a:pt x="102904" y="936000"/>
                    </a:moveTo>
                    <a:lnTo>
                      <a:pt x="102904" y="936000"/>
                    </a:lnTo>
                    <a:cubicBezTo>
                      <a:pt x="102904" y="936000"/>
                      <a:pt x="102904" y="936000"/>
                      <a:pt x="102904" y="936000"/>
                    </a:cubicBezTo>
                    <a:cubicBezTo>
                      <a:pt x="102903" y="1396106"/>
                      <a:pt x="475893" y="1769096"/>
                      <a:pt x="935999" y="1769096"/>
                    </a:cubicBezTo>
                    <a:lnTo>
                      <a:pt x="935999" y="1769097"/>
                    </a:lnTo>
                    <a:cubicBezTo>
                      <a:pt x="1396105" y="1769096"/>
                      <a:pt x="1769095" y="1396107"/>
                      <a:pt x="1769095" y="936001"/>
                    </a:cubicBezTo>
                    <a:cubicBezTo>
                      <a:pt x="1769095" y="475894"/>
                      <a:pt x="1396105" y="102905"/>
                      <a:pt x="935999" y="102905"/>
                    </a:cubicBezTo>
                    <a:lnTo>
                      <a:pt x="935998" y="102905"/>
                    </a:lnTo>
                    <a:cubicBezTo>
                      <a:pt x="935998" y="102905"/>
                      <a:pt x="935998" y="102905"/>
                      <a:pt x="935998" y="102905"/>
                    </a:cubicBezTo>
                    <a:cubicBezTo>
                      <a:pt x="475892" y="102904"/>
                      <a:pt x="102902" y="475894"/>
                      <a:pt x="102902" y="9360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pPr>
                <a:endParaRPr lang="zh-CN" altLang="en-US" sz="2200" smtClean="0">
                  <a:solidFill>
                    <a:srgbClr val="080808"/>
                  </a:solidFill>
                  <a:latin typeface="微软雅黑" panose="020B0503020204020204" pitchFamily="34" charset="-122"/>
                  <a:ea typeface="微软雅黑" panose="020B0503020204020204" pitchFamily="34" charset="-122"/>
                </a:endParaRPr>
              </a:p>
            </p:txBody>
          </p:sp>
        </p:grpSp>
        <p:sp>
          <p:nvSpPr>
            <p:cNvPr id="21" name="TextBox 12"/>
            <p:cNvSpPr txBox="1">
              <a:spLocks noChangeArrowheads="1"/>
            </p:cNvSpPr>
            <p:nvPr/>
          </p:nvSpPr>
          <p:spPr bwMode="auto">
            <a:xfrm flipH="1">
              <a:off x="3347864" y="2156087"/>
              <a:ext cx="9636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lnSpc>
                  <a:spcPct val="80000"/>
                </a:lnSpc>
                <a:spcBef>
                  <a:spcPct val="0"/>
                </a:spcBef>
                <a:spcAft>
                  <a:spcPct val="0"/>
                </a:spcAft>
                <a:buFont typeface="Arial" panose="020B0604020202020204" pitchFamily="34" charset="0"/>
                <a:buNone/>
              </a:pPr>
              <a:r>
                <a:rPr lang="zh-CN" altLang="en-US" sz="2000" dirty="0" smtClean="0">
                  <a:solidFill>
                    <a:schemeClr val="tx2"/>
                  </a:solidFill>
                  <a:latin typeface="微软雅黑" panose="020B0503020204020204" pitchFamily="34" charset="-122"/>
                  <a:ea typeface="微软雅黑" panose="020B0503020204020204" pitchFamily="34" charset="-122"/>
                </a:rPr>
                <a:t>标题</a:t>
              </a:r>
            </a:p>
          </p:txBody>
        </p:sp>
      </p:grpSp>
      <p:grpSp>
        <p:nvGrpSpPr>
          <p:cNvPr id="36" name="组合 35"/>
          <p:cNvGrpSpPr/>
          <p:nvPr/>
        </p:nvGrpSpPr>
        <p:grpSpPr>
          <a:xfrm>
            <a:off x="4607669" y="2277194"/>
            <a:ext cx="1241962" cy="1257300"/>
            <a:chOff x="4607669" y="2512739"/>
            <a:chExt cx="1352550" cy="1257300"/>
          </a:xfrm>
          <a:solidFill>
            <a:schemeClr val="bg1"/>
          </a:solidFill>
        </p:grpSpPr>
        <p:grpSp>
          <p:nvGrpSpPr>
            <p:cNvPr id="37" name="组合 87"/>
            <p:cNvGrpSpPr/>
            <p:nvPr/>
          </p:nvGrpSpPr>
          <p:grpSpPr bwMode="auto">
            <a:xfrm>
              <a:off x="4607669" y="2512739"/>
              <a:ext cx="1352550" cy="1257300"/>
              <a:chOff x="0" y="0"/>
              <a:chExt cx="2641800" cy="2641800"/>
            </a:xfrm>
            <a:grpFill/>
          </p:grpSpPr>
          <p:grpSp>
            <p:nvGrpSpPr>
              <p:cNvPr id="39" name="组合 88"/>
              <p:cNvGrpSpPr/>
              <p:nvPr/>
            </p:nvGrpSpPr>
            <p:grpSpPr bwMode="auto">
              <a:xfrm>
                <a:off x="0" y="0"/>
                <a:ext cx="2641800" cy="2641800"/>
                <a:chOff x="0" y="0"/>
                <a:chExt cx="2641800" cy="2641800"/>
              </a:xfrm>
              <a:grpFill/>
            </p:grpSpPr>
            <p:sp>
              <p:nvSpPr>
                <p:cNvPr id="41" name="梯形 90"/>
                <p:cNvSpPr/>
                <p:nvPr/>
              </p:nvSpPr>
              <p:spPr bwMode="auto">
                <a:xfrm>
                  <a:off x="1086900" y="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2" name="梯形 91"/>
                <p:cNvSpPr/>
                <p:nvPr/>
              </p:nvSpPr>
              <p:spPr bwMode="auto">
                <a:xfrm rot="1800000">
                  <a:off x="16393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3" name="梯形 92"/>
                <p:cNvSpPr/>
                <p:nvPr/>
              </p:nvSpPr>
              <p:spPr bwMode="auto">
                <a:xfrm rot="3600000">
                  <a:off x="2043771"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4" name="梯形 93"/>
                <p:cNvSpPr/>
                <p:nvPr/>
              </p:nvSpPr>
              <p:spPr bwMode="auto">
                <a:xfrm rot="5400000">
                  <a:off x="21918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5" name="梯形 94"/>
                <p:cNvSpPr/>
                <p:nvPr/>
              </p:nvSpPr>
              <p:spPr bwMode="auto">
                <a:xfrm rot="7200000">
                  <a:off x="2043771"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6" name="梯形 95"/>
                <p:cNvSpPr/>
                <p:nvPr/>
              </p:nvSpPr>
              <p:spPr bwMode="auto">
                <a:xfrm rot="9000000">
                  <a:off x="16393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7" name="梯形 96"/>
                <p:cNvSpPr/>
                <p:nvPr/>
              </p:nvSpPr>
              <p:spPr bwMode="auto">
                <a:xfrm rot="10800000">
                  <a:off x="1086900" y="22098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8" name="梯形 97"/>
                <p:cNvSpPr/>
                <p:nvPr/>
              </p:nvSpPr>
              <p:spPr bwMode="auto">
                <a:xfrm rot="12600000">
                  <a:off x="5344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49" name="梯形 98"/>
                <p:cNvSpPr/>
                <p:nvPr/>
              </p:nvSpPr>
              <p:spPr bwMode="auto">
                <a:xfrm rot="14400000">
                  <a:off x="130029"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50" name="梯形 99"/>
                <p:cNvSpPr/>
                <p:nvPr/>
              </p:nvSpPr>
              <p:spPr bwMode="auto">
                <a:xfrm rot="16200000">
                  <a:off x="-180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51" name="梯形 100"/>
                <p:cNvSpPr/>
                <p:nvPr/>
              </p:nvSpPr>
              <p:spPr bwMode="auto">
                <a:xfrm rot="18000000">
                  <a:off x="130029"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52" name="梯形 101"/>
                <p:cNvSpPr/>
                <p:nvPr/>
              </p:nvSpPr>
              <p:spPr bwMode="auto">
                <a:xfrm rot="19800000">
                  <a:off x="5344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grpSp>
          <p:sp>
            <p:nvSpPr>
              <p:cNvPr id="40" name="同心圆 89"/>
              <p:cNvSpPr/>
              <p:nvPr/>
            </p:nvSpPr>
            <p:spPr bwMode="auto">
              <a:xfrm>
                <a:off x="398899" y="401564"/>
                <a:ext cx="1872000" cy="1872000"/>
              </a:xfrm>
              <a:custGeom>
                <a:avLst/>
                <a:gdLst>
                  <a:gd name="T0" fmla="*/ 0 w 1872000"/>
                  <a:gd name="T1" fmla="*/ 936000 h 1872000"/>
                  <a:gd name="T2" fmla="*/ 0 w 1872000"/>
                  <a:gd name="T3" fmla="*/ 936000 h 1872000"/>
                  <a:gd name="T4" fmla="*/ 936000 w 1872000"/>
                  <a:gd name="T5" fmla="*/ 1 h 1872000"/>
                  <a:gd name="T6" fmla="*/ 936001 w 1872000"/>
                  <a:gd name="T7" fmla="*/ 1 h 1872000"/>
                  <a:gd name="T8" fmla="*/ 936001 w 1872000"/>
                  <a:gd name="T9" fmla="*/ 1 h 1872000"/>
                  <a:gd name="T10" fmla="*/ 1872001 w 1872000"/>
                  <a:gd name="T11" fmla="*/ 936001 h 1872000"/>
                  <a:gd name="T12" fmla="*/ 1872000 w 1872000"/>
                  <a:gd name="T13" fmla="*/ 936002 h 1872000"/>
                  <a:gd name="T14" fmla="*/ 1872001 w 1872000"/>
                  <a:gd name="T15" fmla="*/ 936003 h 1872000"/>
                  <a:gd name="T16" fmla="*/ 936001 w 1872000"/>
                  <a:gd name="T17" fmla="*/ 1872003 h 1872000"/>
                  <a:gd name="T18" fmla="*/ 936000 w 1872000"/>
                  <a:gd name="T19" fmla="*/ 1872002 h 1872000"/>
                  <a:gd name="T20" fmla="*/ 936000 w 1872000"/>
                  <a:gd name="T21" fmla="*/ 1872002 h 1872000"/>
                  <a:gd name="T22" fmla="*/ 1 w 1872000"/>
                  <a:gd name="T23" fmla="*/ 936003 h 1872000"/>
                  <a:gd name="T24" fmla="*/ 1 w 1872000"/>
                  <a:gd name="T25" fmla="*/ 936002 h 1872000"/>
                  <a:gd name="T26" fmla="*/ 102904 w 1872000"/>
                  <a:gd name="T27" fmla="*/ 936000 h 1872000"/>
                  <a:gd name="T28" fmla="*/ 102904 w 1872000"/>
                  <a:gd name="T29" fmla="*/ 936000 h 1872000"/>
                  <a:gd name="T30" fmla="*/ 102904 w 1872000"/>
                  <a:gd name="T31" fmla="*/ 936000 h 1872000"/>
                  <a:gd name="T32" fmla="*/ 935999 w 1872000"/>
                  <a:gd name="T33" fmla="*/ 1769096 h 1872000"/>
                  <a:gd name="T34" fmla="*/ 935999 w 1872000"/>
                  <a:gd name="T35" fmla="*/ 1769097 h 1872000"/>
                  <a:gd name="T36" fmla="*/ 1769095 w 1872000"/>
                  <a:gd name="T37" fmla="*/ 936001 h 1872000"/>
                  <a:gd name="T38" fmla="*/ 1769095 w 1872000"/>
                  <a:gd name="T39" fmla="*/ 936001 h 1872000"/>
                  <a:gd name="T40" fmla="*/ 935999 w 1872000"/>
                  <a:gd name="T41" fmla="*/ 102905 h 1872000"/>
                  <a:gd name="T42" fmla="*/ 935998 w 1872000"/>
                  <a:gd name="T43" fmla="*/ 102905 h 1872000"/>
                  <a:gd name="T44" fmla="*/ 935998 w 1872000"/>
                  <a:gd name="T45" fmla="*/ 102905 h 1872000"/>
                  <a:gd name="T46" fmla="*/ 102902 w 1872000"/>
                  <a:gd name="T47" fmla="*/ 936000 h 1872000"/>
                  <a:gd name="T48" fmla="*/ 274148 w 1872000"/>
                  <a:gd name="T49" fmla="*/ 274148 h 1872000"/>
                  <a:gd name="T50" fmla="*/ 1597852 w 1872000"/>
                  <a:gd name="T51" fmla="*/ 1597852 h 187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872000" h="1872000">
                    <a:moveTo>
                      <a:pt x="0" y="936000"/>
                    </a:moveTo>
                    <a:lnTo>
                      <a:pt x="0" y="936000"/>
                    </a:lnTo>
                    <a:cubicBezTo>
                      <a:pt x="0" y="419061"/>
                      <a:pt x="419061" y="0"/>
                      <a:pt x="936000" y="1"/>
                    </a:cubicBezTo>
                    <a:cubicBezTo>
                      <a:pt x="936000" y="1"/>
                      <a:pt x="936001" y="1"/>
                      <a:pt x="936001" y="1"/>
                    </a:cubicBezTo>
                    <a:cubicBezTo>
                      <a:pt x="1452940" y="1"/>
                      <a:pt x="1872001" y="419062"/>
                      <a:pt x="1872001" y="936001"/>
                    </a:cubicBezTo>
                    <a:cubicBezTo>
                      <a:pt x="1872001" y="936001"/>
                      <a:pt x="1872000" y="936002"/>
                      <a:pt x="1872000" y="936002"/>
                    </a:cubicBezTo>
                    <a:lnTo>
                      <a:pt x="1872001" y="936003"/>
                    </a:lnTo>
                    <a:cubicBezTo>
                      <a:pt x="1872001" y="1452941"/>
                      <a:pt x="1452939" y="1872003"/>
                      <a:pt x="936001" y="1872003"/>
                    </a:cubicBezTo>
                    <a:cubicBezTo>
                      <a:pt x="936000" y="1872003"/>
                      <a:pt x="936000" y="1872002"/>
                      <a:pt x="936000" y="1872002"/>
                    </a:cubicBezTo>
                    <a:cubicBezTo>
                      <a:pt x="419061" y="1872002"/>
                      <a:pt x="1" y="1452941"/>
                      <a:pt x="1" y="936003"/>
                    </a:cubicBezTo>
                    <a:cubicBezTo>
                      <a:pt x="0" y="936002"/>
                      <a:pt x="1" y="936002"/>
                      <a:pt x="1" y="936002"/>
                    </a:cubicBezTo>
                    <a:close/>
                    <a:moveTo>
                      <a:pt x="102904" y="936000"/>
                    </a:moveTo>
                    <a:lnTo>
                      <a:pt x="102904" y="936000"/>
                    </a:lnTo>
                    <a:cubicBezTo>
                      <a:pt x="102904" y="936000"/>
                      <a:pt x="102904" y="936000"/>
                      <a:pt x="102904" y="936000"/>
                    </a:cubicBezTo>
                    <a:cubicBezTo>
                      <a:pt x="102903" y="1396106"/>
                      <a:pt x="475893" y="1769096"/>
                      <a:pt x="935999" y="1769096"/>
                    </a:cubicBezTo>
                    <a:lnTo>
                      <a:pt x="935999" y="1769097"/>
                    </a:lnTo>
                    <a:cubicBezTo>
                      <a:pt x="1396105" y="1769096"/>
                      <a:pt x="1769095" y="1396107"/>
                      <a:pt x="1769095" y="936001"/>
                    </a:cubicBezTo>
                    <a:cubicBezTo>
                      <a:pt x="1769095" y="475894"/>
                      <a:pt x="1396105" y="102905"/>
                      <a:pt x="935999" y="102905"/>
                    </a:cubicBezTo>
                    <a:lnTo>
                      <a:pt x="935998" y="102905"/>
                    </a:lnTo>
                    <a:cubicBezTo>
                      <a:pt x="935998" y="102905"/>
                      <a:pt x="935998" y="102905"/>
                      <a:pt x="935998" y="102905"/>
                    </a:cubicBezTo>
                    <a:cubicBezTo>
                      <a:pt x="475892" y="102904"/>
                      <a:pt x="102902" y="475894"/>
                      <a:pt x="102902" y="9360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grpSp>
        <p:sp>
          <p:nvSpPr>
            <p:cNvPr id="38" name="TextBox 12"/>
            <p:cNvSpPr txBox="1">
              <a:spLocks noChangeArrowheads="1"/>
            </p:cNvSpPr>
            <p:nvPr/>
          </p:nvSpPr>
          <p:spPr bwMode="auto">
            <a:xfrm flipH="1">
              <a:off x="4938298" y="3003798"/>
              <a:ext cx="963663" cy="313932"/>
            </a:xfrm>
            <a:prstGeom prst="rect">
              <a:avLst/>
            </a:prstGeom>
            <a:noFill/>
            <a:ln w="9525">
              <a:noFill/>
              <a:miter lim="800000"/>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lnSpc>
                  <a:spcPct val="80000"/>
                </a:lnSpc>
                <a:spcBef>
                  <a:spcPct val="0"/>
                </a:spcBef>
                <a:spcAft>
                  <a:spcPct val="0"/>
                </a:spcAft>
                <a:buFont typeface="Arial" panose="020B0604020202020204" pitchFamily="34" charset="0"/>
                <a:buNone/>
              </a:pPr>
              <a:r>
                <a:rPr lang="zh-CN" altLang="en-US" dirty="0" smtClean="0">
                  <a:solidFill>
                    <a:schemeClr val="bg1"/>
                  </a:solidFill>
                  <a:latin typeface="微软雅黑" panose="020B0503020204020204" pitchFamily="34" charset="-122"/>
                  <a:ea typeface="微软雅黑" panose="020B0503020204020204" pitchFamily="34" charset="-122"/>
                </a:rPr>
                <a:t>标题</a:t>
              </a:r>
            </a:p>
          </p:txBody>
        </p:sp>
      </p:grpSp>
      <p:grpSp>
        <p:nvGrpSpPr>
          <p:cNvPr id="53" name="组合 52"/>
          <p:cNvGrpSpPr/>
          <p:nvPr/>
        </p:nvGrpSpPr>
        <p:grpSpPr>
          <a:xfrm>
            <a:off x="5831632" y="1294532"/>
            <a:ext cx="2104921" cy="2068512"/>
            <a:chOff x="5831632" y="1530077"/>
            <a:chExt cx="2292350" cy="2068512"/>
          </a:xfrm>
        </p:grpSpPr>
        <p:grpSp>
          <p:nvGrpSpPr>
            <p:cNvPr id="54" name="组合 57"/>
            <p:cNvGrpSpPr/>
            <p:nvPr/>
          </p:nvGrpSpPr>
          <p:grpSpPr bwMode="auto">
            <a:xfrm>
              <a:off x="5831632" y="1530077"/>
              <a:ext cx="2292350" cy="2068512"/>
              <a:chOff x="0" y="0"/>
              <a:chExt cx="2641800" cy="2641800"/>
            </a:xfrm>
            <a:solidFill>
              <a:schemeClr val="bg2"/>
            </a:solidFill>
          </p:grpSpPr>
          <p:grpSp>
            <p:nvGrpSpPr>
              <p:cNvPr id="56" name="组合 58"/>
              <p:cNvGrpSpPr/>
              <p:nvPr/>
            </p:nvGrpSpPr>
            <p:grpSpPr bwMode="auto">
              <a:xfrm>
                <a:off x="0" y="0"/>
                <a:ext cx="2641800" cy="2641800"/>
                <a:chOff x="0" y="0"/>
                <a:chExt cx="2641800" cy="2641800"/>
              </a:xfrm>
              <a:grpFill/>
            </p:grpSpPr>
            <p:sp>
              <p:nvSpPr>
                <p:cNvPr id="58" name="梯形 60"/>
                <p:cNvSpPr/>
                <p:nvPr/>
              </p:nvSpPr>
              <p:spPr bwMode="auto">
                <a:xfrm>
                  <a:off x="1086900" y="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59" name="梯形 61"/>
                <p:cNvSpPr/>
                <p:nvPr/>
              </p:nvSpPr>
              <p:spPr bwMode="auto">
                <a:xfrm rot="1800000">
                  <a:off x="16393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0" name="梯形 62"/>
                <p:cNvSpPr/>
                <p:nvPr/>
              </p:nvSpPr>
              <p:spPr bwMode="auto">
                <a:xfrm rot="3600000">
                  <a:off x="2043771"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1" name="梯形 63"/>
                <p:cNvSpPr/>
                <p:nvPr/>
              </p:nvSpPr>
              <p:spPr bwMode="auto">
                <a:xfrm rot="5400000">
                  <a:off x="21918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2" name="梯形 64"/>
                <p:cNvSpPr/>
                <p:nvPr/>
              </p:nvSpPr>
              <p:spPr bwMode="auto">
                <a:xfrm rot="7200000">
                  <a:off x="2043771"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3" name="梯形 65"/>
                <p:cNvSpPr/>
                <p:nvPr/>
              </p:nvSpPr>
              <p:spPr bwMode="auto">
                <a:xfrm rot="9000000">
                  <a:off x="16393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4" name="梯形 66"/>
                <p:cNvSpPr/>
                <p:nvPr/>
              </p:nvSpPr>
              <p:spPr bwMode="auto">
                <a:xfrm rot="10800000">
                  <a:off x="1086900" y="22098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5" name="梯形 67"/>
                <p:cNvSpPr/>
                <p:nvPr/>
              </p:nvSpPr>
              <p:spPr bwMode="auto">
                <a:xfrm rot="12600000">
                  <a:off x="534450" y="2061771"/>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6" name="梯形 68"/>
                <p:cNvSpPr/>
                <p:nvPr/>
              </p:nvSpPr>
              <p:spPr bwMode="auto">
                <a:xfrm rot="14400000">
                  <a:off x="130029" y="16573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7" name="梯形 69"/>
                <p:cNvSpPr/>
                <p:nvPr/>
              </p:nvSpPr>
              <p:spPr bwMode="auto">
                <a:xfrm rot="16200000">
                  <a:off x="-18000" y="110490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8" name="梯形 70"/>
                <p:cNvSpPr/>
                <p:nvPr/>
              </p:nvSpPr>
              <p:spPr bwMode="auto">
                <a:xfrm rot="18000000">
                  <a:off x="130029" y="552450"/>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sp>
              <p:nvSpPr>
                <p:cNvPr id="69" name="梯形 71"/>
                <p:cNvSpPr/>
                <p:nvPr/>
              </p:nvSpPr>
              <p:spPr bwMode="auto">
                <a:xfrm rot="19800000">
                  <a:off x="534450" y="148029"/>
                  <a:ext cx="468000" cy="432000"/>
                </a:xfrm>
                <a:custGeom>
                  <a:avLst/>
                  <a:gdLst>
                    <a:gd name="T0" fmla="*/ 0 w 468000"/>
                    <a:gd name="T1" fmla="*/ 432000 h 432000"/>
                    <a:gd name="T2" fmla="*/ 108000 w 468000"/>
                    <a:gd name="T3" fmla="*/ 0 h 432000"/>
                    <a:gd name="T4" fmla="*/ 360000 w 468000"/>
                    <a:gd name="T5" fmla="*/ 0 h 432000"/>
                    <a:gd name="T6" fmla="*/ 468000 w 468000"/>
                    <a:gd name="T7" fmla="*/ 432000 h 432000"/>
                    <a:gd name="T8" fmla="*/ 72000 w 468000"/>
                    <a:gd name="T9" fmla="*/ 66462 h 432000"/>
                    <a:gd name="T10" fmla="*/ 396000 w 468000"/>
                    <a:gd name="T11" fmla="*/ 432000 h 432000"/>
                  </a:gdLst>
                  <a:ahLst/>
                  <a:cxnLst>
                    <a:cxn ang="0">
                      <a:pos x="T0" y="T1"/>
                    </a:cxn>
                    <a:cxn ang="0">
                      <a:pos x="T2" y="T3"/>
                    </a:cxn>
                    <a:cxn ang="0">
                      <a:pos x="T4" y="T5"/>
                    </a:cxn>
                    <a:cxn ang="0">
                      <a:pos x="T6" y="T7"/>
                    </a:cxn>
                  </a:cxnLst>
                  <a:rect l="T8" t="T9" r="T10" b="T11"/>
                  <a:pathLst>
                    <a:path w="468000" h="432000">
                      <a:moveTo>
                        <a:pt x="0" y="432000"/>
                      </a:moveTo>
                      <a:lnTo>
                        <a:pt x="108000" y="0"/>
                      </a:lnTo>
                      <a:lnTo>
                        <a:pt x="360000" y="0"/>
                      </a:lnTo>
                      <a:lnTo>
                        <a:pt x="468000" y="43200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grpSp>
          <p:sp>
            <p:nvSpPr>
              <p:cNvPr id="57" name="同心圆 59"/>
              <p:cNvSpPr/>
              <p:nvPr/>
            </p:nvSpPr>
            <p:spPr bwMode="auto">
              <a:xfrm>
                <a:off x="398899" y="401564"/>
                <a:ext cx="1872000" cy="1872000"/>
              </a:xfrm>
              <a:custGeom>
                <a:avLst/>
                <a:gdLst>
                  <a:gd name="T0" fmla="*/ 0 w 1872000"/>
                  <a:gd name="T1" fmla="*/ 936000 h 1872000"/>
                  <a:gd name="T2" fmla="*/ 0 w 1872000"/>
                  <a:gd name="T3" fmla="*/ 936000 h 1872000"/>
                  <a:gd name="T4" fmla="*/ 936000 w 1872000"/>
                  <a:gd name="T5" fmla="*/ 1 h 1872000"/>
                  <a:gd name="T6" fmla="*/ 936001 w 1872000"/>
                  <a:gd name="T7" fmla="*/ 1 h 1872000"/>
                  <a:gd name="T8" fmla="*/ 936001 w 1872000"/>
                  <a:gd name="T9" fmla="*/ 1 h 1872000"/>
                  <a:gd name="T10" fmla="*/ 1872001 w 1872000"/>
                  <a:gd name="T11" fmla="*/ 936001 h 1872000"/>
                  <a:gd name="T12" fmla="*/ 1872000 w 1872000"/>
                  <a:gd name="T13" fmla="*/ 936002 h 1872000"/>
                  <a:gd name="T14" fmla="*/ 1872001 w 1872000"/>
                  <a:gd name="T15" fmla="*/ 936003 h 1872000"/>
                  <a:gd name="T16" fmla="*/ 936001 w 1872000"/>
                  <a:gd name="T17" fmla="*/ 1872003 h 1872000"/>
                  <a:gd name="T18" fmla="*/ 936000 w 1872000"/>
                  <a:gd name="T19" fmla="*/ 1872002 h 1872000"/>
                  <a:gd name="T20" fmla="*/ 936000 w 1872000"/>
                  <a:gd name="T21" fmla="*/ 1872002 h 1872000"/>
                  <a:gd name="T22" fmla="*/ 1 w 1872000"/>
                  <a:gd name="T23" fmla="*/ 936003 h 1872000"/>
                  <a:gd name="T24" fmla="*/ 1 w 1872000"/>
                  <a:gd name="T25" fmla="*/ 936002 h 1872000"/>
                  <a:gd name="T26" fmla="*/ 102904 w 1872000"/>
                  <a:gd name="T27" fmla="*/ 936000 h 1872000"/>
                  <a:gd name="T28" fmla="*/ 102904 w 1872000"/>
                  <a:gd name="T29" fmla="*/ 936000 h 1872000"/>
                  <a:gd name="T30" fmla="*/ 102904 w 1872000"/>
                  <a:gd name="T31" fmla="*/ 936000 h 1872000"/>
                  <a:gd name="T32" fmla="*/ 935999 w 1872000"/>
                  <a:gd name="T33" fmla="*/ 1769096 h 1872000"/>
                  <a:gd name="T34" fmla="*/ 935999 w 1872000"/>
                  <a:gd name="T35" fmla="*/ 1769097 h 1872000"/>
                  <a:gd name="T36" fmla="*/ 1769095 w 1872000"/>
                  <a:gd name="T37" fmla="*/ 936001 h 1872000"/>
                  <a:gd name="T38" fmla="*/ 1769095 w 1872000"/>
                  <a:gd name="T39" fmla="*/ 936001 h 1872000"/>
                  <a:gd name="T40" fmla="*/ 935999 w 1872000"/>
                  <a:gd name="T41" fmla="*/ 102905 h 1872000"/>
                  <a:gd name="T42" fmla="*/ 935998 w 1872000"/>
                  <a:gd name="T43" fmla="*/ 102905 h 1872000"/>
                  <a:gd name="T44" fmla="*/ 935998 w 1872000"/>
                  <a:gd name="T45" fmla="*/ 102905 h 1872000"/>
                  <a:gd name="T46" fmla="*/ 102902 w 1872000"/>
                  <a:gd name="T47" fmla="*/ 936000 h 1872000"/>
                  <a:gd name="T48" fmla="*/ 274148 w 1872000"/>
                  <a:gd name="T49" fmla="*/ 274148 h 1872000"/>
                  <a:gd name="T50" fmla="*/ 1597852 w 1872000"/>
                  <a:gd name="T51" fmla="*/ 1597852 h 187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872000" h="1872000">
                    <a:moveTo>
                      <a:pt x="0" y="936000"/>
                    </a:moveTo>
                    <a:lnTo>
                      <a:pt x="0" y="936000"/>
                    </a:lnTo>
                    <a:cubicBezTo>
                      <a:pt x="0" y="419061"/>
                      <a:pt x="419061" y="0"/>
                      <a:pt x="936000" y="1"/>
                    </a:cubicBezTo>
                    <a:cubicBezTo>
                      <a:pt x="936000" y="1"/>
                      <a:pt x="936001" y="1"/>
                      <a:pt x="936001" y="1"/>
                    </a:cubicBezTo>
                    <a:cubicBezTo>
                      <a:pt x="1452940" y="1"/>
                      <a:pt x="1872001" y="419062"/>
                      <a:pt x="1872001" y="936001"/>
                    </a:cubicBezTo>
                    <a:cubicBezTo>
                      <a:pt x="1872001" y="936001"/>
                      <a:pt x="1872000" y="936002"/>
                      <a:pt x="1872000" y="936002"/>
                    </a:cubicBezTo>
                    <a:lnTo>
                      <a:pt x="1872001" y="936003"/>
                    </a:lnTo>
                    <a:cubicBezTo>
                      <a:pt x="1872001" y="1452941"/>
                      <a:pt x="1452939" y="1872003"/>
                      <a:pt x="936001" y="1872003"/>
                    </a:cubicBezTo>
                    <a:cubicBezTo>
                      <a:pt x="936000" y="1872003"/>
                      <a:pt x="936000" y="1872002"/>
                      <a:pt x="936000" y="1872002"/>
                    </a:cubicBezTo>
                    <a:cubicBezTo>
                      <a:pt x="419061" y="1872002"/>
                      <a:pt x="1" y="1452941"/>
                      <a:pt x="1" y="936003"/>
                    </a:cubicBezTo>
                    <a:cubicBezTo>
                      <a:pt x="0" y="936002"/>
                      <a:pt x="1" y="936002"/>
                      <a:pt x="1" y="936002"/>
                    </a:cubicBezTo>
                    <a:close/>
                    <a:moveTo>
                      <a:pt x="102904" y="936000"/>
                    </a:moveTo>
                    <a:lnTo>
                      <a:pt x="102904" y="936000"/>
                    </a:lnTo>
                    <a:cubicBezTo>
                      <a:pt x="102904" y="936000"/>
                      <a:pt x="102904" y="936000"/>
                      <a:pt x="102904" y="936000"/>
                    </a:cubicBezTo>
                    <a:cubicBezTo>
                      <a:pt x="102903" y="1396106"/>
                      <a:pt x="475893" y="1769096"/>
                      <a:pt x="935999" y="1769096"/>
                    </a:cubicBezTo>
                    <a:lnTo>
                      <a:pt x="935999" y="1769097"/>
                    </a:lnTo>
                    <a:cubicBezTo>
                      <a:pt x="1396105" y="1769096"/>
                      <a:pt x="1769095" y="1396107"/>
                      <a:pt x="1769095" y="936001"/>
                    </a:cubicBezTo>
                    <a:cubicBezTo>
                      <a:pt x="1769095" y="475894"/>
                      <a:pt x="1396105" y="102905"/>
                      <a:pt x="935999" y="102905"/>
                    </a:cubicBezTo>
                    <a:lnTo>
                      <a:pt x="935998" y="102905"/>
                    </a:lnTo>
                    <a:cubicBezTo>
                      <a:pt x="935998" y="102905"/>
                      <a:pt x="935998" y="102905"/>
                      <a:pt x="935998" y="102905"/>
                    </a:cubicBezTo>
                    <a:cubicBezTo>
                      <a:pt x="475892" y="102904"/>
                      <a:pt x="102902" y="475894"/>
                      <a:pt x="102902" y="9360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fontAlgn="base">
                  <a:spcBef>
                    <a:spcPct val="0"/>
                  </a:spcBef>
                  <a:spcAft>
                    <a:spcPct val="0"/>
                  </a:spcAft>
                  <a:buFont typeface="Arial" panose="020B0604020202020204" pitchFamily="34" charset="0"/>
                  <a:buNone/>
                  <a:defRPr/>
                </a:pPr>
                <a:endParaRPr lang="zh-CN" altLang="en-US" sz="2200" kern="0" smtClean="0">
                  <a:solidFill>
                    <a:srgbClr val="080808"/>
                  </a:solidFill>
                  <a:latin typeface="微软雅黑" panose="020B0503020204020204" pitchFamily="34" charset="-122"/>
                  <a:ea typeface="微软雅黑" panose="020B0503020204020204" pitchFamily="34" charset="-122"/>
                </a:endParaRPr>
              </a:p>
            </p:txBody>
          </p:sp>
        </p:grpSp>
        <p:sp>
          <p:nvSpPr>
            <p:cNvPr id="55" name="TextBox 12"/>
            <p:cNvSpPr txBox="1">
              <a:spLocks noChangeArrowheads="1"/>
            </p:cNvSpPr>
            <p:nvPr/>
          </p:nvSpPr>
          <p:spPr bwMode="auto">
            <a:xfrm flipH="1">
              <a:off x="6588224" y="2447255"/>
              <a:ext cx="9636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lnSpc>
                  <a:spcPct val="80000"/>
                </a:lnSpc>
                <a:spcBef>
                  <a:spcPct val="0"/>
                </a:spcBef>
                <a:spcAft>
                  <a:spcPct val="0"/>
                </a:spcAft>
                <a:buFont typeface="Arial" panose="020B0604020202020204" pitchFamily="34" charset="0"/>
                <a:buNone/>
              </a:pPr>
              <a:r>
                <a:rPr lang="zh-CN" altLang="en-US" sz="2000" dirty="0" smtClean="0">
                  <a:solidFill>
                    <a:schemeClr val="bg2"/>
                  </a:solidFill>
                  <a:latin typeface="微软雅黑" panose="020B0503020204020204" pitchFamily="34" charset="-122"/>
                  <a:ea typeface="微软雅黑" panose="020B0503020204020204" pitchFamily="34" charset="-122"/>
                </a:rPr>
                <a:t>标题</a:t>
              </a:r>
            </a:p>
          </p:txBody>
        </p:sp>
      </p:grpSp>
      <p:sp>
        <p:nvSpPr>
          <p:cNvPr id="70" name="TextBox 69"/>
          <p:cNvSpPr txBox="1"/>
          <p:nvPr/>
        </p:nvSpPr>
        <p:spPr>
          <a:xfrm>
            <a:off x="2746488" y="4011910"/>
            <a:ext cx="4894539" cy="400110"/>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请输入内容请输入文字内容请输入内容请输入文字内容请输入内容请输入文字内容请输入内容请输入文字内容请输入内容请输入文字内容请输入内容请输入文字内容</a:t>
            </a:r>
          </a:p>
        </p:txBody>
      </p:sp>
      <p:sp>
        <p:nvSpPr>
          <p:cNvPr id="71" name="TextBox 70"/>
          <p:cNvSpPr txBox="1"/>
          <p:nvPr/>
        </p:nvSpPr>
        <p:spPr>
          <a:xfrm>
            <a:off x="3105246" y="3651870"/>
            <a:ext cx="4635106" cy="338554"/>
          </a:xfrm>
          <a:prstGeom prst="rect">
            <a:avLst/>
          </a:prstGeom>
          <a:noFill/>
        </p:spPr>
        <p:txBody>
          <a:bodyPr wrap="square" rtlCol="0">
            <a:spAutoFit/>
          </a:bodyPr>
          <a:lstStyle/>
          <a:p>
            <a:r>
              <a:rPr lang="zh-CN" altLang="en-US" sz="1600" spc="-10" dirty="0" smtClean="0">
                <a:solidFill>
                  <a:schemeClr val="bg1"/>
                </a:solidFill>
                <a:latin typeface="微软雅黑" panose="020B0503020204020204" pitchFamily="34" charset="-122"/>
                <a:ea typeface="微软雅黑" panose="020B0503020204020204" pitchFamily="34" charset="-122"/>
              </a:rPr>
              <a:t>标题文字内容</a:t>
            </a:r>
          </a:p>
        </p:txBody>
      </p:sp>
      <p:grpSp>
        <p:nvGrpSpPr>
          <p:cNvPr id="72" name="组合 71"/>
          <p:cNvGrpSpPr/>
          <p:nvPr/>
        </p:nvGrpSpPr>
        <p:grpSpPr>
          <a:xfrm>
            <a:off x="280052" y="242680"/>
            <a:ext cx="2904891" cy="338554"/>
            <a:chOff x="568442" y="319364"/>
            <a:chExt cx="3873190" cy="451406"/>
          </a:xfrm>
        </p:grpSpPr>
        <p:sp>
          <p:nvSpPr>
            <p:cNvPr id="7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74" name="等腰三角形 7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7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style.rotation</p:attrName>
                                        </p:attrNameLst>
                                      </p:cBhvr>
                                      <p:tavLst>
                                        <p:tav tm="0">
                                          <p:val>
                                            <p:fltVal val="720"/>
                                          </p:val>
                                        </p:tav>
                                        <p:tav tm="100000">
                                          <p:val>
                                            <p:fltVal val="0"/>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anim calcmode="lin" valueType="num">
                                      <p:cBhvr>
                                        <p:cTn id="20" dur="500" fill="hold"/>
                                        <p:tgtEl>
                                          <p:spTgt spid="36"/>
                                        </p:tgtEl>
                                        <p:attrNameLst>
                                          <p:attrName>style.rotation</p:attrName>
                                        </p:attrNameLst>
                                      </p:cBhvr>
                                      <p:tavLst>
                                        <p:tav tm="0">
                                          <p:val>
                                            <p:fltVal val="720"/>
                                          </p:val>
                                        </p:tav>
                                        <p:tav tm="100000">
                                          <p:val>
                                            <p:fltVal val="0"/>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 calcmode="lin" valueType="num">
                                      <p:cBhvr>
                                        <p:cTn id="22" dur="500" fill="hold"/>
                                        <p:tgtEl>
                                          <p:spTgt spid="3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anim calcmode="lin" valueType="num">
                                      <p:cBhvr>
                                        <p:cTn id="26" dur="500" fill="hold"/>
                                        <p:tgtEl>
                                          <p:spTgt spid="53"/>
                                        </p:tgtEl>
                                        <p:attrNameLst>
                                          <p:attrName>style.rotation</p:attrName>
                                        </p:attrNameLst>
                                      </p:cBhvr>
                                      <p:tavLst>
                                        <p:tav tm="0">
                                          <p:val>
                                            <p:fltVal val="720"/>
                                          </p:val>
                                        </p:tav>
                                        <p:tav tm="100000">
                                          <p:val>
                                            <p:fltVal val="0"/>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 calcmode="lin" valueType="num">
                                      <p:cBhvr>
                                        <p:cTn id="28" dur="500" fill="hold"/>
                                        <p:tgtEl>
                                          <p:spTgt spid="53"/>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1+#ppt_w/2"/>
                                          </p:val>
                                        </p:tav>
                                        <p:tav tm="100000">
                                          <p:val>
                                            <p:strVal val="#ppt_x"/>
                                          </p:val>
                                        </p:tav>
                                      </p:tavLst>
                                    </p:anim>
                                    <p:anim calcmode="lin" valueType="num">
                                      <p:cBhvr additive="base">
                                        <p:cTn id="34"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1+#ppt_w/2"/>
                                          </p:val>
                                        </p:tav>
                                        <p:tav tm="100000">
                                          <p:val>
                                            <p:strVal val="#ppt_x"/>
                                          </p:val>
                                        </p:tav>
                                      </p:tavLst>
                                    </p:anim>
                                    <p:anim calcmode="lin" valueType="num">
                                      <p:cBhvr additive="base">
                                        <p:cTn id="40"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3607064" y="1058649"/>
            <a:ext cx="1954450" cy="1954450"/>
            <a:chOff x="5807955" y="4605844"/>
            <a:chExt cx="1402144" cy="1402144"/>
          </a:xfrm>
        </p:grpSpPr>
        <p:sp>
          <p:nvSpPr>
            <p:cNvPr id="41" name="文本框 5"/>
            <p:cNvSpPr txBox="1"/>
            <p:nvPr/>
          </p:nvSpPr>
          <p:spPr>
            <a:xfrm>
              <a:off x="6396536" y="4911052"/>
              <a:ext cx="723587" cy="728648"/>
            </a:xfrm>
            <a:prstGeom prst="rect">
              <a:avLst/>
            </a:prstGeom>
            <a:noFill/>
          </p:spPr>
          <p:txBody>
            <a:bodyPr wrap="none" rtlCol="0">
              <a:spAutoFit/>
            </a:bodyPr>
            <a:lstStyle/>
            <a:p>
              <a:r>
                <a:rPr lang="en-US" altLang="zh-CN" sz="6000" dirty="0" smtClean="0">
                  <a:latin typeface="站酷高端黑" panose="02010600030101010101" pitchFamily="2" charset="-122"/>
                  <a:ea typeface="站酷高端黑" panose="02010600030101010101" pitchFamily="2" charset="-122"/>
                </a:rPr>
                <a:t>01</a:t>
              </a:r>
              <a:endParaRPr lang="zh-CN" altLang="en-US" sz="6000" dirty="0">
                <a:latin typeface="站酷高端黑" panose="02010600030101010101" pitchFamily="2" charset="-122"/>
                <a:ea typeface="站酷高端黑" panose="02010600030101010101" pitchFamily="2" charset="-122"/>
              </a:endParaRPr>
            </a:p>
          </p:txBody>
        </p:sp>
        <p:sp>
          <p:nvSpPr>
            <p:cNvPr id="42" name="弧形 41"/>
            <p:cNvSpPr/>
            <p:nvPr/>
          </p:nvSpPr>
          <p:spPr>
            <a:xfrm rot="2700000">
              <a:off x="5884495" y="4686150"/>
              <a:ext cx="1249065" cy="1249065"/>
            </a:xfrm>
            <a:prstGeom prst="arc">
              <a:avLst>
                <a:gd name="adj1" fmla="val 20887794"/>
                <a:gd name="adj2" fmla="val 1698813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8C864"/>
                </a:solidFill>
              </a:endParaRPr>
            </a:p>
          </p:txBody>
        </p:sp>
        <p:sp>
          <p:nvSpPr>
            <p:cNvPr id="43" name="弦形 42"/>
            <p:cNvSpPr/>
            <p:nvPr/>
          </p:nvSpPr>
          <p:spPr>
            <a:xfrm>
              <a:off x="5807955" y="4605844"/>
              <a:ext cx="1402144" cy="1402144"/>
            </a:xfrm>
            <a:prstGeom prst="chord">
              <a:avLst>
                <a:gd name="adj1" fmla="val 4720851"/>
                <a:gd name="adj2" fmla="val 1104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C864"/>
                </a:solidFill>
              </a:endParaRPr>
            </a:p>
          </p:txBody>
        </p:sp>
      </p:grpSp>
      <p:sp>
        <p:nvSpPr>
          <p:cNvPr id="44" name="矩形 69"/>
          <p:cNvSpPr>
            <a:spLocks noChangeArrowheads="1"/>
          </p:cNvSpPr>
          <p:nvPr/>
        </p:nvSpPr>
        <p:spPr bwMode="auto">
          <a:xfrm>
            <a:off x="3419872" y="3124294"/>
            <a:ext cx="248380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000" b="1" dirty="0" smtClean="0">
                <a:latin typeface="微软雅黑" panose="020B0503020204020204" pitchFamily="34" charset="-122"/>
                <a:ea typeface="微软雅黑" panose="020B0503020204020204" pitchFamily="34" charset="-122"/>
                <a:sym typeface="微软雅黑" panose="020B0503020204020204" pitchFamily="34" charset="-122"/>
              </a:rPr>
              <a:t>年度工作概述</a:t>
            </a:r>
            <a:endParaRPr lang="en-US" altLang="zh-CN" sz="3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70"/>
          <p:cNvSpPr>
            <a:spLocks noChangeArrowheads="1"/>
          </p:cNvSpPr>
          <p:nvPr/>
        </p:nvSpPr>
        <p:spPr bwMode="auto">
          <a:xfrm>
            <a:off x="2454936" y="3678292"/>
            <a:ext cx="4627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a:t>
            </a:r>
            <a:r>
              <a:rPr lang="zh-CN" altLang="en-US" sz="1100" dirty="0" smtClean="0">
                <a:solidFill>
                  <a:schemeClr val="accent1"/>
                </a:solidFill>
                <a:latin typeface="微软雅黑" panose="020B0503020204020204" pitchFamily="34" charset="-122"/>
                <a:ea typeface="微软雅黑" panose="020B0503020204020204" pitchFamily="34" charset="-122"/>
              </a:rPr>
              <a:t>此处添加文字</a:t>
            </a:r>
            <a:endParaRPr lang="zh-CN" altLang="en-US" sz="1100" dirty="0">
              <a:solidFill>
                <a:schemeClr val="accent1"/>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a:off x="1907704" y="3401293"/>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6084168" y="3401293"/>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0"/>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2" fill="hold" nodeType="withEffect">
                                  <p:stCondLst>
                                    <p:cond delay="500"/>
                                  </p:stCondLst>
                                  <p:childTnLst>
                                    <p:set>
                                      <p:cBhvr>
                                        <p:cTn id="15" dur="1" fill="hold">
                                          <p:stCondLst>
                                            <p:cond delay="0"/>
                                          </p:stCondLst>
                                        </p:cTn>
                                        <p:tgtEl>
                                          <p:spTgt spid="47"/>
                                        </p:tgtEl>
                                        <p:attrNameLst>
                                          <p:attrName>style.visibility</p:attrName>
                                        </p:attrNameLst>
                                      </p:cBhvr>
                                      <p:to>
                                        <p:strVal val="visible"/>
                                      </p:to>
                                    </p:set>
                                    <p:animEffect transition="in" filter="wipe(righ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fltVal val="0"/>
                                          </p:val>
                                        </p:tav>
                                        <p:tav tm="100000">
                                          <p:val>
                                            <p:strVal val="#ppt_w"/>
                                          </p:val>
                                        </p:tav>
                                      </p:tavLst>
                                    </p:anim>
                                    <p:anim calcmode="lin" valueType="num">
                                      <p:cBhvr>
                                        <p:cTn id="29" dur="1000" fill="hold"/>
                                        <p:tgtEl>
                                          <p:spTgt spid="45"/>
                                        </p:tgtEl>
                                        <p:attrNameLst>
                                          <p:attrName>ppt_h</p:attrName>
                                        </p:attrNameLst>
                                      </p:cBhvr>
                                      <p:tavLst>
                                        <p:tav tm="0">
                                          <p:val>
                                            <p:fltVal val="0"/>
                                          </p:val>
                                        </p:tav>
                                        <p:tav tm="100000">
                                          <p:val>
                                            <p:strVal val="#ppt_h"/>
                                          </p:val>
                                        </p:tav>
                                      </p:tavLst>
                                    </p:anim>
                                    <p:anim calcmode="lin" valueType="num">
                                      <p:cBhvr>
                                        <p:cTn id="30" dur="1000" fill="hold"/>
                                        <p:tgtEl>
                                          <p:spTgt spid="45"/>
                                        </p:tgtEl>
                                        <p:attrNameLst>
                                          <p:attrName>style.rotation</p:attrName>
                                        </p:attrNameLst>
                                      </p:cBhvr>
                                      <p:tavLst>
                                        <p:tav tm="0">
                                          <p:val>
                                            <p:fltVal val="90"/>
                                          </p:val>
                                        </p:tav>
                                        <p:tav tm="100000">
                                          <p:val>
                                            <p:fltVal val="0"/>
                                          </p:val>
                                        </p:tav>
                                      </p:tavLst>
                                    </p:anim>
                                    <p:animEffect transition="in" filter="fade">
                                      <p:cBhvr>
                                        <p:cTn id="3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6028" y="1203598"/>
            <a:ext cx="3310388" cy="665729"/>
            <a:chOff x="6327173" y="1681099"/>
            <a:chExt cx="4413851" cy="887639"/>
          </a:xfrm>
        </p:grpSpPr>
        <p:sp>
          <p:nvSpPr>
            <p:cNvPr id="3" name="文本框 20"/>
            <p:cNvSpPr txBox="1"/>
            <p:nvPr/>
          </p:nvSpPr>
          <p:spPr>
            <a:xfrm>
              <a:off x="6327174" y="1681099"/>
              <a:ext cx="2321526"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bg1"/>
                  </a:solidFill>
                  <a:latin typeface="微软雅黑" panose="020B0503020204020204" pitchFamily="34" charset="-122"/>
                  <a:ea typeface="微软雅黑" panose="020B0503020204020204" pitchFamily="34" charset="-122"/>
                </a:rPr>
                <a:t>添加标题</a:t>
              </a:r>
            </a:p>
          </p:txBody>
        </p:sp>
        <p:sp>
          <p:nvSpPr>
            <p:cNvPr id="4" name="文本框 21"/>
            <p:cNvSpPr txBox="1"/>
            <p:nvPr/>
          </p:nvSpPr>
          <p:spPr>
            <a:xfrm>
              <a:off x="6327173" y="1938138"/>
              <a:ext cx="4413851" cy="630600"/>
            </a:xfrm>
            <a:prstGeom prst="rect">
              <a:avLst/>
            </a:prstGeom>
            <a:noFill/>
          </p:spPr>
          <p:txBody>
            <a:bodyPr wrap="square" rtlCol="0">
              <a:spAutoFit/>
            </a:bodyPr>
            <a:lstStyle/>
            <a:p>
              <a:pPr algn="just">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171167" y="2659158"/>
            <a:ext cx="667212" cy="548855"/>
            <a:chOff x="1465545" y="3524250"/>
            <a:chExt cx="889616" cy="731806"/>
          </a:xfrm>
        </p:grpSpPr>
        <p:sp>
          <p:nvSpPr>
            <p:cNvPr id="6" name="六边形 5"/>
            <p:cNvSpPr/>
            <p:nvPr/>
          </p:nvSpPr>
          <p:spPr>
            <a:xfrm>
              <a:off x="1480540" y="3524250"/>
              <a:ext cx="848894" cy="73180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7" name="文本框 24"/>
            <p:cNvSpPr txBox="1"/>
            <p:nvPr/>
          </p:nvSpPr>
          <p:spPr>
            <a:xfrm>
              <a:off x="1465545" y="3719336"/>
              <a:ext cx="889616" cy="418576"/>
            </a:xfrm>
            <a:prstGeom prst="rect">
              <a:avLst/>
            </a:prstGeom>
            <a:noFill/>
          </p:spPr>
          <p:txBody>
            <a:bodyPr wrap="square" rtlCol="0">
              <a:spAutoFit/>
            </a:bodyPr>
            <a:lstStyle/>
            <a:p>
              <a:pPr algn="ctr">
                <a:lnSpc>
                  <a:spcPct val="90000"/>
                </a:lnSpc>
                <a:spcBef>
                  <a:spcPts val="750"/>
                </a:spcBef>
              </a:pPr>
              <a:r>
                <a:rPr lang="en-US" altLang="zh-CN" sz="1600" dirty="0">
                  <a:solidFill>
                    <a:schemeClr val="accent2"/>
                  </a:solidFill>
                  <a:latin typeface="微软雅黑" panose="020B0503020204020204" pitchFamily="34" charset="-122"/>
                  <a:ea typeface="微软雅黑" panose="020B0503020204020204" pitchFamily="34" charset="-122"/>
                </a:rPr>
                <a:t>30%</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819083" y="3077232"/>
            <a:ext cx="1000697" cy="862670"/>
            <a:chOff x="2329434" y="4081682"/>
            <a:chExt cx="1334262" cy="1150226"/>
          </a:xfrm>
        </p:grpSpPr>
        <p:sp>
          <p:nvSpPr>
            <p:cNvPr id="9" name="六边形 8"/>
            <p:cNvSpPr/>
            <p:nvPr/>
          </p:nvSpPr>
          <p:spPr>
            <a:xfrm>
              <a:off x="2329434" y="4081682"/>
              <a:ext cx="1334262" cy="1150226"/>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0" name="文本框 25"/>
            <p:cNvSpPr txBox="1"/>
            <p:nvPr/>
          </p:nvSpPr>
          <p:spPr>
            <a:xfrm>
              <a:off x="2426710" y="4416728"/>
              <a:ext cx="1134779" cy="510909"/>
            </a:xfrm>
            <a:prstGeom prst="rect">
              <a:avLst/>
            </a:prstGeom>
            <a:noFill/>
          </p:spPr>
          <p:txBody>
            <a:bodyPr wrap="square" rtlCol="0">
              <a:spAutoFit/>
            </a:bodyPr>
            <a:lstStyle/>
            <a:p>
              <a:pPr algn="ctr">
                <a:lnSpc>
                  <a:spcPct val="90000"/>
                </a:lnSpc>
                <a:spcBef>
                  <a:spcPts val="750"/>
                </a:spcBef>
              </a:pPr>
              <a:r>
                <a:rPr lang="en-US" altLang="zh-CN" sz="2100" dirty="0">
                  <a:solidFill>
                    <a:schemeClr val="accent2"/>
                  </a:solidFill>
                  <a:latin typeface="微软雅黑" panose="020B0503020204020204" pitchFamily="34" charset="-122"/>
                  <a:ea typeface="微软雅黑" panose="020B0503020204020204" pitchFamily="34" charset="-122"/>
                </a:rPr>
                <a:t>40%</a:t>
              </a:r>
              <a:endParaRPr lang="zh-CN" altLang="en-US" sz="2100" dirty="0">
                <a:solidFill>
                  <a:schemeClr val="accent2"/>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819780" y="1935957"/>
            <a:ext cx="1824228" cy="1572611"/>
            <a:chOff x="3663696" y="2559981"/>
            <a:chExt cx="2432304" cy="2096814"/>
          </a:xfrm>
        </p:grpSpPr>
        <p:sp>
          <p:nvSpPr>
            <p:cNvPr id="12" name="六边形 11"/>
            <p:cNvSpPr/>
            <p:nvPr/>
          </p:nvSpPr>
          <p:spPr>
            <a:xfrm>
              <a:off x="3663696" y="2559981"/>
              <a:ext cx="2432304" cy="209681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3" name="文本框 26"/>
            <p:cNvSpPr txBox="1"/>
            <p:nvPr/>
          </p:nvSpPr>
          <p:spPr>
            <a:xfrm>
              <a:off x="4040565" y="3229823"/>
              <a:ext cx="1678565" cy="787908"/>
            </a:xfrm>
            <a:prstGeom prst="rect">
              <a:avLst/>
            </a:prstGeom>
            <a:noFill/>
          </p:spPr>
          <p:txBody>
            <a:bodyPr wrap="square" rtlCol="0">
              <a:spAutoFit/>
            </a:bodyPr>
            <a:lstStyle/>
            <a:p>
              <a:pPr algn="ctr">
                <a:lnSpc>
                  <a:spcPct val="90000"/>
                </a:lnSpc>
                <a:spcBef>
                  <a:spcPts val="750"/>
                </a:spcBef>
              </a:pPr>
              <a:r>
                <a:rPr lang="en-US" altLang="zh-CN" sz="3600" dirty="0">
                  <a:solidFill>
                    <a:schemeClr val="accent2"/>
                  </a:solidFill>
                  <a:latin typeface="微软雅黑" panose="020B0503020204020204" pitchFamily="34" charset="-122"/>
                  <a:ea typeface="微软雅黑" panose="020B0503020204020204" pitchFamily="34" charset="-122"/>
                </a:rPr>
                <a:t>80%</a:t>
              </a:r>
              <a:endParaRPr lang="zh-CN" altLang="en-US" sz="3600" dirty="0">
                <a:solidFill>
                  <a:schemeClr val="accent2"/>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524189" y="1281023"/>
            <a:ext cx="1295591" cy="1116888"/>
            <a:chOff x="1936242" y="1686736"/>
            <a:chExt cx="1727454" cy="1489184"/>
          </a:xfrm>
        </p:grpSpPr>
        <p:sp>
          <p:nvSpPr>
            <p:cNvPr id="15" name="六边形 14"/>
            <p:cNvSpPr/>
            <p:nvPr/>
          </p:nvSpPr>
          <p:spPr>
            <a:xfrm>
              <a:off x="1936242" y="1686736"/>
              <a:ext cx="1727454" cy="1489184"/>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 name="文本框 27"/>
            <p:cNvSpPr txBox="1"/>
            <p:nvPr/>
          </p:nvSpPr>
          <p:spPr>
            <a:xfrm>
              <a:off x="1957362" y="2135861"/>
              <a:ext cx="1678565" cy="621708"/>
            </a:xfrm>
            <a:prstGeom prst="rect">
              <a:avLst/>
            </a:prstGeom>
            <a:noFill/>
          </p:spPr>
          <p:txBody>
            <a:bodyPr wrap="square" rtlCol="0">
              <a:spAutoFit/>
            </a:bodyPr>
            <a:lstStyle/>
            <a:p>
              <a:pPr algn="ctr">
                <a:lnSpc>
                  <a:spcPct val="90000"/>
                </a:lnSpc>
                <a:spcBef>
                  <a:spcPts val="750"/>
                </a:spcBef>
              </a:pPr>
              <a:r>
                <a:rPr lang="en-US" altLang="zh-CN" sz="2700" dirty="0">
                  <a:solidFill>
                    <a:schemeClr val="accent2"/>
                  </a:solidFill>
                  <a:latin typeface="微软雅黑" panose="020B0503020204020204" pitchFamily="34" charset="-122"/>
                  <a:ea typeface="微软雅黑" panose="020B0503020204020204" pitchFamily="34" charset="-122"/>
                </a:rPr>
                <a:t>50%</a:t>
              </a:r>
              <a:endParaRPr lang="zh-CN" altLang="en-US" sz="2700" dirty="0">
                <a:solidFill>
                  <a:schemeClr val="accent2"/>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006028" y="3504980"/>
            <a:ext cx="3310388" cy="665729"/>
            <a:chOff x="6327173" y="4322384"/>
            <a:chExt cx="4413851" cy="887637"/>
          </a:xfrm>
        </p:grpSpPr>
        <p:sp>
          <p:nvSpPr>
            <p:cNvPr id="18" name="文本框 29"/>
            <p:cNvSpPr txBox="1"/>
            <p:nvPr/>
          </p:nvSpPr>
          <p:spPr>
            <a:xfrm>
              <a:off x="6327174" y="4322384"/>
              <a:ext cx="2321526"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tx2"/>
                  </a:solidFill>
                  <a:latin typeface="微软雅黑" panose="020B0503020204020204" pitchFamily="34" charset="-122"/>
                  <a:ea typeface="微软雅黑" panose="020B0503020204020204" pitchFamily="34" charset="-122"/>
                </a:rPr>
                <a:t>添加标题</a:t>
              </a:r>
            </a:p>
          </p:txBody>
        </p:sp>
        <p:sp>
          <p:nvSpPr>
            <p:cNvPr id="19" name="文本框 30"/>
            <p:cNvSpPr txBox="1"/>
            <p:nvPr/>
          </p:nvSpPr>
          <p:spPr>
            <a:xfrm>
              <a:off x="6327173" y="4579422"/>
              <a:ext cx="4413851" cy="630599"/>
            </a:xfrm>
            <a:prstGeom prst="rect">
              <a:avLst/>
            </a:prstGeom>
            <a:noFill/>
          </p:spPr>
          <p:txBody>
            <a:bodyPr wrap="square" rtlCol="0">
              <a:spAutoFit/>
            </a:bodyPr>
            <a:lstStyle/>
            <a:p>
              <a:pPr algn="just">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006028" y="1954656"/>
            <a:ext cx="3310388" cy="665729"/>
            <a:chOff x="6327173" y="3001742"/>
            <a:chExt cx="4413851" cy="887637"/>
          </a:xfrm>
        </p:grpSpPr>
        <p:sp>
          <p:nvSpPr>
            <p:cNvPr id="21" name="文本框 31"/>
            <p:cNvSpPr txBox="1"/>
            <p:nvPr/>
          </p:nvSpPr>
          <p:spPr>
            <a:xfrm>
              <a:off x="6327174" y="3001742"/>
              <a:ext cx="2321526" cy="418576"/>
            </a:xfrm>
            <a:prstGeom prst="rect">
              <a:avLst/>
            </a:prstGeom>
            <a:noFill/>
          </p:spPr>
          <p:txBody>
            <a:bodyPr wrap="square" rtlCol="0">
              <a:spAutoFit/>
            </a:bodyPr>
            <a:lstStyle/>
            <a:p>
              <a:pPr algn="just">
                <a:lnSpc>
                  <a:spcPct val="90000"/>
                </a:lnSpc>
                <a:spcBef>
                  <a:spcPts val="750"/>
                </a:spcBef>
              </a:pPr>
              <a:r>
                <a:rPr lang="zh-CN" altLang="en-US" sz="1600" dirty="0">
                  <a:latin typeface="微软雅黑" panose="020B0503020204020204" pitchFamily="34" charset="-122"/>
                  <a:ea typeface="微软雅黑" panose="020B0503020204020204" pitchFamily="34" charset="-122"/>
                </a:rPr>
                <a:t>添加标题</a:t>
              </a:r>
            </a:p>
          </p:txBody>
        </p:sp>
        <p:sp>
          <p:nvSpPr>
            <p:cNvPr id="22" name="文本框 32"/>
            <p:cNvSpPr txBox="1"/>
            <p:nvPr/>
          </p:nvSpPr>
          <p:spPr>
            <a:xfrm>
              <a:off x="6327173" y="3258780"/>
              <a:ext cx="4413851" cy="630599"/>
            </a:xfrm>
            <a:prstGeom prst="rect">
              <a:avLst/>
            </a:prstGeom>
            <a:noFill/>
          </p:spPr>
          <p:txBody>
            <a:bodyPr wrap="square" rtlCol="0">
              <a:spAutoFit/>
            </a:bodyPr>
            <a:lstStyle/>
            <a:p>
              <a:pPr algn="just">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006028" y="2765822"/>
            <a:ext cx="3310388" cy="665729"/>
            <a:chOff x="6327173" y="4322384"/>
            <a:chExt cx="4413851" cy="887637"/>
          </a:xfrm>
        </p:grpSpPr>
        <p:sp>
          <p:nvSpPr>
            <p:cNvPr id="24" name="文本框 33"/>
            <p:cNvSpPr txBox="1"/>
            <p:nvPr/>
          </p:nvSpPr>
          <p:spPr>
            <a:xfrm>
              <a:off x="6327174" y="4322384"/>
              <a:ext cx="2321526" cy="418576"/>
            </a:xfrm>
            <a:prstGeom prst="rect">
              <a:avLst/>
            </a:prstGeom>
            <a:noFill/>
          </p:spPr>
          <p:txBody>
            <a:bodyPr wrap="square" rtlCol="0">
              <a:spAutoFit/>
            </a:bodyPr>
            <a:lstStyle/>
            <a:p>
              <a:pPr algn="just">
                <a:lnSpc>
                  <a:spcPct val="90000"/>
                </a:lnSpc>
                <a:spcBef>
                  <a:spcPts val="750"/>
                </a:spcBef>
              </a:pPr>
              <a:r>
                <a:rPr lang="zh-CN" altLang="en-US" sz="1600" dirty="0">
                  <a:solidFill>
                    <a:schemeClr val="bg2"/>
                  </a:solidFill>
                  <a:latin typeface="微软雅黑" panose="020B0503020204020204" pitchFamily="34" charset="-122"/>
                  <a:ea typeface="微软雅黑" panose="020B0503020204020204" pitchFamily="34" charset="-122"/>
                </a:rPr>
                <a:t>添加标题</a:t>
              </a:r>
            </a:p>
          </p:txBody>
        </p:sp>
        <p:sp>
          <p:nvSpPr>
            <p:cNvPr id="25" name="文本框 34"/>
            <p:cNvSpPr txBox="1"/>
            <p:nvPr/>
          </p:nvSpPr>
          <p:spPr>
            <a:xfrm>
              <a:off x="6327173" y="4579422"/>
              <a:ext cx="4413851" cy="630599"/>
            </a:xfrm>
            <a:prstGeom prst="rect">
              <a:avLst/>
            </a:prstGeom>
            <a:noFill/>
          </p:spPr>
          <p:txBody>
            <a:bodyPr wrap="square" rtlCol="0">
              <a:spAutoFit/>
            </a:bodyPr>
            <a:lstStyle/>
            <a:p>
              <a:pPr algn="just">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280052" y="242680"/>
            <a:ext cx="2904891" cy="338554"/>
            <a:chOff x="568442" y="319364"/>
            <a:chExt cx="3873190" cy="451406"/>
          </a:xfrm>
        </p:grpSpPr>
        <p:sp>
          <p:nvSpPr>
            <p:cNvPr id="27"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8" name="等腰三角形 27"/>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9"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450" decel="100000" fill="hold"/>
                                        <p:tgtEl>
                                          <p:spTgt spid="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450" decel="100000" fill="hold"/>
                                        <p:tgtEl>
                                          <p:spTgt spid="20"/>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450" decel="100000" fill="hold"/>
                                        <p:tgtEl>
                                          <p:spTgt spid="2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450" decel="100000" fill="hold"/>
                                        <p:tgtEl>
                                          <p:spTgt spid="17"/>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4016" y="1399773"/>
            <a:ext cx="6878399" cy="2540129"/>
            <a:chOff x="680429" y="1347614"/>
            <a:chExt cx="7611628" cy="2810903"/>
          </a:xfrm>
        </p:grpSpPr>
        <p:sp>
          <p:nvSpPr>
            <p:cNvPr id="3" name="Freeform 5"/>
            <p:cNvSpPr/>
            <p:nvPr/>
          </p:nvSpPr>
          <p:spPr bwMode="auto">
            <a:xfrm>
              <a:off x="3862679" y="1686565"/>
              <a:ext cx="705773" cy="1172154"/>
            </a:xfrm>
            <a:custGeom>
              <a:avLst/>
              <a:gdLst>
                <a:gd name="T0" fmla="*/ 484 w 569"/>
                <a:gd name="T1" fmla="*/ 704 h 945"/>
                <a:gd name="T2" fmla="*/ 484 w 569"/>
                <a:gd name="T3" fmla="*/ 0 h 945"/>
                <a:gd name="T4" fmla="*/ 91 w 569"/>
                <a:gd name="T5" fmla="*/ 0 h 945"/>
                <a:gd name="T6" fmla="*/ 91 w 569"/>
                <a:gd name="T7" fmla="*/ 704 h 945"/>
                <a:gd name="T8" fmla="*/ 0 w 569"/>
                <a:gd name="T9" fmla="*/ 704 h 945"/>
                <a:gd name="T10" fmla="*/ 284 w 569"/>
                <a:gd name="T11" fmla="*/ 945 h 945"/>
                <a:gd name="T12" fmla="*/ 569 w 569"/>
                <a:gd name="T13" fmla="*/ 704 h 945"/>
                <a:gd name="T14" fmla="*/ 484 w 569"/>
                <a:gd name="T15" fmla="*/ 704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945">
                  <a:moveTo>
                    <a:pt x="484" y="704"/>
                  </a:moveTo>
                  <a:lnTo>
                    <a:pt x="484" y="0"/>
                  </a:lnTo>
                  <a:lnTo>
                    <a:pt x="91" y="0"/>
                  </a:lnTo>
                  <a:lnTo>
                    <a:pt x="91" y="704"/>
                  </a:lnTo>
                  <a:lnTo>
                    <a:pt x="0" y="704"/>
                  </a:lnTo>
                  <a:lnTo>
                    <a:pt x="284" y="945"/>
                  </a:lnTo>
                  <a:lnTo>
                    <a:pt x="569" y="704"/>
                  </a:lnTo>
                  <a:lnTo>
                    <a:pt x="484" y="704"/>
                  </a:lnTo>
                  <a:close/>
                </a:path>
              </a:pathLst>
            </a:custGeom>
            <a:solidFill>
              <a:schemeClr val="bg1"/>
            </a:solidFill>
            <a:ln>
              <a:noFill/>
            </a:ln>
          </p:spPr>
          <p:txBody>
            <a:bodyPr/>
            <a:lstStyle/>
            <a:p>
              <a:endParaRPr lang="zh-CN" altLang="en-US" sz="1400">
                <a:solidFill>
                  <a:schemeClr val="accent1"/>
                </a:solidFill>
              </a:endParaRPr>
            </a:p>
          </p:txBody>
        </p:sp>
        <p:sp>
          <p:nvSpPr>
            <p:cNvPr id="4" name="Freeform 6"/>
            <p:cNvSpPr/>
            <p:nvPr/>
          </p:nvSpPr>
          <p:spPr bwMode="auto">
            <a:xfrm>
              <a:off x="4596981" y="1686565"/>
              <a:ext cx="707014" cy="1638534"/>
            </a:xfrm>
            <a:custGeom>
              <a:avLst/>
              <a:gdLst>
                <a:gd name="T0" fmla="*/ 484 w 570"/>
                <a:gd name="T1" fmla="*/ 1080 h 1321"/>
                <a:gd name="T2" fmla="*/ 484 w 570"/>
                <a:gd name="T3" fmla="*/ 0 h 1321"/>
                <a:gd name="T4" fmla="*/ 91 w 570"/>
                <a:gd name="T5" fmla="*/ 0 h 1321"/>
                <a:gd name="T6" fmla="*/ 91 w 570"/>
                <a:gd name="T7" fmla="*/ 1080 h 1321"/>
                <a:gd name="T8" fmla="*/ 0 w 570"/>
                <a:gd name="T9" fmla="*/ 1080 h 1321"/>
                <a:gd name="T10" fmla="*/ 285 w 570"/>
                <a:gd name="T11" fmla="*/ 1321 h 1321"/>
                <a:gd name="T12" fmla="*/ 570 w 570"/>
                <a:gd name="T13" fmla="*/ 1080 h 1321"/>
                <a:gd name="T14" fmla="*/ 484 w 570"/>
                <a:gd name="T15" fmla="*/ 1080 h 1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1321">
                  <a:moveTo>
                    <a:pt x="484" y="1080"/>
                  </a:moveTo>
                  <a:lnTo>
                    <a:pt x="484" y="0"/>
                  </a:lnTo>
                  <a:lnTo>
                    <a:pt x="91" y="0"/>
                  </a:lnTo>
                  <a:lnTo>
                    <a:pt x="91" y="1080"/>
                  </a:lnTo>
                  <a:lnTo>
                    <a:pt x="0" y="1080"/>
                  </a:lnTo>
                  <a:lnTo>
                    <a:pt x="285" y="1321"/>
                  </a:lnTo>
                  <a:lnTo>
                    <a:pt x="570" y="1080"/>
                  </a:lnTo>
                  <a:lnTo>
                    <a:pt x="484" y="1080"/>
                  </a:lnTo>
                  <a:close/>
                </a:path>
              </a:pathLst>
            </a:custGeom>
            <a:solidFill>
              <a:schemeClr val="tx1"/>
            </a:solidFill>
            <a:ln>
              <a:noFill/>
            </a:ln>
          </p:spPr>
          <p:txBody>
            <a:bodyPr/>
            <a:lstStyle/>
            <a:p>
              <a:endParaRPr lang="zh-CN" altLang="en-US" sz="1400">
                <a:solidFill>
                  <a:schemeClr val="accent1"/>
                </a:solidFill>
              </a:endParaRPr>
            </a:p>
          </p:txBody>
        </p:sp>
        <p:sp>
          <p:nvSpPr>
            <p:cNvPr id="5" name="Freeform 7"/>
            <p:cNvSpPr/>
            <p:nvPr/>
          </p:nvSpPr>
          <p:spPr bwMode="auto">
            <a:xfrm>
              <a:off x="7586284" y="1686565"/>
              <a:ext cx="705773" cy="1638534"/>
            </a:xfrm>
            <a:custGeom>
              <a:avLst/>
              <a:gdLst>
                <a:gd name="T0" fmla="*/ 484 w 569"/>
                <a:gd name="T1" fmla="*/ 1080 h 1321"/>
                <a:gd name="T2" fmla="*/ 484 w 569"/>
                <a:gd name="T3" fmla="*/ 0 h 1321"/>
                <a:gd name="T4" fmla="*/ 91 w 569"/>
                <a:gd name="T5" fmla="*/ 0 h 1321"/>
                <a:gd name="T6" fmla="*/ 91 w 569"/>
                <a:gd name="T7" fmla="*/ 1080 h 1321"/>
                <a:gd name="T8" fmla="*/ 0 w 569"/>
                <a:gd name="T9" fmla="*/ 1080 h 1321"/>
                <a:gd name="T10" fmla="*/ 284 w 569"/>
                <a:gd name="T11" fmla="*/ 1321 h 1321"/>
                <a:gd name="T12" fmla="*/ 569 w 569"/>
                <a:gd name="T13" fmla="*/ 1080 h 1321"/>
                <a:gd name="T14" fmla="*/ 484 w 569"/>
                <a:gd name="T15" fmla="*/ 1080 h 1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1321">
                  <a:moveTo>
                    <a:pt x="484" y="1080"/>
                  </a:moveTo>
                  <a:lnTo>
                    <a:pt x="484" y="0"/>
                  </a:lnTo>
                  <a:lnTo>
                    <a:pt x="91" y="0"/>
                  </a:lnTo>
                  <a:lnTo>
                    <a:pt x="91" y="1080"/>
                  </a:lnTo>
                  <a:lnTo>
                    <a:pt x="0" y="1080"/>
                  </a:lnTo>
                  <a:lnTo>
                    <a:pt x="284" y="1321"/>
                  </a:lnTo>
                  <a:lnTo>
                    <a:pt x="569" y="1080"/>
                  </a:lnTo>
                  <a:lnTo>
                    <a:pt x="484" y="1080"/>
                  </a:lnTo>
                  <a:close/>
                </a:path>
              </a:pathLst>
            </a:custGeom>
            <a:solidFill>
              <a:schemeClr val="tx1"/>
            </a:solidFill>
            <a:ln>
              <a:noFill/>
            </a:ln>
          </p:spPr>
          <p:txBody>
            <a:bodyPr/>
            <a:lstStyle/>
            <a:p>
              <a:endParaRPr lang="zh-CN" altLang="en-US" sz="1400">
                <a:solidFill>
                  <a:schemeClr val="accent1"/>
                </a:solidFill>
              </a:endParaRPr>
            </a:p>
          </p:txBody>
        </p:sp>
        <p:sp>
          <p:nvSpPr>
            <p:cNvPr id="6" name="Freeform 8"/>
            <p:cNvSpPr/>
            <p:nvPr/>
          </p:nvSpPr>
          <p:spPr bwMode="auto">
            <a:xfrm>
              <a:off x="5331283" y="1686565"/>
              <a:ext cx="707014" cy="860820"/>
            </a:xfrm>
            <a:custGeom>
              <a:avLst/>
              <a:gdLst>
                <a:gd name="T0" fmla="*/ 484 w 570"/>
                <a:gd name="T1" fmla="*/ 453 h 694"/>
                <a:gd name="T2" fmla="*/ 484 w 570"/>
                <a:gd name="T3" fmla="*/ 0 h 694"/>
                <a:gd name="T4" fmla="*/ 91 w 570"/>
                <a:gd name="T5" fmla="*/ 0 h 694"/>
                <a:gd name="T6" fmla="*/ 91 w 570"/>
                <a:gd name="T7" fmla="*/ 453 h 694"/>
                <a:gd name="T8" fmla="*/ 0 w 570"/>
                <a:gd name="T9" fmla="*/ 453 h 694"/>
                <a:gd name="T10" fmla="*/ 285 w 570"/>
                <a:gd name="T11" fmla="*/ 694 h 694"/>
                <a:gd name="T12" fmla="*/ 570 w 570"/>
                <a:gd name="T13" fmla="*/ 453 h 694"/>
                <a:gd name="T14" fmla="*/ 484 w 570"/>
                <a:gd name="T15" fmla="*/ 453 h 6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94">
                  <a:moveTo>
                    <a:pt x="484" y="453"/>
                  </a:moveTo>
                  <a:lnTo>
                    <a:pt x="484" y="0"/>
                  </a:lnTo>
                  <a:lnTo>
                    <a:pt x="91" y="0"/>
                  </a:lnTo>
                  <a:lnTo>
                    <a:pt x="91" y="453"/>
                  </a:lnTo>
                  <a:lnTo>
                    <a:pt x="0" y="453"/>
                  </a:lnTo>
                  <a:lnTo>
                    <a:pt x="285" y="694"/>
                  </a:lnTo>
                  <a:lnTo>
                    <a:pt x="570" y="453"/>
                  </a:lnTo>
                  <a:lnTo>
                    <a:pt x="484" y="453"/>
                  </a:lnTo>
                  <a:close/>
                </a:path>
              </a:pathLst>
            </a:custGeom>
            <a:solidFill>
              <a:schemeClr val="bg2"/>
            </a:solidFill>
            <a:ln>
              <a:noFill/>
            </a:ln>
          </p:spPr>
          <p:txBody>
            <a:bodyPr/>
            <a:lstStyle/>
            <a:p>
              <a:endParaRPr lang="zh-CN" altLang="en-US" sz="1400">
                <a:solidFill>
                  <a:schemeClr val="accent1"/>
                </a:solidFill>
              </a:endParaRPr>
            </a:p>
          </p:txBody>
        </p:sp>
        <p:sp>
          <p:nvSpPr>
            <p:cNvPr id="7" name="Freeform 9"/>
            <p:cNvSpPr/>
            <p:nvPr/>
          </p:nvSpPr>
          <p:spPr bwMode="auto">
            <a:xfrm>
              <a:off x="6065585" y="1686565"/>
              <a:ext cx="707014" cy="1172154"/>
            </a:xfrm>
            <a:custGeom>
              <a:avLst/>
              <a:gdLst>
                <a:gd name="T0" fmla="*/ 485 w 570"/>
                <a:gd name="T1" fmla="*/ 704 h 945"/>
                <a:gd name="T2" fmla="*/ 485 w 570"/>
                <a:gd name="T3" fmla="*/ 0 h 945"/>
                <a:gd name="T4" fmla="*/ 92 w 570"/>
                <a:gd name="T5" fmla="*/ 0 h 945"/>
                <a:gd name="T6" fmla="*/ 92 w 570"/>
                <a:gd name="T7" fmla="*/ 704 h 945"/>
                <a:gd name="T8" fmla="*/ 0 w 570"/>
                <a:gd name="T9" fmla="*/ 704 h 945"/>
                <a:gd name="T10" fmla="*/ 285 w 570"/>
                <a:gd name="T11" fmla="*/ 945 h 945"/>
                <a:gd name="T12" fmla="*/ 570 w 570"/>
                <a:gd name="T13" fmla="*/ 704 h 945"/>
                <a:gd name="T14" fmla="*/ 485 w 570"/>
                <a:gd name="T15" fmla="*/ 704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945">
                  <a:moveTo>
                    <a:pt x="485" y="704"/>
                  </a:moveTo>
                  <a:lnTo>
                    <a:pt x="485" y="0"/>
                  </a:lnTo>
                  <a:lnTo>
                    <a:pt x="92" y="0"/>
                  </a:lnTo>
                  <a:lnTo>
                    <a:pt x="92" y="704"/>
                  </a:lnTo>
                  <a:lnTo>
                    <a:pt x="0" y="704"/>
                  </a:lnTo>
                  <a:lnTo>
                    <a:pt x="285" y="945"/>
                  </a:lnTo>
                  <a:lnTo>
                    <a:pt x="570" y="704"/>
                  </a:lnTo>
                  <a:lnTo>
                    <a:pt x="485" y="704"/>
                  </a:lnTo>
                  <a:close/>
                </a:path>
              </a:pathLst>
            </a:custGeom>
            <a:solidFill>
              <a:schemeClr val="tx2"/>
            </a:solidFill>
            <a:ln>
              <a:noFill/>
            </a:ln>
          </p:spPr>
          <p:txBody>
            <a:bodyPr/>
            <a:lstStyle/>
            <a:p>
              <a:endParaRPr lang="zh-CN" altLang="en-US" sz="1400">
                <a:solidFill>
                  <a:schemeClr val="accent1"/>
                </a:solidFill>
              </a:endParaRPr>
            </a:p>
          </p:txBody>
        </p:sp>
        <p:sp>
          <p:nvSpPr>
            <p:cNvPr id="8" name="Freeform 10"/>
            <p:cNvSpPr/>
            <p:nvPr/>
          </p:nvSpPr>
          <p:spPr bwMode="auto">
            <a:xfrm>
              <a:off x="6801127" y="1686565"/>
              <a:ext cx="705773" cy="2028012"/>
            </a:xfrm>
            <a:custGeom>
              <a:avLst/>
              <a:gdLst>
                <a:gd name="T0" fmla="*/ 484 w 569"/>
                <a:gd name="T1" fmla="*/ 1393 h 1635"/>
                <a:gd name="T2" fmla="*/ 484 w 569"/>
                <a:gd name="T3" fmla="*/ 0 h 1635"/>
                <a:gd name="T4" fmla="*/ 91 w 569"/>
                <a:gd name="T5" fmla="*/ 0 h 1635"/>
                <a:gd name="T6" fmla="*/ 91 w 569"/>
                <a:gd name="T7" fmla="*/ 1393 h 1635"/>
                <a:gd name="T8" fmla="*/ 0 w 569"/>
                <a:gd name="T9" fmla="*/ 1393 h 1635"/>
                <a:gd name="T10" fmla="*/ 285 w 569"/>
                <a:gd name="T11" fmla="*/ 1635 h 1635"/>
                <a:gd name="T12" fmla="*/ 569 w 569"/>
                <a:gd name="T13" fmla="*/ 1393 h 1635"/>
                <a:gd name="T14" fmla="*/ 484 w 569"/>
                <a:gd name="T15" fmla="*/ 1393 h 1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1635">
                  <a:moveTo>
                    <a:pt x="484" y="1393"/>
                  </a:moveTo>
                  <a:lnTo>
                    <a:pt x="484" y="0"/>
                  </a:lnTo>
                  <a:lnTo>
                    <a:pt x="91" y="0"/>
                  </a:lnTo>
                  <a:lnTo>
                    <a:pt x="91" y="1393"/>
                  </a:lnTo>
                  <a:lnTo>
                    <a:pt x="0" y="1393"/>
                  </a:lnTo>
                  <a:lnTo>
                    <a:pt x="285" y="1635"/>
                  </a:lnTo>
                  <a:lnTo>
                    <a:pt x="569" y="1393"/>
                  </a:lnTo>
                  <a:lnTo>
                    <a:pt x="484" y="1393"/>
                  </a:lnTo>
                  <a:close/>
                </a:path>
              </a:pathLst>
            </a:custGeom>
            <a:solidFill>
              <a:schemeClr val="bg1"/>
            </a:solidFill>
            <a:ln>
              <a:noFill/>
            </a:ln>
          </p:spPr>
          <p:txBody>
            <a:bodyPr/>
            <a:lstStyle/>
            <a:p>
              <a:endParaRPr lang="zh-CN" altLang="en-US" sz="1400">
                <a:solidFill>
                  <a:schemeClr val="accent1"/>
                </a:solidFill>
              </a:endParaRPr>
            </a:p>
          </p:txBody>
        </p:sp>
        <p:sp>
          <p:nvSpPr>
            <p:cNvPr id="9" name="Freeform 11"/>
            <p:cNvSpPr/>
            <p:nvPr/>
          </p:nvSpPr>
          <p:spPr bwMode="auto">
            <a:xfrm>
              <a:off x="3107292" y="1686565"/>
              <a:ext cx="707014" cy="1638534"/>
            </a:xfrm>
            <a:custGeom>
              <a:avLst/>
              <a:gdLst>
                <a:gd name="T0" fmla="*/ 484 w 570"/>
                <a:gd name="T1" fmla="*/ 1080 h 1321"/>
                <a:gd name="T2" fmla="*/ 484 w 570"/>
                <a:gd name="T3" fmla="*/ 0 h 1321"/>
                <a:gd name="T4" fmla="*/ 91 w 570"/>
                <a:gd name="T5" fmla="*/ 0 h 1321"/>
                <a:gd name="T6" fmla="*/ 91 w 570"/>
                <a:gd name="T7" fmla="*/ 1080 h 1321"/>
                <a:gd name="T8" fmla="*/ 0 w 570"/>
                <a:gd name="T9" fmla="*/ 1080 h 1321"/>
                <a:gd name="T10" fmla="*/ 285 w 570"/>
                <a:gd name="T11" fmla="*/ 1321 h 1321"/>
                <a:gd name="T12" fmla="*/ 570 w 570"/>
                <a:gd name="T13" fmla="*/ 1080 h 1321"/>
                <a:gd name="T14" fmla="*/ 484 w 570"/>
                <a:gd name="T15" fmla="*/ 1080 h 1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1321">
                  <a:moveTo>
                    <a:pt x="484" y="1080"/>
                  </a:moveTo>
                  <a:lnTo>
                    <a:pt x="484" y="0"/>
                  </a:lnTo>
                  <a:lnTo>
                    <a:pt x="91" y="0"/>
                  </a:lnTo>
                  <a:lnTo>
                    <a:pt x="91" y="1080"/>
                  </a:lnTo>
                  <a:lnTo>
                    <a:pt x="0" y="1080"/>
                  </a:lnTo>
                  <a:lnTo>
                    <a:pt x="285" y="1321"/>
                  </a:lnTo>
                  <a:lnTo>
                    <a:pt x="570" y="1080"/>
                  </a:lnTo>
                  <a:lnTo>
                    <a:pt x="484" y="1080"/>
                  </a:lnTo>
                  <a:close/>
                </a:path>
              </a:pathLst>
            </a:custGeom>
            <a:solidFill>
              <a:schemeClr val="tx2"/>
            </a:solidFill>
            <a:ln>
              <a:noFill/>
            </a:ln>
          </p:spPr>
          <p:txBody>
            <a:bodyPr/>
            <a:lstStyle/>
            <a:p>
              <a:endParaRPr lang="zh-CN" altLang="en-US" sz="1400">
                <a:solidFill>
                  <a:schemeClr val="accent1"/>
                </a:solidFill>
              </a:endParaRPr>
            </a:p>
          </p:txBody>
        </p:sp>
        <p:sp>
          <p:nvSpPr>
            <p:cNvPr id="10" name="Freeform 12"/>
            <p:cNvSpPr/>
            <p:nvPr/>
          </p:nvSpPr>
          <p:spPr bwMode="auto">
            <a:xfrm>
              <a:off x="853531" y="1686565"/>
              <a:ext cx="707014" cy="860820"/>
            </a:xfrm>
            <a:custGeom>
              <a:avLst/>
              <a:gdLst>
                <a:gd name="T0" fmla="*/ 484 w 570"/>
                <a:gd name="T1" fmla="*/ 453 h 694"/>
                <a:gd name="T2" fmla="*/ 484 w 570"/>
                <a:gd name="T3" fmla="*/ 0 h 694"/>
                <a:gd name="T4" fmla="*/ 91 w 570"/>
                <a:gd name="T5" fmla="*/ 0 h 694"/>
                <a:gd name="T6" fmla="*/ 91 w 570"/>
                <a:gd name="T7" fmla="*/ 453 h 694"/>
                <a:gd name="T8" fmla="*/ 0 w 570"/>
                <a:gd name="T9" fmla="*/ 453 h 694"/>
                <a:gd name="T10" fmla="*/ 285 w 570"/>
                <a:gd name="T11" fmla="*/ 694 h 694"/>
                <a:gd name="T12" fmla="*/ 570 w 570"/>
                <a:gd name="T13" fmla="*/ 453 h 694"/>
                <a:gd name="T14" fmla="*/ 484 w 570"/>
                <a:gd name="T15" fmla="*/ 453 h 6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694">
                  <a:moveTo>
                    <a:pt x="484" y="453"/>
                  </a:moveTo>
                  <a:lnTo>
                    <a:pt x="484" y="0"/>
                  </a:lnTo>
                  <a:lnTo>
                    <a:pt x="91" y="0"/>
                  </a:lnTo>
                  <a:lnTo>
                    <a:pt x="91" y="453"/>
                  </a:lnTo>
                  <a:lnTo>
                    <a:pt x="0" y="453"/>
                  </a:lnTo>
                  <a:lnTo>
                    <a:pt x="285" y="694"/>
                  </a:lnTo>
                  <a:lnTo>
                    <a:pt x="570" y="453"/>
                  </a:lnTo>
                  <a:lnTo>
                    <a:pt x="484" y="453"/>
                  </a:lnTo>
                  <a:close/>
                </a:path>
              </a:pathLst>
            </a:custGeom>
            <a:solidFill>
              <a:schemeClr val="bg1"/>
            </a:solidFill>
            <a:ln>
              <a:noFill/>
            </a:ln>
          </p:spPr>
          <p:txBody>
            <a:bodyPr/>
            <a:lstStyle/>
            <a:p>
              <a:endParaRPr lang="zh-CN" altLang="en-US" sz="1400">
                <a:solidFill>
                  <a:schemeClr val="accent1"/>
                </a:solidFill>
              </a:endParaRPr>
            </a:p>
          </p:txBody>
        </p:sp>
        <p:sp>
          <p:nvSpPr>
            <p:cNvPr id="11" name="Freeform 13"/>
            <p:cNvSpPr/>
            <p:nvPr/>
          </p:nvSpPr>
          <p:spPr bwMode="auto">
            <a:xfrm>
              <a:off x="1587833" y="1686565"/>
              <a:ext cx="707014" cy="1172154"/>
            </a:xfrm>
            <a:custGeom>
              <a:avLst/>
              <a:gdLst>
                <a:gd name="T0" fmla="*/ 484 w 570"/>
                <a:gd name="T1" fmla="*/ 704 h 945"/>
                <a:gd name="T2" fmla="*/ 484 w 570"/>
                <a:gd name="T3" fmla="*/ 0 h 945"/>
                <a:gd name="T4" fmla="*/ 91 w 570"/>
                <a:gd name="T5" fmla="*/ 0 h 945"/>
                <a:gd name="T6" fmla="*/ 91 w 570"/>
                <a:gd name="T7" fmla="*/ 704 h 945"/>
                <a:gd name="T8" fmla="*/ 0 w 570"/>
                <a:gd name="T9" fmla="*/ 704 h 945"/>
                <a:gd name="T10" fmla="*/ 285 w 570"/>
                <a:gd name="T11" fmla="*/ 945 h 945"/>
                <a:gd name="T12" fmla="*/ 570 w 570"/>
                <a:gd name="T13" fmla="*/ 704 h 945"/>
                <a:gd name="T14" fmla="*/ 484 w 570"/>
                <a:gd name="T15" fmla="*/ 704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945">
                  <a:moveTo>
                    <a:pt x="484" y="704"/>
                  </a:moveTo>
                  <a:lnTo>
                    <a:pt x="484" y="0"/>
                  </a:lnTo>
                  <a:lnTo>
                    <a:pt x="91" y="0"/>
                  </a:lnTo>
                  <a:lnTo>
                    <a:pt x="91" y="704"/>
                  </a:lnTo>
                  <a:lnTo>
                    <a:pt x="0" y="704"/>
                  </a:lnTo>
                  <a:lnTo>
                    <a:pt x="285" y="945"/>
                  </a:lnTo>
                  <a:lnTo>
                    <a:pt x="570" y="704"/>
                  </a:lnTo>
                  <a:lnTo>
                    <a:pt x="484" y="704"/>
                  </a:lnTo>
                  <a:close/>
                </a:path>
              </a:pathLst>
            </a:custGeom>
            <a:solidFill>
              <a:schemeClr val="tx1"/>
            </a:solidFill>
            <a:ln>
              <a:noFill/>
            </a:ln>
          </p:spPr>
          <p:txBody>
            <a:bodyPr/>
            <a:lstStyle/>
            <a:p>
              <a:endParaRPr lang="zh-CN" altLang="en-US" sz="1400">
                <a:solidFill>
                  <a:schemeClr val="accent1"/>
                </a:solidFill>
              </a:endParaRPr>
            </a:p>
          </p:txBody>
        </p:sp>
        <p:sp>
          <p:nvSpPr>
            <p:cNvPr id="12" name="Freeform 14"/>
            <p:cNvSpPr/>
            <p:nvPr/>
          </p:nvSpPr>
          <p:spPr bwMode="auto">
            <a:xfrm>
              <a:off x="2323375" y="1686565"/>
              <a:ext cx="705773" cy="2028012"/>
            </a:xfrm>
            <a:custGeom>
              <a:avLst/>
              <a:gdLst>
                <a:gd name="T0" fmla="*/ 484 w 569"/>
                <a:gd name="T1" fmla="*/ 1393 h 1635"/>
                <a:gd name="T2" fmla="*/ 484 w 569"/>
                <a:gd name="T3" fmla="*/ 0 h 1635"/>
                <a:gd name="T4" fmla="*/ 91 w 569"/>
                <a:gd name="T5" fmla="*/ 0 h 1635"/>
                <a:gd name="T6" fmla="*/ 91 w 569"/>
                <a:gd name="T7" fmla="*/ 1393 h 1635"/>
                <a:gd name="T8" fmla="*/ 0 w 569"/>
                <a:gd name="T9" fmla="*/ 1393 h 1635"/>
                <a:gd name="T10" fmla="*/ 284 w 569"/>
                <a:gd name="T11" fmla="*/ 1635 h 1635"/>
                <a:gd name="T12" fmla="*/ 569 w 569"/>
                <a:gd name="T13" fmla="*/ 1393 h 1635"/>
                <a:gd name="T14" fmla="*/ 484 w 569"/>
                <a:gd name="T15" fmla="*/ 1393 h 1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1635">
                  <a:moveTo>
                    <a:pt x="484" y="1393"/>
                  </a:moveTo>
                  <a:lnTo>
                    <a:pt x="484" y="0"/>
                  </a:lnTo>
                  <a:lnTo>
                    <a:pt x="91" y="0"/>
                  </a:lnTo>
                  <a:lnTo>
                    <a:pt x="91" y="1393"/>
                  </a:lnTo>
                  <a:lnTo>
                    <a:pt x="0" y="1393"/>
                  </a:lnTo>
                  <a:lnTo>
                    <a:pt x="284" y="1635"/>
                  </a:lnTo>
                  <a:lnTo>
                    <a:pt x="569" y="1393"/>
                  </a:lnTo>
                  <a:lnTo>
                    <a:pt x="484" y="1393"/>
                  </a:lnTo>
                  <a:close/>
                </a:path>
              </a:pathLst>
            </a:custGeom>
            <a:solidFill>
              <a:schemeClr val="bg2"/>
            </a:solidFill>
            <a:ln>
              <a:noFill/>
            </a:ln>
          </p:spPr>
          <p:txBody>
            <a:bodyPr/>
            <a:lstStyle/>
            <a:p>
              <a:endParaRPr lang="zh-CN" altLang="en-US" sz="1400">
                <a:solidFill>
                  <a:schemeClr val="accent1"/>
                </a:solidFill>
              </a:endParaRPr>
            </a:p>
          </p:txBody>
        </p:sp>
        <p:sp>
          <p:nvSpPr>
            <p:cNvPr id="13" name="TextBox 12"/>
            <p:cNvSpPr txBox="1"/>
            <p:nvPr/>
          </p:nvSpPr>
          <p:spPr bwMode="auto">
            <a:xfrm>
              <a:off x="8710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smtClean="0">
                  <a:solidFill>
                    <a:schemeClr val="accent1"/>
                  </a:solidFill>
                </a:rPr>
                <a:t>标题</a:t>
              </a:r>
              <a:endParaRPr lang="zh-CN" altLang="en-US" sz="1400" dirty="0">
                <a:solidFill>
                  <a:schemeClr val="accent1"/>
                </a:solidFill>
              </a:endParaRPr>
            </a:p>
          </p:txBody>
        </p:sp>
        <p:sp>
          <p:nvSpPr>
            <p:cNvPr id="14" name="TextBox 13"/>
            <p:cNvSpPr txBox="1"/>
            <p:nvPr/>
          </p:nvSpPr>
          <p:spPr bwMode="auto">
            <a:xfrm>
              <a:off x="15949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15" name="TextBox 14"/>
            <p:cNvSpPr txBox="1"/>
            <p:nvPr/>
          </p:nvSpPr>
          <p:spPr bwMode="auto">
            <a:xfrm>
              <a:off x="232519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16" name="TextBox 15"/>
            <p:cNvSpPr txBox="1"/>
            <p:nvPr/>
          </p:nvSpPr>
          <p:spPr bwMode="auto">
            <a:xfrm>
              <a:off x="311259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17" name="TextBox 16"/>
            <p:cNvSpPr txBox="1"/>
            <p:nvPr/>
          </p:nvSpPr>
          <p:spPr bwMode="auto">
            <a:xfrm>
              <a:off x="38682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3D907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18" name="TextBox 17"/>
            <p:cNvSpPr txBox="1"/>
            <p:nvPr/>
          </p:nvSpPr>
          <p:spPr bwMode="auto">
            <a:xfrm>
              <a:off x="461119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smtClean="0">
                  <a:solidFill>
                    <a:schemeClr val="accent1"/>
                  </a:solidFill>
                </a:rPr>
                <a:t>标题</a:t>
              </a:r>
              <a:endParaRPr lang="zh-CN" altLang="en-US" sz="1400" dirty="0">
                <a:solidFill>
                  <a:schemeClr val="accent1"/>
                </a:solidFill>
              </a:endParaRPr>
            </a:p>
          </p:txBody>
        </p:sp>
        <p:sp>
          <p:nvSpPr>
            <p:cNvPr id="19" name="TextBox 18"/>
            <p:cNvSpPr txBox="1"/>
            <p:nvPr/>
          </p:nvSpPr>
          <p:spPr bwMode="auto">
            <a:xfrm>
              <a:off x="53541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smtClean="0">
                  <a:solidFill>
                    <a:schemeClr val="accent1"/>
                  </a:solidFill>
                </a:rPr>
                <a:t>标题</a:t>
              </a:r>
              <a:endParaRPr lang="zh-CN" altLang="en-US" sz="1400" dirty="0">
                <a:solidFill>
                  <a:schemeClr val="accent1"/>
                </a:solidFill>
              </a:endParaRPr>
            </a:p>
          </p:txBody>
        </p:sp>
        <p:sp>
          <p:nvSpPr>
            <p:cNvPr id="20" name="TextBox 19"/>
            <p:cNvSpPr txBox="1"/>
            <p:nvPr/>
          </p:nvSpPr>
          <p:spPr bwMode="auto">
            <a:xfrm>
              <a:off x="608439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21" name="TextBox 20"/>
            <p:cNvSpPr txBox="1"/>
            <p:nvPr/>
          </p:nvSpPr>
          <p:spPr bwMode="auto">
            <a:xfrm>
              <a:off x="68019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22" name="TextBox 21"/>
            <p:cNvSpPr txBox="1"/>
            <p:nvPr/>
          </p:nvSpPr>
          <p:spPr bwMode="auto">
            <a:xfrm>
              <a:off x="7602048" y="1347614"/>
              <a:ext cx="671979"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3D907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标题</a:t>
              </a:r>
            </a:p>
          </p:txBody>
        </p:sp>
        <p:sp>
          <p:nvSpPr>
            <p:cNvPr id="23" name="TextBox 682"/>
            <p:cNvSpPr txBox="1"/>
            <p:nvPr/>
          </p:nvSpPr>
          <p:spPr>
            <a:xfrm>
              <a:off x="931125" y="1916920"/>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36%</a:t>
              </a:r>
              <a:endParaRPr lang="zh-CN" altLang="en-US" sz="1400" dirty="0">
                <a:solidFill>
                  <a:schemeClr val="accent2"/>
                </a:solidFill>
              </a:endParaRPr>
            </a:p>
          </p:txBody>
        </p:sp>
        <p:sp>
          <p:nvSpPr>
            <p:cNvPr id="24" name="TextBox 682"/>
            <p:cNvSpPr txBox="1"/>
            <p:nvPr/>
          </p:nvSpPr>
          <p:spPr>
            <a:xfrm>
              <a:off x="1645500" y="2190621"/>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45%</a:t>
              </a:r>
              <a:endParaRPr lang="zh-CN" altLang="en-US" sz="1400" dirty="0">
                <a:solidFill>
                  <a:schemeClr val="accent2"/>
                </a:solidFill>
              </a:endParaRPr>
            </a:p>
          </p:txBody>
        </p:sp>
        <p:sp>
          <p:nvSpPr>
            <p:cNvPr id="25" name="TextBox 682"/>
            <p:cNvSpPr txBox="1"/>
            <p:nvPr/>
          </p:nvSpPr>
          <p:spPr>
            <a:xfrm>
              <a:off x="2369400" y="3022845"/>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64%</a:t>
              </a:r>
              <a:endParaRPr lang="zh-CN" altLang="en-US" sz="1400" dirty="0">
                <a:solidFill>
                  <a:schemeClr val="accent2"/>
                </a:solidFill>
              </a:endParaRPr>
            </a:p>
          </p:txBody>
        </p:sp>
        <p:sp>
          <p:nvSpPr>
            <p:cNvPr id="26" name="TextBox 682"/>
            <p:cNvSpPr txBox="1"/>
            <p:nvPr/>
          </p:nvSpPr>
          <p:spPr>
            <a:xfrm>
              <a:off x="3150450" y="2660671"/>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51%</a:t>
              </a:r>
              <a:endParaRPr lang="zh-CN" altLang="en-US" sz="1400" dirty="0">
                <a:solidFill>
                  <a:schemeClr val="accent2"/>
                </a:solidFill>
              </a:endParaRPr>
            </a:p>
          </p:txBody>
        </p:sp>
        <p:sp>
          <p:nvSpPr>
            <p:cNvPr id="27" name="TextBox 682"/>
            <p:cNvSpPr txBox="1"/>
            <p:nvPr/>
          </p:nvSpPr>
          <p:spPr>
            <a:xfrm>
              <a:off x="3912451" y="2206043"/>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47%</a:t>
              </a:r>
              <a:endParaRPr lang="zh-CN" altLang="en-US" sz="1400" dirty="0">
                <a:solidFill>
                  <a:schemeClr val="accent2"/>
                </a:solidFill>
              </a:endParaRPr>
            </a:p>
          </p:txBody>
        </p:sp>
        <p:sp>
          <p:nvSpPr>
            <p:cNvPr id="28" name="TextBox 682"/>
            <p:cNvSpPr txBox="1"/>
            <p:nvPr/>
          </p:nvSpPr>
          <p:spPr>
            <a:xfrm>
              <a:off x="4655400" y="2693861"/>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52%</a:t>
              </a:r>
              <a:endParaRPr lang="zh-CN" altLang="en-US" sz="1400" dirty="0">
                <a:solidFill>
                  <a:schemeClr val="accent2"/>
                </a:solidFill>
              </a:endParaRPr>
            </a:p>
          </p:txBody>
        </p:sp>
        <p:sp>
          <p:nvSpPr>
            <p:cNvPr id="29" name="TextBox 682"/>
            <p:cNvSpPr txBox="1"/>
            <p:nvPr/>
          </p:nvSpPr>
          <p:spPr>
            <a:xfrm>
              <a:off x="5388825" y="1916920"/>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38%</a:t>
              </a:r>
              <a:endParaRPr lang="zh-CN" altLang="en-US" sz="1400" dirty="0">
                <a:solidFill>
                  <a:schemeClr val="accent2"/>
                </a:solidFill>
              </a:endParaRPr>
            </a:p>
          </p:txBody>
        </p:sp>
        <p:sp>
          <p:nvSpPr>
            <p:cNvPr id="30" name="TextBox 682"/>
            <p:cNvSpPr txBox="1"/>
            <p:nvPr/>
          </p:nvSpPr>
          <p:spPr>
            <a:xfrm>
              <a:off x="6122251" y="2208610"/>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46%</a:t>
              </a:r>
              <a:endParaRPr lang="zh-CN" altLang="en-US" sz="1400" dirty="0">
                <a:solidFill>
                  <a:schemeClr val="accent2"/>
                </a:solidFill>
              </a:endParaRPr>
            </a:p>
          </p:txBody>
        </p:sp>
        <p:sp>
          <p:nvSpPr>
            <p:cNvPr id="31" name="TextBox 682"/>
            <p:cNvSpPr txBox="1"/>
            <p:nvPr/>
          </p:nvSpPr>
          <p:spPr>
            <a:xfrm>
              <a:off x="6855675" y="3051757"/>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68%</a:t>
              </a:r>
              <a:endParaRPr lang="zh-CN" altLang="en-US" sz="1400" dirty="0">
                <a:solidFill>
                  <a:schemeClr val="accent2"/>
                </a:solidFill>
              </a:endParaRPr>
            </a:p>
          </p:txBody>
        </p:sp>
        <p:sp>
          <p:nvSpPr>
            <p:cNvPr id="32" name="TextBox 682"/>
            <p:cNvSpPr txBox="1"/>
            <p:nvPr/>
          </p:nvSpPr>
          <p:spPr>
            <a:xfrm>
              <a:off x="7636725" y="2656720"/>
              <a:ext cx="583177" cy="33107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1400" dirty="0" smtClean="0">
                  <a:solidFill>
                    <a:schemeClr val="accent2"/>
                  </a:solidFill>
                </a:rPr>
                <a:t>55%</a:t>
              </a:r>
              <a:endParaRPr lang="zh-CN" altLang="en-US" sz="1400" dirty="0">
                <a:solidFill>
                  <a:schemeClr val="accent2"/>
                </a:solidFill>
              </a:endParaRPr>
            </a:p>
          </p:txBody>
        </p:sp>
        <p:sp>
          <p:nvSpPr>
            <p:cNvPr id="33" name="TextBox 32"/>
            <p:cNvSpPr txBox="1"/>
            <p:nvPr/>
          </p:nvSpPr>
          <p:spPr bwMode="auto">
            <a:xfrm>
              <a:off x="2154111" y="3827441"/>
              <a:ext cx="1136695" cy="331076"/>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添加标题</a:t>
              </a:r>
            </a:p>
          </p:txBody>
        </p:sp>
        <p:sp>
          <p:nvSpPr>
            <p:cNvPr id="34" name="TextBox 33"/>
            <p:cNvSpPr txBox="1"/>
            <p:nvPr/>
          </p:nvSpPr>
          <p:spPr bwMode="auto">
            <a:xfrm>
              <a:off x="5168547" y="2610951"/>
              <a:ext cx="1136695" cy="331076"/>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添加标题</a:t>
              </a:r>
            </a:p>
          </p:txBody>
        </p:sp>
        <p:sp>
          <p:nvSpPr>
            <p:cNvPr id="35" name="TextBox 34"/>
            <p:cNvSpPr txBox="1"/>
            <p:nvPr/>
          </p:nvSpPr>
          <p:spPr bwMode="auto">
            <a:xfrm>
              <a:off x="6640110" y="3827441"/>
              <a:ext cx="1136695" cy="331076"/>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添加标题</a:t>
              </a:r>
            </a:p>
          </p:txBody>
        </p:sp>
        <p:sp>
          <p:nvSpPr>
            <p:cNvPr id="36" name="TextBox 35"/>
            <p:cNvSpPr txBox="1"/>
            <p:nvPr/>
          </p:nvSpPr>
          <p:spPr bwMode="auto">
            <a:xfrm>
              <a:off x="680429" y="2610951"/>
              <a:ext cx="1136695" cy="331076"/>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accent1"/>
                  </a:solidFill>
                </a:rPr>
                <a:t>添加标题</a:t>
              </a:r>
            </a:p>
          </p:txBody>
        </p:sp>
      </p:grpSp>
      <p:grpSp>
        <p:nvGrpSpPr>
          <p:cNvPr id="37" name="组合 36"/>
          <p:cNvGrpSpPr/>
          <p:nvPr/>
        </p:nvGrpSpPr>
        <p:grpSpPr>
          <a:xfrm>
            <a:off x="280052" y="242680"/>
            <a:ext cx="2904891" cy="338554"/>
            <a:chOff x="568442" y="319364"/>
            <a:chExt cx="3873190" cy="451406"/>
          </a:xfrm>
        </p:grpSpPr>
        <p:sp>
          <p:nvSpPr>
            <p:cNvPr id="38"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9" name="等腰三角形 38"/>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0"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07063" y="1058649"/>
            <a:ext cx="2033112" cy="1954450"/>
            <a:chOff x="5807955" y="4605844"/>
            <a:chExt cx="1458577" cy="1402144"/>
          </a:xfrm>
        </p:grpSpPr>
        <p:sp>
          <p:nvSpPr>
            <p:cNvPr id="3" name="文本框 5"/>
            <p:cNvSpPr txBox="1"/>
            <p:nvPr/>
          </p:nvSpPr>
          <p:spPr>
            <a:xfrm>
              <a:off x="6396893" y="4916469"/>
              <a:ext cx="869639" cy="728648"/>
            </a:xfrm>
            <a:prstGeom prst="rect">
              <a:avLst/>
            </a:prstGeom>
            <a:noFill/>
          </p:spPr>
          <p:txBody>
            <a:bodyPr wrap="none" rtlCol="0">
              <a:spAutoFit/>
            </a:bodyPr>
            <a:lstStyle/>
            <a:p>
              <a:r>
                <a:rPr lang="en-US" altLang="zh-CN" sz="6000" dirty="0" smtClean="0">
                  <a:latin typeface="站酷高端黑" panose="02010600030101010101" pitchFamily="2" charset="-122"/>
                  <a:ea typeface="站酷高端黑" panose="02010600030101010101" pitchFamily="2" charset="-122"/>
                </a:rPr>
                <a:t>05</a:t>
              </a:r>
              <a:endParaRPr lang="zh-CN" altLang="en-US" sz="6000" dirty="0">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8C864"/>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C864"/>
                </a:solidFill>
              </a:endParaRPr>
            </a:p>
          </p:txBody>
        </p:sp>
      </p:grpSp>
      <p:sp>
        <p:nvSpPr>
          <p:cNvPr id="6" name="矩形 69"/>
          <p:cNvSpPr>
            <a:spLocks noChangeArrowheads="1"/>
          </p:cNvSpPr>
          <p:nvPr/>
        </p:nvSpPr>
        <p:spPr bwMode="auto">
          <a:xfrm>
            <a:off x="3419872" y="3124294"/>
            <a:ext cx="248380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000" b="1" dirty="0" smtClean="0">
                <a:latin typeface="微软雅黑" panose="020B0503020204020204" pitchFamily="34" charset="-122"/>
                <a:ea typeface="微软雅黑" panose="020B0503020204020204" pitchFamily="34" charset="-122"/>
                <a:sym typeface="微软雅黑" panose="020B0503020204020204" pitchFamily="34" charset="-122"/>
              </a:rPr>
              <a:t>明年工作计划</a:t>
            </a:r>
            <a:endParaRPr lang="en-US" altLang="zh-CN" sz="3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2454936" y="3678292"/>
            <a:ext cx="4627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1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a:t>
            </a:r>
            <a:r>
              <a:rPr lang="zh-CN" altLang="en-US" sz="1100" dirty="0" smtClean="0">
                <a:solidFill>
                  <a:schemeClr val="accent1"/>
                </a:solidFill>
                <a:latin typeface="微软雅黑" panose="020B0503020204020204" pitchFamily="34" charset="-122"/>
                <a:ea typeface="微软雅黑" panose="020B0503020204020204" pitchFamily="34" charset="-122"/>
              </a:rPr>
              <a:t>此处添加文字</a:t>
            </a:r>
            <a:endParaRPr lang="zh-CN" altLang="en-US" sz="1100" dirty="0">
              <a:solidFill>
                <a:schemeClr val="accent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907704" y="3401293"/>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84168" y="3401293"/>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794061"/>
            <a:ext cx="5733295" cy="3557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152"/>
          <p:cNvSpPr>
            <a:spLocks noChangeArrowheads="1"/>
          </p:cNvSpPr>
          <p:nvPr/>
        </p:nvSpPr>
        <p:spPr bwMode="auto">
          <a:xfrm>
            <a:off x="145093" y="2255276"/>
            <a:ext cx="962990" cy="336695"/>
          </a:xfrm>
          <a:prstGeom prst="rect">
            <a:avLst/>
          </a:prstGeom>
          <a:solidFill>
            <a:srgbClr val="FFFFFF">
              <a:alpha val="50195"/>
            </a:srgbClr>
          </a:solidFill>
          <a:ln w="6350">
            <a:solidFill>
              <a:srgbClr val="FFFFFF"/>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4" name="TextBox 153"/>
          <p:cNvSpPr>
            <a:spLocks noChangeArrowheads="1"/>
          </p:cNvSpPr>
          <p:nvPr/>
        </p:nvSpPr>
        <p:spPr bwMode="auto">
          <a:xfrm>
            <a:off x="2198620" y="2313784"/>
            <a:ext cx="965115" cy="336695"/>
          </a:xfrm>
          <a:prstGeom prst="rect">
            <a:avLst/>
          </a:prstGeom>
          <a:solidFill>
            <a:srgbClr val="FFFFFF">
              <a:alpha val="50195"/>
            </a:srgbClr>
          </a:solidFill>
          <a:ln w="6350">
            <a:solidFill>
              <a:srgbClr val="FFFFFF"/>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grpSp>
        <p:nvGrpSpPr>
          <p:cNvPr id="5" name="组合 4"/>
          <p:cNvGrpSpPr/>
          <p:nvPr/>
        </p:nvGrpSpPr>
        <p:grpSpPr>
          <a:xfrm>
            <a:off x="2736449" y="555526"/>
            <a:ext cx="5507959" cy="4338637"/>
            <a:chOff x="2736449" y="555526"/>
            <a:chExt cx="5507959" cy="4338637"/>
          </a:xfrm>
        </p:grpSpPr>
        <p:sp>
          <p:nvSpPr>
            <p:cNvPr id="6" name="TextBox 154"/>
            <p:cNvSpPr>
              <a:spLocks noChangeArrowheads="1"/>
            </p:cNvSpPr>
            <p:nvPr/>
          </p:nvSpPr>
          <p:spPr bwMode="auto">
            <a:xfrm>
              <a:off x="2891632" y="813564"/>
              <a:ext cx="962990" cy="336695"/>
            </a:xfrm>
            <a:prstGeom prst="rect">
              <a:avLst/>
            </a:prstGeom>
            <a:solidFill>
              <a:schemeClr val="bg1">
                <a:alpha val="45097"/>
              </a:schemeClr>
            </a:solidFill>
            <a:ln w="6350">
              <a:solidFill>
                <a:srgbClr val="F5C040"/>
              </a:solidFill>
              <a:miter lim="800000"/>
            </a:ln>
          </p:spPr>
          <p:txBody>
            <a:bodyPr>
              <a:spAutoFit/>
            </a:bodyPr>
            <a:lstStyle/>
            <a:p>
              <a:pPr algn="ctr" fontAlgn="base">
                <a:lnSpc>
                  <a:spcPct val="150000"/>
                </a:lnSpc>
                <a:spcBef>
                  <a:spcPts val="600"/>
                </a:spcBef>
                <a:spcAft>
                  <a:spcPts val="600"/>
                </a:spcAft>
              </a:pPr>
              <a:r>
                <a:rPr lang="zh-CN" altLang="en-US" sz="1200" dirty="0" smtClean="0">
                  <a:solidFill>
                    <a:schemeClr val="accent1"/>
                  </a:solidFill>
                  <a:latin typeface="微软雅黑" panose="020B0503020204020204" pitchFamily="34" charset="-122"/>
                  <a:ea typeface="微软雅黑" panose="020B0503020204020204" pitchFamily="34" charset="-122"/>
                </a:rPr>
                <a:t>标题文字</a:t>
              </a:r>
            </a:p>
          </p:txBody>
        </p:sp>
        <p:sp>
          <p:nvSpPr>
            <p:cNvPr id="7" name="TextBox 155"/>
            <p:cNvSpPr>
              <a:spLocks noChangeArrowheads="1"/>
            </p:cNvSpPr>
            <p:nvPr/>
          </p:nvSpPr>
          <p:spPr bwMode="auto">
            <a:xfrm>
              <a:off x="4923902" y="1995737"/>
              <a:ext cx="965115" cy="336695"/>
            </a:xfrm>
            <a:prstGeom prst="rect">
              <a:avLst/>
            </a:prstGeom>
            <a:solidFill>
              <a:schemeClr val="tx1">
                <a:alpha val="39999"/>
              </a:schemeClr>
            </a:solidFill>
            <a:ln w="6350">
              <a:solidFill>
                <a:schemeClr val="tx1"/>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8" name="TextBox 156"/>
            <p:cNvSpPr>
              <a:spLocks noChangeArrowheads="1"/>
            </p:cNvSpPr>
            <p:nvPr/>
          </p:nvSpPr>
          <p:spPr bwMode="auto">
            <a:xfrm>
              <a:off x="2736449" y="4075043"/>
              <a:ext cx="1437044" cy="336695"/>
            </a:xfrm>
            <a:prstGeom prst="rect">
              <a:avLst/>
            </a:prstGeom>
            <a:solidFill>
              <a:schemeClr val="tx1">
                <a:alpha val="50195"/>
              </a:schemeClr>
            </a:solidFill>
            <a:ln w="6350">
              <a:solidFill>
                <a:schemeClr val="tx1"/>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9" name="TextBox 157"/>
            <p:cNvSpPr>
              <a:spLocks noChangeArrowheads="1"/>
            </p:cNvSpPr>
            <p:nvPr/>
          </p:nvSpPr>
          <p:spPr bwMode="auto">
            <a:xfrm>
              <a:off x="5121602" y="2984383"/>
              <a:ext cx="962989" cy="336695"/>
            </a:xfrm>
            <a:prstGeom prst="rect">
              <a:avLst/>
            </a:prstGeom>
            <a:solidFill>
              <a:schemeClr val="bg2">
                <a:alpha val="50195"/>
              </a:schemeClr>
            </a:solidFill>
            <a:ln w="6350">
              <a:solidFill>
                <a:schemeClr val="bg2"/>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0" name="TextBox 158"/>
            <p:cNvSpPr>
              <a:spLocks noChangeArrowheads="1"/>
            </p:cNvSpPr>
            <p:nvPr/>
          </p:nvSpPr>
          <p:spPr bwMode="auto">
            <a:xfrm>
              <a:off x="4245771" y="3704489"/>
              <a:ext cx="965115" cy="336695"/>
            </a:xfrm>
            <a:prstGeom prst="rect">
              <a:avLst/>
            </a:prstGeom>
            <a:solidFill>
              <a:schemeClr val="tx2">
                <a:alpha val="50195"/>
              </a:schemeClr>
            </a:solidFill>
            <a:ln w="6350">
              <a:solidFill>
                <a:schemeClr val="tx2"/>
              </a:solidFill>
              <a:miter lim="800000"/>
            </a:ln>
          </p:spPr>
          <p:txBody>
            <a:bodyPr>
              <a:spAutoFit/>
            </a:bodyPr>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1" name="线形标注 2 162"/>
            <p:cNvSpPr/>
            <p:nvPr/>
          </p:nvSpPr>
          <p:spPr bwMode="auto">
            <a:xfrm>
              <a:off x="6305674" y="555526"/>
              <a:ext cx="1928105" cy="258038"/>
            </a:xfrm>
            <a:prstGeom prst="borderCallout2">
              <a:avLst>
                <a:gd name="adj1" fmla="val 28963"/>
                <a:gd name="adj2" fmla="val -1000"/>
                <a:gd name="adj3" fmla="val 22074"/>
                <a:gd name="adj4" fmla="val -111185"/>
                <a:gd name="adj5" fmla="val 127931"/>
                <a:gd name="adj6" fmla="val -132676"/>
              </a:avLst>
            </a:prstGeom>
            <a:solidFill>
              <a:schemeClr val="bg1">
                <a:alpha val="45097"/>
              </a:schemeClr>
            </a:solidFill>
            <a:ln w="6350">
              <a:solidFill>
                <a:schemeClr val="bg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2" name="线形标注 2 163"/>
            <p:cNvSpPr/>
            <p:nvPr/>
          </p:nvSpPr>
          <p:spPr bwMode="auto">
            <a:xfrm>
              <a:off x="6305674" y="924580"/>
              <a:ext cx="1928105" cy="259539"/>
            </a:xfrm>
            <a:prstGeom prst="borderCallout2">
              <a:avLst>
                <a:gd name="adj1" fmla="val 28963"/>
                <a:gd name="adj2" fmla="val -1000"/>
                <a:gd name="adj3" fmla="val 25519"/>
                <a:gd name="adj4" fmla="val -109875"/>
                <a:gd name="adj5" fmla="val 55546"/>
                <a:gd name="adj6" fmla="val -130708"/>
              </a:avLst>
            </a:prstGeom>
            <a:solidFill>
              <a:schemeClr val="bg1">
                <a:alpha val="45097"/>
              </a:schemeClr>
            </a:solidFill>
            <a:ln w="6350">
              <a:solidFill>
                <a:schemeClr val="bg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3" name="线形标注 2 164"/>
            <p:cNvSpPr/>
            <p:nvPr/>
          </p:nvSpPr>
          <p:spPr bwMode="auto">
            <a:xfrm>
              <a:off x="6316304" y="1328140"/>
              <a:ext cx="1928104" cy="258038"/>
            </a:xfrm>
            <a:prstGeom prst="borderCallout2">
              <a:avLst>
                <a:gd name="adj1" fmla="val 28963"/>
                <a:gd name="adj2" fmla="val -1000"/>
                <a:gd name="adj3" fmla="val 28963"/>
                <a:gd name="adj4" fmla="val -20852"/>
                <a:gd name="adj5" fmla="val 282764"/>
                <a:gd name="adj6" fmla="val -66560"/>
              </a:avLst>
            </a:prstGeom>
            <a:solidFill>
              <a:schemeClr val="tx1">
                <a:alpha val="39999"/>
              </a:schemeClr>
            </a:solidFill>
            <a:ln w="6350">
              <a:solidFill>
                <a:schemeClr val="tx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4" name="线形标注 2 165"/>
            <p:cNvSpPr/>
            <p:nvPr/>
          </p:nvSpPr>
          <p:spPr bwMode="auto">
            <a:xfrm>
              <a:off x="6316304" y="1724198"/>
              <a:ext cx="1928104" cy="259538"/>
            </a:xfrm>
            <a:prstGeom prst="borderCallout2">
              <a:avLst>
                <a:gd name="adj1" fmla="val 28963"/>
                <a:gd name="adj2" fmla="val -1000"/>
                <a:gd name="adj3" fmla="val 28963"/>
                <a:gd name="adj4" fmla="val -14963"/>
                <a:gd name="adj5" fmla="val 127843"/>
                <a:gd name="adj6" fmla="val -25324"/>
              </a:avLst>
            </a:prstGeom>
            <a:solidFill>
              <a:schemeClr val="tx1">
                <a:alpha val="39999"/>
              </a:schemeClr>
            </a:solidFill>
            <a:ln w="6350">
              <a:solidFill>
                <a:schemeClr val="tx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5" name="线形标注 2 166"/>
            <p:cNvSpPr/>
            <p:nvPr/>
          </p:nvSpPr>
          <p:spPr bwMode="auto">
            <a:xfrm>
              <a:off x="6305674" y="2127757"/>
              <a:ext cx="1928105" cy="258038"/>
            </a:xfrm>
            <a:prstGeom prst="borderCallout2">
              <a:avLst>
                <a:gd name="adj1" fmla="val 28963"/>
                <a:gd name="adj2" fmla="val -1000"/>
                <a:gd name="adj3" fmla="val 28963"/>
                <a:gd name="adj4" fmla="val -14963"/>
                <a:gd name="adj5" fmla="val 52106"/>
                <a:gd name="adj6" fmla="val -24671"/>
              </a:avLst>
            </a:prstGeom>
            <a:solidFill>
              <a:schemeClr val="tx1">
                <a:alpha val="39999"/>
              </a:schemeClr>
            </a:solidFill>
            <a:ln w="6350">
              <a:solidFill>
                <a:schemeClr val="tx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6" name="线形标注 2 167"/>
            <p:cNvSpPr/>
            <p:nvPr/>
          </p:nvSpPr>
          <p:spPr bwMode="auto">
            <a:xfrm>
              <a:off x="6316304" y="2733846"/>
              <a:ext cx="1928104" cy="259539"/>
            </a:xfrm>
            <a:prstGeom prst="borderCallout2">
              <a:avLst>
                <a:gd name="adj1" fmla="val 28963"/>
                <a:gd name="adj2" fmla="val -1000"/>
                <a:gd name="adj3" fmla="val 28963"/>
                <a:gd name="adj4" fmla="val -20852"/>
                <a:gd name="adj5" fmla="val 124491"/>
                <a:gd name="adj6" fmla="val -54782"/>
              </a:avLst>
            </a:prstGeom>
            <a:solidFill>
              <a:schemeClr val="bg2">
                <a:alpha val="50195"/>
              </a:schemeClr>
            </a:solidFill>
            <a:ln w="6350">
              <a:solidFill>
                <a:schemeClr val="bg2"/>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7" name="线形标注 2 168"/>
            <p:cNvSpPr/>
            <p:nvPr/>
          </p:nvSpPr>
          <p:spPr bwMode="auto">
            <a:xfrm>
              <a:off x="6316304" y="3135905"/>
              <a:ext cx="1928104" cy="258038"/>
            </a:xfrm>
            <a:prstGeom prst="borderCallout2">
              <a:avLst>
                <a:gd name="adj1" fmla="val 28963"/>
                <a:gd name="adj2" fmla="val -1000"/>
                <a:gd name="adj3" fmla="val 32403"/>
                <a:gd name="adj4" fmla="val -9069"/>
                <a:gd name="adj5" fmla="val -26981"/>
                <a:gd name="adj6" fmla="val -16162"/>
              </a:avLst>
            </a:prstGeom>
            <a:solidFill>
              <a:schemeClr val="bg2">
                <a:alpha val="50195"/>
              </a:schemeClr>
            </a:solidFill>
            <a:ln w="6350">
              <a:solidFill>
                <a:schemeClr val="bg2"/>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8" name="线形标注 2 169"/>
            <p:cNvSpPr/>
            <p:nvPr/>
          </p:nvSpPr>
          <p:spPr bwMode="auto">
            <a:xfrm>
              <a:off x="6316304" y="3461453"/>
              <a:ext cx="1928104" cy="258038"/>
            </a:xfrm>
            <a:prstGeom prst="borderCallout2">
              <a:avLst>
                <a:gd name="adj1" fmla="val 28963"/>
                <a:gd name="adj2" fmla="val -1000"/>
                <a:gd name="adj3" fmla="val 28963"/>
                <a:gd name="adj4" fmla="val -92204"/>
                <a:gd name="adj5" fmla="val 117602"/>
                <a:gd name="adj6" fmla="val -100602"/>
              </a:avLst>
            </a:prstGeom>
            <a:solidFill>
              <a:schemeClr val="tx2">
                <a:alpha val="50195"/>
              </a:schemeClr>
            </a:solidFill>
            <a:ln w="6350">
              <a:solidFill>
                <a:schemeClr val="tx2"/>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19" name="线形标注 2 170"/>
            <p:cNvSpPr/>
            <p:nvPr/>
          </p:nvSpPr>
          <p:spPr bwMode="auto">
            <a:xfrm>
              <a:off x="6316304" y="3863512"/>
              <a:ext cx="1928104" cy="258038"/>
            </a:xfrm>
            <a:prstGeom prst="borderCallout2">
              <a:avLst>
                <a:gd name="adj1" fmla="val 28963"/>
                <a:gd name="adj2" fmla="val -1000"/>
                <a:gd name="adj3" fmla="val 32403"/>
                <a:gd name="adj4" fmla="val -45727"/>
                <a:gd name="adj5" fmla="val -30426"/>
                <a:gd name="adj6" fmla="val -61329"/>
              </a:avLst>
            </a:prstGeom>
            <a:solidFill>
              <a:schemeClr val="tx2">
                <a:alpha val="50195"/>
              </a:schemeClr>
            </a:solidFill>
            <a:ln w="6350">
              <a:solidFill>
                <a:schemeClr val="tx2"/>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20" name="线形标注 2 171"/>
            <p:cNvSpPr/>
            <p:nvPr/>
          </p:nvSpPr>
          <p:spPr bwMode="auto">
            <a:xfrm>
              <a:off x="6316304" y="4247569"/>
              <a:ext cx="1928104" cy="259538"/>
            </a:xfrm>
            <a:prstGeom prst="borderCallout2">
              <a:avLst>
                <a:gd name="adj1" fmla="val 28963"/>
                <a:gd name="adj2" fmla="val -1000"/>
                <a:gd name="adj3" fmla="val 35847"/>
                <a:gd name="adj4" fmla="val -97440"/>
                <a:gd name="adj5" fmla="val -44194"/>
                <a:gd name="adj6" fmla="val -115000"/>
              </a:avLst>
            </a:prstGeom>
            <a:solidFill>
              <a:schemeClr val="tx1">
                <a:alpha val="50195"/>
              </a:schemeClr>
            </a:solidFill>
            <a:ln w="6350">
              <a:solidFill>
                <a:schemeClr val="tx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sp>
          <p:nvSpPr>
            <p:cNvPr id="21" name="线形标注 2 172"/>
            <p:cNvSpPr/>
            <p:nvPr/>
          </p:nvSpPr>
          <p:spPr bwMode="auto">
            <a:xfrm>
              <a:off x="6316304" y="4634625"/>
              <a:ext cx="1928104" cy="259538"/>
            </a:xfrm>
            <a:prstGeom prst="borderCallout2">
              <a:avLst>
                <a:gd name="adj1" fmla="val 28963"/>
                <a:gd name="adj2" fmla="val -1000"/>
                <a:gd name="adj3" fmla="val 35847"/>
                <a:gd name="adj4" fmla="val -97440"/>
                <a:gd name="adj5" fmla="val -99278"/>
                <a:gd name="adj6" fmla="val -116310"/>
              </a:avLst>
            </a:prstGeom>
            <a:solidFill>
              <a:schemeClr val="tx1">
                <a:alpha val="50195"/>
              </a:schemeClr>
            </a:solidFill>
            <a:ln w="6350">
              <a:solidFill>
                <a:schemeClr val="tx1"/>
              </a:solidFill>
              <a:miter lim="800000"/>
              <a:headEnd type="oval" w="med" len="med"/>
            </a:ln>
          </p:spPr>
          <p:txBody>
            <a:bodyPr anchor="ctr" anchorCtr="1"/>
            <a:lstStyle/>
            <a:p>
              <a:pPr algn="ctr" fontAlgn="base">
                <a:lnSpc>
                  <a:spcPct val="150000"/>
                </a:lnSpc>
                <a:spcBef>
                  <a:spcPts val="600"/>
                </a:spcBef>
                <a:spcAft>
                  <a:spcPts val="600"/>
                </a:spcAft>
              </a:pPr>
              <a:r>
                <a:rPr lang="zh-CN" altLang="en-US" sz="1200" dirty="0">
                  <a:solidFill>
                    <a:schemeClr val="accent1"/>
                  </a:solidFill>
                  <a:latin typeface="微软雅黑" panose="020B0503020204020204" pitchFamily="34" charset="-122"/>
                  <a:ea typeface="微软雅黑" panose="020B0503020204020204" pitchFamily="34" charset="-122"/>
                </a:rPr>
                <a:t>标题文字</a:t>
              </a:r>
            </a:p>
          </p:txBody>
        </p:sp>
      </p:grpSp>
      <p:grpSp>
        <p:nvGrpSpPr>
          <p:cNvPr id="22" name="组合 21"/>
          <p:cNvGrpSpPr/>
          <p:nvPr/>
        </p:nvGrpSpPr>
        <p:grpSpPr>
          <a:xfrm>
            <a:off x="280052" y="242680"/>
            <a:ext cx="2904891" cy="338554"/>
            <a:chOff x="568442" y="319364"/>
            <a:chExt cx="3873190" cy="451406"/>
          </a:xfrm>
        </p:grpSpPr>
        <p:sp>
          <p:nvSpPr>
            <p:cNvPr id="2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4" name="等腰三角形 2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03004" y="1023505"/>
            <a:ext cx="4488347" cy="3632015"/>
            <a:chOff x="1829813" y="657377"/>
            <a:chExt cx="5156200" cy="4172448"/>
          </a:xfrm>
        </p:grpSpPr>
        <p:grpSp>
          <p:nvGrpSpPr>
            <p:cNvPr id="3" name="组合 2"/>
            <p:cNvGrpSpPr/>
            <p:nvPr/>
          </p:nvGrpSpPr>
          <p:grpSpPr>
            <a:xfrm>
              <a:off x="1829813" y="657377"/>
              <a:ext cx="5156200" cy="4172448"/>
              <a:chOff x="2443382" y="657377"/>
              <a:chExt cx="5156200" cy="4172448"/>
            </a:xfrm>
          </p:grpSpPr>
          <p:grpSp>
            <p:nvGrpSpPr>
              <p:cNvPr id="10" name="Group 10"/>
              <p:cNvGrpSpPr/>
              <p:nvPr/>
            </p:nvGrpSpPr>
            <p:grpSpPr bwMode="auto">
              <a:xfrm>
                <a:off x="3783704" y="1936749"/>
                <a:ext cx="2817742" cy="2148632"/>
                <a:chOff x="0" y="0"/>
                <a:chExt cx="5056" cy="3856"/>
              </a:xfrm>
              <a:solidFill>
                <a:schemeClr val="tx2"/>
              </a:solidFill>
            </p:grpSpPr>
            <p:sp>
              <p:nvSpPr>
                <p:cNvPr id="36" name="Freeform 26"/>
                <p:cNvSpPr/>
                <p:nvPr/>
              </p:nvSpPr>
              <p:spPr bwMode="auto">
                <a:xfrm>
                  <a:off x="3621" y="1364"/>
                  <a:ext cx="1035" cy="981"/>
                </a:xfrm>
                <a:custGeom>
                  <a:avLst/>
                  <a:gdLst>
                    <a:gd name="T0" fmla="*/ 478 w 560"/>
                    <a:gd name="T1" fmla="*/ 542 h 542"/>
                    <a:gd name="T2" fmla="*/ 400 w 560"/>
                    <a:gd name="T3" fmla="*/ 518 h 542"/>
                    <a:gd name="T4" fmla="*/ 360 w 560"/>
                    <a:gd name="T5" fmla="*/ 516 h 542"/>
                    <a:gd name="T6" fmla="*/ 334 w 560"/>
                    <a:gd name="T7" fmla="*/ 502 h 542"/>
                    <a:gd name="T8" fmla="*/ 282 w 560"/>
                    <a:gd name="T9" fmla="*/ 454 h 542"/>
                    <a:gd name="T10" fmla="*/ 116 w 560"/>
                    <a:gd name="T11" fmla="*/ 434 h 542"/>
                    <a:gd name="T12" fmla="*/ 90 w 560"/>
                    <a:gd name="T13" fmla="*/ 418 h 542"/>
                    <a:gd name="T14" fmla="*/ 74 w 560"/>
                    <a:gd name="T15" fmla="*/ 406 h 542"/>
                    <a:gd name="T16" fmla="*/ 60 w 560"/>
                    <a:gd name="T17" fmla="*/ 386 h 542"/>
                    <a:gd name="T18" fmla="*/ 54 w 560"/>
                    <a:gd name="T19" fmla="*/ 356 h 542"/>
                    <a:gd name="T20" fmla="*/ 18 w 560"/>
                    <a:gd name="T21" fmla="*/ 292 h 542"/>
                    <a:gd name="T22" fmla="*/ 0 w 560"/>
                    <a:gd name="T23" fmla="*/ 208 h 542"/>
                    <a:gd name="T24" fmla="*/ 26 w 560"/>
                    <a:gd name="T25" fmla="*/ 198 h 542"/>
                    <a:gd name="T26" fmla="*/ 50 w 560"/>
                    <a:gd name="T27" fmla="*/ 182 h 542"/>
                    <a:gd name="T28" fmla="*/ 68 w 560"/>
                    <a:gd name="T29" fmla="*/ 172 h 542"/>
                    <a:gd name="T30" fmla="*/ 104 w 560"/>
                    <a:gd name="T31" fmla="*/ 164 h 542"/>
                    <a:gd name="T32" fmla="*/ 138 w 560"/>
                    <a:gd name="T33" fmla="*/ 144 h 542"/>
                    <a:gd name="T34" fmla="*/ 172 w 560"/>
                    <a:gd name="T35" fmla="*/ 138 h 542"/>
                    <a:gd name="T36" fmla="*/ 222 w 560"/>
                    <a:gd name="T37" fmla="*/ 118 h 542"/>
                    <a:gd name="T38" fmla="*/ 258 w 560"/>
                    <a:gd name="T39" fmla="*/ 82 h 542"/>
                    <a:gd name="T40" fmla="*/ 274 w 560"/>
                    <a:gd name="T41" fmla="*/ 64 h 542"/>
                    <a:gd name="T42" fmla="*/ 280 w 560"/>
                    <a:gd name="T43" fmla="*/ 44 h 542"/>
                    <a:gd name="T44" fmla="*/ 284 w 560"/>
                    <a:gd name="T45" fmla="*/ 0 h 542"/>
                    <a:gd name="T46" fmla="*/ 414 w 560"/>
                    <a:gd name="T47" fmla="*/ 12 h 542"/>
                    <a:gd name="T48" fmla="*/ 436 w 560"/>
                    <a:gd name="T49" fmla="*/ 38 h 542"/>
                    <a:gd name="T50" fmla="*/ 444 w 560"/>
                    <a:gd name="T51" fmla="*/ 58 h 542"/>
                    <a:gd name="T52" fmla="*/ 442 w 560"/>
                    <a:gd name="T53" fmla="*/ 74 h 542"/>
                    <a:gd name="T54" fmla="*/ 426 w 560"/>
                    <a:gd name="T55" fmla="*/ 88 h 542"/>
                    <a:gd name="T56" fmla="*/ 412 w 560"/>
                    <a:gd name="T57" fmla="*/ 104 h 542"/>
                    <a:gd name="T58" fmla="*/ 402 w 560"/>
                    <a:gd name="T59" fmla="*/ 120 h 542"/>
                    <a:gd name="T60" fmla="*/ 396 w 560"/>
                    <a:gd name="T61" fmla="*/ 130 h 542"/>
                    <a:gd name="T62" fmla="*/ 434 w 560"/>
                    <a:gd name="T63" fmla="*/ 162 h 542"/>
                    <a:gd name="T64" fmla="*/ 456 w 560"/>
                    <a:gd name="T65" fmla="*/ 180 h 542"/>
                    <a:gd name="T66" fmla="*/ 476 w 560"/>
                    <a:gd name="T67" fmla="*/ 192 h 542"/>
                    <a:gd name="T68" fmla="*/ 498 w 560"/>
                    <a:gd name="T69" fmla="*/ 192 h 542"/>
                    <a:gd name="T70" fmla="*/ 516 w 560"/>
                    <a:gd name="T71" fmla="*/ 188 h 542"/>
                    <a:gd name="T72" fmla="*/ 532 w 560"/>
                    <a:gd name="T73" fmla="*/ 204 h 542"/>
                    <a:gd name="T74" fmla="*/ 558 w 560"/>
                    <a:gd name="T75" fmla="*/ 234 h 542"/>
                    <a:gd name="T76" fmla="*/ 554 w 560"/>
                    <a:gd name="T77" fmla="*/ 244 h 542"/>
                    <a:gd name="T78" fmla="*/ 548 w 560"/>
                    <a:gd name="T79" fmla="*/ 270 h 542"/>
                    <a:gd name="T80" fmla="*/ 528 w 560"/>
                    <a:gd name="T81" fmla="*/ 276 h 542"/>
                    <a:gd name="T82" fmla="*/ 504 w 560"/>
                    <a:gd name="T83" fmla="*/ 240 h 542"/>
                    <a:gd name="T84" fmla="*/ 492 w 560"/>
                    <a:gd name="T85" fmla="*/ 232 h 542"/>
                    <a:gd name="T86" fmla="*/ 472 w 560"/>
                    <a:gd name="T87" fmla="*/ 232 h 542"/>
                    <a:gd name="T88" fmla="*/ 466 w 560"/>
                    <a:gd name="T89" fmla="*/ 316 h 542"/>
                    <a:gd name="T90" fmla="*/ 442 w 560"/>
                    <a:gd name="T91" fmla="*/ 344 h 542"/>
                    <a:gd name="T92" fmla="*/ 428 w 560"/>
                    <a:gd name="T93" fmla="*/ 376 h 542"/>
                    <a:gd name="T94" fmla="*/ 450 w 560"/>
                    <a:gd name="T95" fmla="*/ 392 h 542"/>
                    <a:gd name="T96" fmla="*/ 462 w 560"/>
                    <a:gd name="T97" fmla="*/ 434 h 542"/>
                    <a:gd name="T98" fmla="*/ 474 w 560"/>
                    <a:gd name="T99" fmla="*/ 444 h 542"/>
                    <a:gd name="T100" fmla="*/ 486 w 560"/>
                    <a:gd name="T101" fmla="*/ 446 h 542"/>
                    <a:gd name="T102" fmla="*/ 498 w 560"/>
                    <a:gd name="T103" fmla="*/ 436 h 542"/>
                    <a:gd name="T104" fmla="*/ 514 w 560"/>
                    <a:gd name="T105" fmla="*/ 436 h 542"/>
                    <a:gd name="T106" fmla="*/ 526 w 560"/>
                    <a:gd name="T107" fmla="*/ 464 h 542"/>
                    <a:gd name="T108" fmla="*/ 530 w 560"/>
                    <a:gd name="T109" fmla="*/ 484 h 542"/>
                    <a:gd name="T110" fmla="*/ 526 w 560"/>
                    <a:gd name="T111" fmla="*/ 502 h 542"/>
                    <a:gd name="T112" fmla="*/ 506 w 560"/>
                    <a:gd name="T113" fmla="*/ 510 h 542"/>
                    <a:gd name="T114" fmla="*/ 478 w 560"/>
                    <a:gd name="T115" fmla="*/ 542 h 542"/>
                    <a:gd name="T116" fmla="*/ 0 w 560"/>
                    <a:gd name="T117" fmla="*/ 0 h 542"/>
                    <a:gd name="T118" fmla="*/ 560 w 560"/>
                    <a:gd name="T119"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7" name="Freeform 28"/>
                <p:cNvSpPr/>
                <p:nvPr/>
              </p:nvSpPr>
              <p:spPr bwMode="auto">
                <a:xfrm>
                  <a:off x="0" y="705"/>
                  <a:ext cx="2290" cy="1628"/>
                </a:xfrm>
                <a:custGeom>
                  <a:avLst/>
                  <a:gdLst>
                    <a:gd name="T0" fmla="*/ 510 w 1236"/>
                    <a:gd name="T1" fmla="*/ 834 h 900"/>
                    <a:gd name="T2" fmla="*/ 460 w 1236"/>
                    <a:gd name="T3" fmla="*/ 772 h 900"/>
                    <a:gd name="T4" fmla="*/ 310 w 1236"/>
                    <a:gd name="T5" fmla="*/ 762 h 900"/>
                    <a:gd name="T6" fmla="*/ 248 w 1236"/>
                    <a:gd name="T7" fmla="*/ 724 h 900"/>
                    <a:gd name="T8" fmla="*/ 158 w 1236"/>
                    <a:gd name="T9" fmla="*/ 692 h 900"/>
                    <a:gd name="T10" fmla="*/ 138 w 1236"/>
                    <a:gd name="T11" fmla="*/ 662 h 900"/>
                    <a:gd name="T12" fmla="*/ 70 w 1236"/>
                    <a:gd name="T13" fmla="*/ 640 h 900"/>
                    <a:gd name="T14" fmla="*/ 32 w 1236"/>
                    <a:gd name="T15" fmla="*/ 610 h 900"/>
                    <a:gd name="T16" fmla="*/ 6 w 1236"/>
                    <a:gd name="T17" fmla="*/ 542 h 900"/>
                    <a:gd name="T18" fmla="*/ 22 w 1236"/>
                    <a:gd name="T19" fmla="*/ 366 h 900"/>
                    <a:gd name="T20" fmla="*/ 10 w 1236"/>
                    <a:gd name="T21" fmla="*/ 328 h 900"/>
                    <a:gd name="T22" fmla="*/ 42 w 1236"/>
                    <a:gd name="T23" fmla="*/ 330 h 900"/>
                    <a:gd name="T24" fmla="*/ 66 w 1236"/>
                    <a:gd name="T25" fmla="*/ 312 h 900"/>
                    <a:gd name="T26" fmla="*/ 98 w 1236"/>
                    <a:gd name="T27" fmla="*/ 336 h 900"/>
                    <a:gd name="T28" fmla="*/ 150 w 1236"/>
                    <a:gd name="T29" fmla="*/ 336 h 900"/>
                    <a:gd name="T30" fmla="*/ 138 w 1236"/>
                    <a:gd name="T31" fmla="*/ 274 h 900"/>
                    <a:gd name="T32" fmla="*/ 140 w 1236"/>
                    <a:gd name="T33" fmla="*/ 252 h 900"/>
                    <a:gd name="T34" fmla="*/ 188 w 1236"/>
                    <a:gd name="T35" fmla="*/ 200 h 900"/>
                    <a:gd name="T36" fmla="*/ 172 w 1236"/>
                    <a:gd name="T37" fmla="*/ 174 h 900"/>
                    <a:gd name="T38" fmla="*/ 132 w 1236"/>
                    <a:gd name="T39" fmla="*/ 128 h 900"/>
                    <a:gd name="T40" fmla="*/ 116 w 1236"/>
                    <a:gd name="T41" fmla="*/ 114 h 900"/>
                    <a:gd name="T42" fmla="*/ 118 w 1236"/>
                    <a:gd name="T43" fmla="*/ 92 h 900"/>
                    <a:gd name="T44" fmla="*/ 104 w 1236"/>
                    <a:gd name="T45" fmla="*/ 66 h 900"/>
                    <a:gd name="T46" fmla="*/ 176 w 1236"/>
                    <a:gd name="T47" fmla="*/ 50 h 900"/>
                    <a:gd name="T48" fmla="*/ 280 w 1236"/>
                    <a:gd name="T49" fmla="*/ 24 h 900"/>
                    <a:gd name="T50" fmla="*/ 358 w 1236"/>
                    <a:gd name="T51" fmla="*/ 0 h 900"/>
                    <a:gd name="T52" fmla="*/ 462 w 1236"/>
                    <a:gd name="T53" fmla="*/ 10 h 900"/>
                    <a:gd name="T54" fmla="*/ 526 w 1236"/>
                    <a:gd name="T55" fmla="*/ 22 h 900"/>
                    <a:gd name="T56" fmla="*/ 654 w 1236"/>
                    <a:gd name="T57" fmla="*/ 114 h 900"/>
                    <a:gd name="T58" fmla="*/ 722 w 1236"/>
                    <a:gd name="T59" fmla="*/ 94 h 900"/>
                    <a:gd name="T60" fmla="*/ 720 w 1236"/>
                    <a:gd name="T61" fmla="*/ 56 h 900"/>
                    <a:gd name="T62" fmla="*/ 792 w 1236"/>
                    <a:gd name="T63" fmla="*/ 72 h 900"/>
                    <a:gd name="T64" fmla="*/ 930 w 1236"/>
                    <a:gd name="T65" fmla="*/ 128 h 900"/>
                    <a:gd name="T66" fmla="*/ 964 w 1236"/>
                    <a:gd name="T67" fmla="*/ 140 h 900"/>
                    <a:gd name="T68" fmla="*/ 1116 w 1236"/>
                    <a:gd name="T69" fmla="*/ 238 h 900"/>
                    <a:gd name="T70" fmla="*/ 1188 w 1236"/>
                    <a:gd name="T71" fmla="*/ 294 h 900"/>
                    <a:gd name="T72" fmla="*/ 1228 w 1236"/>
                    <a:gd name="T73" fmla="*/ 422 h 900"/>
                    <a:gd name="T74" fmla="*/ 1232 w 1236"/>
                    <a:gd name="T75" fmla="*/ 458 h 900"/>
                    <a:gd name="T76" fmla="*/ 1184 w 1236"/>
                    <a:gd name="T77" fmla="*/ 496 h 900"/>
                    <a:gd name="T78" fmla="*/ 1120 w 1236"/>
                    <a:gd name="T79" fmla="*/ 584 h 900"/>
                    <a:gd name="T80" fmla="*/ 1144 w 1236"/>
                    <a:gd name="T81" fmla="*/ 626 h 900"/>
                    <a:gd name="T82" fmla="*/ 1086 w 1236"/>
                    <a:gd name="T83" fmla="*/ 606 h 900"/>
                    <a:gd name="T84" fmla="*/ 1030 w 1236"/>
                    <a:gd name="T85" fmla="*/ 632 h 900"/>
                    <a:gd name="T86" fmla="*/ 1042 w 1236"/>
                    <a:gd name="T87" fmla="*/ 672 h 900"/>
                    <a:gd name="T88" fmla="*/ 1080 w 1236"/>
                    <a:gd name="T89" fmla="*/ 780 h 900"/>
                    <a:gd name="T90" fmla="*/ 1068 w 1236"/>
                    <a:gd name="T91" fmla="*/ 798 h 900"/>
                    <a:gd name="T92" fmla="*/ 1028 w 1236"/>
                    <a:gd name="T93" fmla="*/ 808 h 900"/>
                    <a:gd name="T94" fmla="*/ 968 w 1236"/>
                    <a:gd name="T95" fmla="*/ 804 h 900"/>
                    <a:gd name="T96" fmla="*/ 936 w 1236"/>
                    <a:gd name="T97" fmla="*/ 786 h 900"/>
                    <a:gd name="T98" fmla="*/ 914 w 1236"/>
                    <a:gd name="T99" fmla="*/ 800 h 900"/>
                    <a:gd name="T100" fmla="*/ 830 w 1236"/>
                    <a:gd name="T101" fmla="*/ 722 h 900"/>
                    <a:gd name="T102" fmla="*/ 820 w 1236"/>
                    <a:gd name="T103" fmla="*/ 682 h 900"/>
                    <a:gd name="T104" fmla="*/ 758 w 1236"/>
                    <a:gd name="T105" fmla="*/ 652 h 900"/>
                    <a:gd name="T106" fmla="*/ 700 w 1236"/>
                    <a:gd name="T107" fmla="*/ 662 h 900"/>
                    <a:gd name="T108" fmla="*/ 722 w 1236"/>
                    <a:gd name="T109" fmla="*/ 746 h 900"/>
                    <a:gd name="T110" fmla="*/ 694 w 1236"/>
                    <a:gd name="T111" fmla="*/ 786 h 900"/>
                    <a:gd name="T112" fmla="*/ 694 w 1236"/>
                    <a:gd name="T113" fmla="*/ 818 h 900"/>
                    <a:gd name="T114" fmla="*/ 652 w 1236"/>
                    <a:gd name="T115" fmla="*/ 878 h 900"/>
                    <a:gd name="T116" fmla="*/ 618 w 1236"/>
                    <a:gd name="T117" fmla="*/ 896 h 900"/>
                    <a:gd name="T118" fmla="*/ 604 w 1236"/>
                    <a:gd name="T119" fmla="*/ 880 h 900"/>
                    <a:gd name="T120" fmla="*/ 568 w 1236"/>
                    <a:gd name="T121" fmla="*/ 880 h 900"/>
                    <a:gd name="T122" fmla="*/ 0 w 1236"/>
                    <a:gd name="T123" fmla="*/ 0 h 900"/>
                    <a:gd name="T124" fmla="*/ 1236 w 1236"/>
                    <a:gd name="T125"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8" name="Freeform 32"/>
                <p:cNvSpPr/>
                <p:nvPr/>
              </p:nvSpPr>
              <p:spPr bwMode="auto">
                <a:xfrm>
                  <a:off x="4066" y="0"/>
                  <a:ext cx="991" cy="1393"/>
                </a:xfrm>
                <a:custGeom>
                  <a:avLst/>
                  <a:gdLst>
                    <a:gd name="T0" fmla="*/ 108 w 536"/>
                    <a:gd name="T1" fmla="*/ 754 h 768"/>
                    <a:gd name="T2" fmla="*/ 16 w 536"/>
                    <a:gd name="T3" fmla="*/ 712 h 768"/>
                    <a:gd name="T4" fmla="*/ 66 w 536"/>
                    <a:gd name="T5" fmla="*/ 608 h 768"/>
                    <a:gd name="T6" fmla="*/ 42 w 536"/>
                    <a:gd name="T7" fmla="*/ 544 h 768"/>
                    <a:gd name="T8" fmla="*/ 10 w 536"/>
                    <a:gd name="T9" fmla="*/ 482 h 768"/>
                    <a:gd name="T10" fmla="*/ 40 w 536"/>
                    <a:gd name="T11" fmla="*/ 450 h 768"/>
                    <a:gd name="T12" fmla="*/ 64 w 536"/>
                    <a:gd name="T13" fmla="*/ 362 h 768"/>
                    <a:gd name="T14" fmla="*/ 18 w 536"/>
                    <a:gd name="T15" fmla="*/ 320 h 768"/>
                    <a:gd name="T16" fmla="*/ 46 w 536"/>
                    <a:gd name="T17" fmla="*/ 282 h 768"/>
                    <a:gd name="T18" fmla="*/ 10 w 536"/>
                    <a:gd name="T19" fmla="*/ 220 h 768"/>
                    <a:gd name="T20" fmla="*/ 22 w 536"/>
                    <a:gd name="T21" fmla="*/ 144 h 768"/>
                    <a:gd name="T22" fmla="*/ 44 w 536"/>
                    <a:gd name="T23" fmla="*/ 84 h 768"/>
                    <a:gd name="T24" fmla="*/ 70 w 536"/>
                    <a:gd name="T25" fmla="*/ 88 h 768"/>
                    <a:gd name="T26" fmla="*/ 72 w 536"/>
                    <a:gd name="T27" fmla="*/ 118 h 768"/>
                    <a:gd name="T28" fmla="*/ 76 w 536"/>
                    <a:gd name="T29" fmla="*/ 142 h 768"/>
                    <a:gd name="T30" fmla="*/ 124 w 536"/>
                    <a:gd name="T31" fmla="*/ 154 h 768"/>
                    <a:gd name="T32" fmla="*/ 136 w 536"/>
                    <a:gd name="T33" fmla="*/ 134 h 768"/>
                    <a:gd name="T34" fmla="*/ 180 w 536"/>
                    <a:gd name="T35" fmla="*/ 106 h 768"/>
                    <a:gd name="T36" fmla="*/ 240 w 536"/>
                    <a:gd name="T37" fmla="*/ 98 h 768"/>
                    <a:gd name="T38" fmla="*/ 266 w 536"/>
                    <a:gd name="T39" fmla="*/ 22 h 768"/>
                    <a:gd name="T40" fmla="*/ 310 w 536"/>
                    <a:gd name="T41" fmla="*/ 0 h 768"/>
                    <a:gd name="T42" fmla="*/ 332 w 536"/>
                    <a:gd name="T43" fmla="*/ 40 h 768"/>
                    <a:gd name="T44" fmla="*/ 378 w 536"/>
                    <a:gd name="T45" fmla="*/ 128 h 768"/>
                    <a:gd name="T46" fmla="*/ 424 w 536"/>
                    <a:gd name="T47" fmla="*/ 138 h 768"/>
                    <a:gd name="T48" fmla="*/ 444 w 536"/>
                    <a:gd name="T49" fmla="*/ 152 h 768"/>
                    <a:gd name="T50" fmla="*/ 430 w 536"/>
                    <a:gd name="T51" fmla="*/ 188 h 768"/>
                    <a:gd name="T52" fmla="*/ 448 w 536"/>
                    <a:gd name="T53" fmla="*/ 210 h 768"/>
                    <a:gd name="T54" fmla="*/ 500 w 536"/>
                    <a:gd name="T55" fmla="*/ 238 h 768"/>
                    <a:gd name="T56" fmla="*/ 486 w 536"/>
                    <a:gd name="T57" fmla="*/ 336 h 768"/>
                    <a:gd name="T58" fmla="*/ 450 w 536"/>
                    <a:gd name="T59" fmla="*/ 370 h 768"/>
                    <a:gd name="T60" fmla="*/ 382 w 536"/>
                    <a:gd name="T61" fmla="*/ 372 h 768"/>
                    <a:gd name="T62" fmla="*/ 346 w 536"/>
                    <a:gd name="T63" fmla="*/ 332 h 768"/>
                    <a:gd name="T64" fmla="*/ 344 w 536"/>
                    <a:gd name="T65" fmla="*/ 288 h 768"/>
                    <a:gd name="T66" fmla="*/ 312 w 536"/>
                    <a:gd name="T67" fmla="*/ 232 h 768"/>
                    <a:gd name="T68" fmla="*/ 278 w 536"/>
                    <a:gd name="T69" fmla="*/ 198 h 768"/>
                    <a:gd name="T70" fmla="*/ 258 w 536"/>
                    <a:gd name="T71" fmla="*/ 184 h 768"/>
                    <a:gd name="T72" fmla="*/ 226 w 536"/>
                    <a:gd name="T73" fmla="*/ 190 h 768"/>
                    <a:gd name="T74" fmla="*/ 194 w 536"/>
                    <a:gd name="T75" fmla="*/ 228 h 768"/>
                    <a:gd name="T76" fmla="*/ 178 w 536"/>
                    <a:gd name="T77" fmla="*/ 266 h 768"/>
                    <a:gd name="T78" fmla="*/ 172 w 536"/>
                    <a:gd name="T79" fmla="*/ 298 h 768"/>
                    <a:gd name="T80" fmla="*/ 142 w 536"/>
                    <a:gd name="T81" fmla="*/ 314 h 768"/>
                    <a:gd name="T82" fmla="*/ 140 w 536"/>
                    <a:gd name="T83" fmla="*/ 356 h 768"/>
                    <a:gd name="T84" fmla="*/ 222 w 536"/>
                    <a:gd name="T85" fmla="*/ 346 h 768"/>
                    <a:gd name="T86" fmla="*/ 252 w 536"/>
                    <a:gd name="T87" fmla="*/ 342 h 768"/>
                    <a:gd name="T88" fmla="*/ 274 w 536"/>
                    <a:gd name="T89" fmla="*/ 360 h 768"/>
                    <a:gd name="T90" fmla="*/ 314 w 536"/>
                    <a:gd name="T91" fmla="*/ 448 h 768"/>
                    <a:gd name="T92" fmla="*/ 372 w 536"/>
                    <a:gd name="T93" fmla="*/ 502 h 768"/>
                    <a:gd name="T94" fmla="*/ 346 w 536"/>
                    <a:gd name="T95" fmla="*/ 520 h 768"/>
                    <a:gd name="T96" fmla="*/ 312 w 536"/>
                    <a:gd name="T97" fmla="*/ 554 h 768"/>
                    <a:gd name="T98" fmla="*/ 254 w 536"/>
                    <a:gd name="T99" fmla="*/ 592 h 768"/>
                    <a:gd name="T100" fmla="*/ 190 w 536"/>
                    <a:gd name="T101" fmla="*/ 662 h 768"/>
                    <a:gd name="T102" fmla="*/ 180 w 536"/>
                    <a:gd name="T103" fmla="*/ 730 h 768"/>
                    <a:gd name="T104" fmla="*/ 0 w 536"/>
                    <a:gd name="T105" fmla="*/ 0 h 768"/>
                    <a:gd name="T106" fmla="*/ 536 w 536"/>
                    <a:gd name="T107"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9" name="Freeform 16"/>
                <p:cNvSpPr/>
                <p:nvPr/>
              </p:nvSpPr>
              <p:spPr bwMode="auto">
                <a:xfrm>
                  <a:off x="2411" y="2892"/>
                  <a:ext cx="1123" cy="965"/>
                </a:xfrm>
                <a:custGeom>
                  <a:avLst/>
                  <a:gdLst>
                    <a:gd name="T0" fmla="*/ 222 w 606"/>
                    <a:gd name="T1" fmla="*/ 524 h 532"/>
                    <a:gd name="T2" fmla="*/ 194 w 606"/>
                    <a:gd name="T3" fmla="*/ 502 h 532"/>
                    <a:gd name="T4" fmla="*/ 138 w 606"/>
                    <a:gd name="T5" fmla="*/ 494 h 532"/>
                    <a:gd name="T6" fmla="*/ 96 w 606"/>
                    <a:gd name="T7" fmla="*/ 530 h 532"/>
                    <a:gd name="T8" fmla="*/ 104 w 606"/>
                    <a:gd name="T9" fmla="*/ 494 h 532"/>
                    <a:gd name="T10" fmla="*/ 64 w 606"/>
                    <a:gd name="T11" fmla="*/ 420 h 532"/>
                    <a:gd name="T12" fmla="*/ 88 w 606"/>
                    <a:gd name="T13" fmla="*/ 352 h 532"/>
                    <a:gd name="T14" fmla="*/ 84 w 606"/>
                    <a:gd name="T15" fmla="*/ 320 h 532"/>
                    <a:gd name="T16" fmla="*/ 46 w 606"/>
                    <a:gd name="T17" fmla="*/ 308 h 532"/>
                    <a:gd name="T18" fmla="*/ 10 w 606"/>
                    <a:gd name="T19" fmla="*/ 310 h 532"/>
                    <a:gd name="T20" fmla="*/ 6 w 606"/>
                    <a:gd name="T21" fmla="*/ 294 h 532"/>
                    <a:gd name="T22" fmla="*/ 2 w 606"/>
                    <a:gd name="T23" fmla="*/ 262 h 532"/>
                    <a:gd name="T24" fmla="*/ 16 w 606"/>
                    <a:gd name="T25" fmla="*/ 234 h 532"/>
                    <a:gd name="T26" fmla="*/ 60 w 606"/>
                    <a:gd name="T27" fmla="*/ 218 h 532"/>
                    <a:gd name="T28" fmla="*/ 106 w 606"/>
                    <a:gd name="T29" fmla="*/ 232 h 532"/>
                    <a:gd name="T30" fmla="*/ 134 w 606"/>
                    <a:gd name="T31" fmla="*/ 234 h 532"/>
                    <a:gd name="T32" fmla="*/ 164 w 606"/>
                    <a:gd name="T33" fmla="*/ 196 h 532"/>
                    <a:gd name="T34" fmla="*/ 186 w 606"/>
                    <a:gd name="T35" fmla="*/ 200 h 532"/>
                    <a:gd name="T36" fmla="*/ 258 w 606"/>
                    <a:gd name="T37" fmla="*/ 196 h 532"/>
                    <a:gd name="T38" fmla="*/ 266 w 606"/>
                    <a:gd name="T39" fmla="*/ 174 h 532"/>
                    <a:gd name="T40" fmla="*/ 256 w 606"/>
                    <a:gd name="T41" fmla="*/ 136 h 532"/>
                    <a:gd name="T42" fmla="*/ 196 w 606"/>
                    <a:gd name="T43" fmla="*/ 108 h 532"/>
                    <a:gd name="T44" fmla="*/ 192 w 606"/>
                    <a:gd name="T45" fmla="*/ 88 h 532"/>
                    <a:gd name="T46" fmla="*/ 202 w 606"/>
                    <a:gd name="T47" fmla="*/ 80 h 532"/>
                    <a:gd name="T48" fmla="*/ 278 w 606"/>
                    <a:gd name="T49" fmla="*/ 102 h 532"/>
                    <a:gd name="T50" fmla="*/ 326 w 606"/>
                    <a:gd name="T51" fmla="*/ 88 h 532"/>
                    <a:gd name="T52" fmla="*/ 368 w 606"/>
                    <a:gd name="T53" fmla="*/ 56 h 532"/>
                    <a:gd name="T54" fmla="*/ 388 w 606"/>
                    <a:gd name="T55" fmla="*/ 22 h 532"/>
                    <a:gd name="T56" fmla="*/ 400 w 606"/>
                    <a:gd name="T57" fmla="*/ 4 h 532"/>
                    <a:gd name="T58" fmla="*/ 432 w 606"/>
                    <a:gd name="T59" fmla="*/ 0 h 532"/>
                    <a:gd name="T60" fmla="*/ 450 w 606"/>
                    <a:gd name="T61" fmla="*/ 16 h 532"/>
                    <a:gd name="T62" fmla="*/ 468 w 606"/>
                    <a:gd name="T63" fmla="*/ 66 h 532"/>
                    <a:gd name="T64" fmla="*/ 526 w 606"/>
                    <a:gd name="T65" fmla="*/ 130 h 532"/>
                    <a:gd name="T66" fmla="*/ 566 w 606"/>
                    <a:gd name="T67" fmla="*/ 170 h 532"/>
                    <a:gd name="T68" fmla="*/ 564 w 606"/>
                    <a:gd name="T69" fmla="*/ 196 h 532"/>
                    <a:gd name="T70" fmla="*/ 534 w 606"/>
                    <a:gd name="T71" fmla="*/ 216 h 532"/>
                    <a:gd name="T72" fmla="*/ 506 w 606"/>
                    <a:gd name="T73" fmla="*/ 234 h 532"/>
                    <a:gd name="T74" fmla="*/ 518 w 606"/>
                    <a:gd name="T75" fmla="*/ 262 h 532"/>
                    <a:gd name="T76" fmla="*/ 568 w 606"/>
                    <a:gd name="T77" fmla="*/ 326 h 532"/>
                    <a:gd name="T78" fmla="*/ 592 w 606"/>
                    <a:gd name="T79" fmla="*/ 356 h 532"/>
                    <a:gd name="T80" fmla="*/ 576 w 606"/>
                    <a:gd name="T81" fmla="*/ 384 h 532"/>
                    <a:gd name="T82" fmla="*/ 538 w 606"/>
                    <a:gd name="T83" fmla="*/ 416 h 532"/>
                    <a:gd name="T84" fmla="*/ 482 w 606"/>
                    <a:gd name="T85" fmla="*/ 460 h 532"/>
                    <a:gd name="T86" fmla="*/ 434 w 606"/>
                    <a:gd name="T87" fmla="*/ 472 h 532"/>
                    <a:gd name="T88" fmla="*/ 376 w 606"/>
                    <a:gd name="T89" fmla="*/ 440 h 532"/>
                    <a:gd name="T90" fmla="*/ 358 w 606"/>
                    <a:gd name="T91" fmla="*/ 436 h 532"/>
                    <a:gd name="T92" fmla="*/ 332 w 606"/>
                    <a:gd name="T93" fmla="*/ 442 h 532"/>
                    <a:gd name="T94" fmla="*/ 290 w 606"/>
                    <a:gd name="T95" fmla="*/ 506 h 532"/>
                    <a:gd name="T96" fmla="*/ 256 w 606"/>
                    <a:gd name="T97" fmla="*/ 530 h 532"/>
                    <a:gd name="T98" fmla="*/ 0 w 606"/>
                    <a:gd name="T99" fmla="*/ 0 h 532"/>
                    <a:gd name="T100" fmla="*/ 606 w 606"/>
                    <a:gd name="T10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40" name="Freeform 27"/>
                <p:cNvSpPr/>
                <p:nvPr/>
              </p:nvSpPr>
              <p:spPr bwMode="auto">
                <a:xfrm>
                  <a:off x="2804" y="726"/>
                  <a:ext cx="907" cy="1612"/>
                </a:xfrm>
                <a:custGeom>
                  <a:avLst/>
                  <a:gdLst>
                    <a:gd name="T0" fmla="*/ 330 w 490"/>
                    <a:gd name="T1" fmla="*/ 884 h 888"/>
                    <a:gd name="T2" fmla="*/ 278 w 490"/>
                    <a:gd name="T3" fmla="*/ 842 h 888"/>
                    <a:gd name="T4" fmla="*/ 214 w 490"/>
                    <a:gd name="T5" fmla="*/ 834 h 888"/>
                    <a:gd name="T6" fmla="*/ 180 w 490"/>
                    <a:gd name="T7" fmla="*/ 844 h 888"/>
                    <a:gd name="T8" fmla="*/ 146 w 490"/>
                    <a:gd name="T9" fmla="*/ 826 h 888"/>
                    <a:gd name="T10" fmla="*/ 120 w 490"/>
                    <a:gd name="T11" fmla="*/ 818 h 888"/>
                    <a:gd name="T12" fmla="*/ 102 w 490"/>
                    <a:gd name="T13" fmla="*/ 802 h 888"/>
                    <a:gd name="T14" fmla="*/ 12 w 490"/>
                    <a:gd name="T15" fmla="*/ 784 h 888"/>
                    <a:gd name="T16" fmla="*/ 20 w 490"/>
                    <a:gd name="T17" fmla="*/ 758 h 888"/>
                    <a:gd name="T18" fmla="*/ 14 w 490"/>
                    <a:gd name="T19" fmla="*/ 728 h 888"/>
                    <a:gd name="T20" fmla="*/ 0 w 490"/>
                    <a:gd name="T21" fmla="*/ 714 h 888"/>
                    <a:gd name="T22" fmla="*/ 58 w 490"/>
                    <a:gd name="T23" fmla="*/ 704 h 888"/>
                    <a:gd name="T24" fmla="*/ 66 w 490"/>
                    <a:gd name="T25" fmla="*/ 676 h 888"/>
                    <a:gd name="T26" fmla="*/ 64 w 490"/>
                    <a:gd name="T27" fmla="*/ 632 h 888"/>
                    <a:gd name="T28" fmla="*/ 46 w 490"/>
                    <a:gd name="T29" fmla="*/ 550 h 888"/>
                    <a:gd name="T30" fmla="*/ 68 w 490"/>
                    <a:gd name="T31" fmla="*/ 532 h 888"/>
                    <a:gd name="T32" fmla="*/ 150 w 490"/>
                    <a:gd name="T33" fmla="*/ 552 h 888"/>
                    <a:gd name="T34" fmla="*/ 172 w 490"/>
                    <a:gd name="T35" fmla="*/ 546 h 888"/>
                    <a:gd name="T36" fmla="*/ 178 w 490"/>
                    <a:gd name="T37" fmla="*/ 496 h 888"/>
                    <a:gd name="T38" fmla="*/ 204 w 490"/>
                    <a:gd name="T39" fmla="*/ 494 h 888"/>
                    <a:gd name="T40" fmla="*/ 242 w 490"/>
                    <a:gd name="T41" fmla="*/ 500 h 888"/>
                    <a:gd name="T42" fmla="*/ 250 w 490"/>
                    <a:gd name="T43" fmla="*/ 454 h 888"/>
                    <a:gd name="T44" fmla="*/ 246 w 490"/>
                    <a:gd name="T45" fmla="*/ 416 h 888"/>
                    <a:gd name="T46" fmla="*/ 256 w 490"/>
                    <a:gd name="T47" fmla="*/ 384 h 888"/>
                    <a:gd name="T48" fmla="*/ 224 w 490"/>
                    <a:gd name="T49" fmla="*/ 352 h 888"/>
                    <a:gd name="T50" fmla="*/ 188 w 490"/>
                    <a:gd name="T51" fmla="*/ 328 h 888"/>
                    <a:gd name="T52" fmla="*/ 136 w 490"/>
                    <a:gd name="T53" fmla="*/ 312 h 888"/>
                    <a:gd name="T54" fmla="*/ 128 w 490"/>
                    <a:gd name="T55" fmla="*/ 290 h 888"/>
                    <a:gd name="T56" fmla="*/ 134 w 490"/>
                    <a:gd name="T57" fmla="*/ 242 h 888"/>
                    <a:gd name="T58" fmla="*/ 162 w 490"/>
                    <a:gd name="T59" fmla="*/ 222 h 888"/>
                    <a:gd name="T60" fmla="*/ 264 w 490"/>
                    <a:gd name="T61" fmla="*/ 230 h 888"/>
                    <a:gd name="T62" fmla="*/ 278 w 490"/>
                    <a:gd name="T63" fmla="*/ 198 h 888"/>
                    <a:gd name="T64" fmla="*/ 278 w 490"/>
                    <a:gd name="T65" fmla="*/ 144 h 888"/>
                    <a:gd name="T66" fmla="*/ 282 w 490"/>
                    <a:gd name="T67" fmla="*/ 124 h 888"/>
                    <a:gd name="T68" fmla="*/ 304 w 490"/>
                    <a:gd name="T69" fmla="*/ 104 h 888"/>
                    <a:gd name="T70" fmla="*/ 382 w 490"/>
                    <a:gd name="T71" fmla="*/ 12 h 888"/>
                    <a:gd name="T72" fmla="*/ 416 w 490"/>
                    <a:gd name="T73" fmla="*/ 22 h 888"/>
                    <a:gd name="T74" fmla="*/ 440 w 490"/>
                    <a:gd name="T75" fmla="*/ 2 h 888"/>
                    <a:gd name="T76" fmla="*/ 460 w 490"/>
                    <a:gd name="T77" fmla="*/ 12 h 888"/>
                    <a:gd name="T78" fmla="*/ 452 w 490"/>
                    <a:gd name="T79" fmla="*/ 52 h 888"/>
                    <a:gd name="T80" fmla="*/ 444 w 490"/>
                    <a:gd name="T81" fmla="*/ 100 h 888"/>
                    <a:gd name="T82" fmla="*/ 424 w 490"/>
                    <a:gd name="T83" fmla="*/ 126 h 888"/>
                    <a:gd name="T84" fmla="*/ 422 w 490"/>
                    <a:gd name="T85" fmla="*/ 174 h 888"/>
                    <a:gd name="T86" fmla="*/ 428 w 490"/>
                    <a:gd name="T87" fmla="*/ 246 h 888"/>
                    <a:gd name="T88" fmla="*/ 398 w 490"/>
                    <a:gd name="T89" fmla="*/ 300 h 888"/>
                    <a:gd name="T90" fmla="*/ 416 w 490"/>
                    <a:gd name="T91" fmla="*/ 434 h 888"/>
                    <a:gd name="T92" fmla="*/ 410 w 490"/>
                    <a:gd name="T93" fmla="*/ 492 h 888"/>
                    <a:gd name="T94" fmla="*/ 414 w 490"/>
                    <a:gd name="T95" fmla="*/ 538 h 888"/>
                    <a:gd name="T96" fmla="*/ 434 w 490"/>
                    <a:gd name="T97" fmla="*/ 568 h 888"/>
                    <a:gd name="T98" fmla="*/ 466 w 490"/>
                    <a:gd name="T99" fmla="*/ 674 h 888"/>
                    <a:gd name="T100" fmla="*/ 490 w 490"/>
                    <a:gd name="T101" fmla="*/ 732 h 888"/>
                    <a:gd name="T102" fmla="*/ 372 w 490"/>
                    <a:gd name="T103" fmla="*/ 728 h 888"/>
                    <a:gd name="T104" fmla="*/ 354 w 490"/>
                    <a:gd name="T105" fmla="*/ 744 h 888"/>
                    <a:gd name="T106" fmla="*/ 382 w 490"/>
                    <a:gd name="T107" fmla="*/ 798 h 888"/>
                    <a:gd name="T108" fmla="*/ 350 w 490"/>
                    <a:gd name="T109" fmla="*/ 828 h 888"/>
                    <a:gd name="T110" fmla="*/ 0 w 490"/>
                    <a:gd name="T111" fmla="*/ 0 h 888"/>
                    <a:gd name="T112" fmla="*/ 490 w 490"/>
                    <a:gd name="T113"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grpSp>
          <p:sp>
            <p:nvSpPr>
              <p:cNvPr id="11" name="Freeform 11"/>
              <p:cNvSpPr/>
              <p:nvPr/>
            </p:nvSpPr>
            <p:spPr bwMode="auto">
              <a:xfrm>
                <a:off x="4466405" y="3564383"/>
                <a:ext cx="910082" cy="942813"/>
              </a:xfrm>
              <a:custGeom>
                <a:avLst/>
                <a:gdLst>
                  <a:gd name="T0" fmla="*/ 368 w 882"/>
                  <a:gd name="T1" fmla="*/ 904 h 932"/>
                  <a:gd name="T2" fmla="*/ 352 w 882"/>
                  <a:gd name="T3" fmla="*/ 844 h 932"/>
                  <a:gd name="T4" fmla="*/ 310 w 882"/>
                  <a:gd name="T5" fmla="*/ 844 h 932"/>
                  <a:gd name="T6" fmla="*/ 240 w 882"/>
                  <a:gd name="T7" fmla="*/ 832 h 932"/>
                  <a:gd name="T8" fmla="*/ 202 w 882"/>
                  <a:gd name="T9" fmla="*/ 798 h 932"/>
                  <a:gd name="T10" fmla="*/ 162 w 882"/>
                  <a:gd name="T11" fmla="*/ 774 h 932"/>
                  <a:gd name="T12" fmla="*/ 168 w 882"/>
                  <a:gd name="T13" fmla="*/ 708 h 932"/>
                  <a:gd name="T14" fmla="*/ 126 w 882"/>
                  <a:gd name="T15" fmla="*/ 670 h 932"/>
                  <a:gd name="T16" fmla="*/ 102 w 882"/>
                  <a:gd name="T17" fmla="*/ 598 h 932"/>
                  <a:gd name="T18" fmla="*/ 76 w 882"/>
                  <a:gd name="T19" fmla="*/ 558 h 932"/>
                  <a:gd name="T20" fmla="*/ 2 w 882"/>
                  <a:gd name="T21" fmla="*/ 576 h 932"/>
                  <a:gd name="T22" fmla="*/ 62 w 882"/>
                  <a:gd name="T23" fmla="*/ 408 h 932"/>
                  <a:gd name="T24" fmla="*/ 120 w 882"/>
                  <a:gd name="T25" fmla="*/ 288 h 932"/>
                  <a:gd name="T26" fmla="*/ 132 w 882"/>
                  <a:gd name="T27" fmla="*/ 218 h 932"/>
                  <a:gd name="T28" fmla="*/ 84 w 882"/>
                  <a:gd name="T29" fmla="*/ 110 h 932"/>
                  <a:gd name="T30" fmla="*/ 128 w 882"/>
                  <a:gd name="T31" fmla="*/ 76 h 932"/>
                  <a:gd name="T32" fmla="*/ 118 w 882"/>
                  <a:gd name="T33" fmla="*/ 12 h 932"/>
                  <a:gd name="T34" fmla="*/ 148 w 882"/>
                  <a:gd name="T35" fmla="*/ 4 h 932"/>
                  <a:gd name="T36" fmla="*/ 188 w 882"/>
                  <a:gd name="T37" fmla="*/ 96 h 932"/>
                  <a:gd name="T38" fmla="*/ 218 w 882"/>
                  <a:gd name="T39" fmla="*/ 70 h 932"/>
                  <a:gd name="T40" fmla="*/ 252 w 882"/>
                  <a:gd name="T41" fmla="*/ 88 h 932"/>
                  <a:gd name="T42" fmla="*/ 368 w 882"/>
                  <a:gd name="T43" fmla="*/ 216 h 932"/>
                  <a:gd name="T44" fmla="*/ 390 w 882"/>
                  <a:gd name="T45" fmla="*/ 306 h 932"/>
                  <a:gd name="T46" fmla="*/ 430 w 882"/>
                  <a:gd name="T47" fmla="*/ 358 h 932"/>
                  <a:gd name="T48" fmla="*/ 500 w 882"/>
                  <a:gd name="T49" fmla="*/ 378 h 932"/>
                  <a:gd name="T50" fmla="*/ 586 w 882"/>
                  <a:gd name="T51" fmla="*/ 290 h 932"/>
                  <a:gd name="T52" fmla="*/ 558 w 882"/>
                  <a:gd name="T53" fmla="*/ 230 h 932"/>
                  <a:gd name="T54" fmla="*/ 620 w 882"/>
                  <a:gd name="T55" fmla="*/ 178 h 932"/>
                  <a:gd name="T56" fmla="*/ 600 w 882"/>
                  <a:gd name="T57" fmla="*/ 116 h 932"/>
                  <a:gd name="T58" fmla="*/ 632 w 882"/>
                  <a:gd name="T59" fmla="*/ 72 h 932"/>
                  <a:gd name="T60" fmla="*/ 694 w 882"/>
                  <a:gd name="T61" fmla="*/ 124 h 932"/>
                  <a:gd name="T62" fmla="*/ 774 w 882"/>
                  <a:gd name="T63" fmla="*/ 140 h 932"/>
                  <a:gd name="T64" fmla="*/ 790 w 882"/>
                  <a:gd name="T65" fmla="*/ 188 h 932"/>
                  <a:gd name="T66" fmla="*/ 720 w 882"/>
                  <a:gd name="T67" fmla="*/ 192 h 932"/>
                  <a:gd name="T68" fmla="*/ 642 w 882"/>
                  <a:gd name="T69" fmla="*/ 218 h 932"/>
                  <a:gd name="T70" fmla="*/ 638 w 882"/>
                  <a:gd name="T71" fmla="*/ 290 h 932"/>
                  <a:gd name="T72" fmla="*/ 666 w 882"/>
                  <a:gd name="T73" fmla="*/ 308 h 932"/>
                  <a:gd name="T74" fmla="*/ 710 w 882"/>
                  <a:gd name="T75" fmla="*/ 304 h 932"/>
                  <a:gd name="T76" fmla="*/ 696 w 882"/>
                  <a:gd name="T77" fmla="*/ 390 h 932"/>
                  <a:gd name="T78" fmla="*/ 706 w 882"/>
                  <a:gd name="T79" fmla="*/ 432 h 932"/>
                  <a:gd name="T80" fmla="*/ 724 w 882"/>
                  <a:gd name="T81" fmla="*/ 502 h 932"/>
                  <a:gd name="T82" fmla="*/ 760 w 882"/>
                  <a:gd name="T83" fmla="*/ 572 h 932"/>
                  <a:gd name="T84" fmla="*/ 876 w 882"/>
                  <a:gd name="T85" fmla="*/ 606 h 932"/>
                  <a:gd name="T86" fmla="*/ 832 w 882"/>
                  <a:gd name="T87" fmla="*/ 666 h 932"/>
                  <a:gd name="T88" fmla="*/ 764 w 882"/>
                  <a:gd name="T89" fmla="*/ 686 h 932"/>
                  <a:gd name="T90" fmla="*/ 682 w 882"/>
                  <a:gd name="T91" fmla="*/ 734 h 932"/>
                  <a:gd name="T92" fmla="*/ 636 w 882"/>
                  <a:gd name="T93" fmla="*/ 766 h 932"/>
                  <a:gd name="T94" fmla="*/ 596 w 882"/>
                  <a:gd name="T95" fmla="*/ 744 h 932"/>
                  <a:gd name="T96" fmla="*/ 548 w 882"/>
                  <a:gd name="T97" fmla="*/ 758 h 932"/>
                  <a:gd name="T98" fmla="*/ 506 w 882"/>
                  <a:gd name="T99" fmla="*/ 738 h 932"/>
                  <a:gd name="T100" fmla="*/ 474 w 882"/>
                  <a:gd name="T101" fmla="*/ 764 h 932"/>
                  <a:gd name="T102" fmla="*/ 436 w 882"/>
                  <a:gd name="T103" fmla="*/ 762 h 932"/>
                  <a:gd name="T104" fmla="*/ 396 w 882"/>
                  <a:gd name="T105" fmla="*/ 784 h 932"/>
                  <a:gd name="T106" fmla="*/ 412 w 882"/>
                  <a:gd name="T107" fmla="*/ 840 h 932"/>
                  <a:gd name="T108" fmla="*/ 416 w 882"/>
                  <a:gd name="T109" fmla="*/ 902 h 932"/>
                  <a:gd name="T110" fmla="*/ 0 w 882"/>
                  <a:gd name="T111" fmla="*/ 0 h 932"/>
                  <a:gd name="T112" fmla="*/ 882 w 882"/>
                  <a:gd name="T113"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2" name="Freeform 17"/>
              <p:cNvSpPr/>
              <p:nvPr/>
            </p:nvSpPr>
            <p:spPr bwMode="auto">
              <a:xfrm>
                <a:off x="5659598" y="3438452"/>
                <a:ext cx="553963" cy="643587"/>
              </a:xfrm>
              <a:custGeom>
                <a:avLst/>
                <a:gdLst>
                  <a:gd name="T0" fmla="*/ 324 w 538"/>
                  <a:gd name="T1" fmla="*/ 632 h 638"/>
                  <a:gd name="T2" fmla="*/ 306 w 538"/>
                  <a:gd name="T3" fmla="*/ 628 h 638"/>
                  <a:gd name="T4" fmla="*/ 274 w 538"/>
                  <a:gd name="T5" fmla="*/ 620 h 638"/>
                  <a:gd name="T6" fmla="*/ 264 w 538"/>
                  <a:gd name="T7" fmla="*/ 596 h 638"/>
                  <a:gd name="T8" fmla="*/ 246 w 538"/>
                  <a:gd name="T9" fmla="*/ 592 h 638"/>
                  <a:gd name="T10" fmla="*/ 254 w 538"/>
                  <a:gd name="T11" fmla="*/ 542 h 638"/>
                  <a:gd name="T12" fmla="*/ 246 w 538"/>
                  <a:gd name="T13" fmla="*/ 484 h 638"/>
                  <a:gd name="T14" fmla="*/ 226 w 538"/>
                  <a:gd name="T15" fmla="*/ 452 h 638"/>
                  <a:gd name="T16" fmla="*/ 204 w 538"/>
                  <a:gd name="T17" fmla="*/ 448 h 638"/>
                  <a:gd name="T18" fmla="*/ 152 w 538"/>
                  <a:gd name="T19" fmla="*/ 472 h 638"/>
                  <a:gd name="T20" fmla="*/ 96 w 538"/>
                  <a:gd name="T21" fmla="*/ 478 h 638"/>
                  <a:gd name="T22" fmla="*/ 76 w 538"/>
                  <a:gd name="T23" fmla="*/ 448 h 638"/>
                  <a:gd name="T24" fmla="*/ 64 w 538"/>
                  <a:gd name="T25" fmla="*/ 354 h 638"/>
                  <a:gd name="T26" fmla="*/ 0 w 538"/>
                  <a:gd name="T27" fmla="*/ 362 h 638"/>
                  <a:gd name="T28" fmla="*/ 4 w 538"/>
                  <a:gd name="T29" fmla="*/ 344 h 638"/>
                  <a:gd name="T30" fmla="*/ 32 w 538"/>
                  <a:gd name="T31" fmla="*/ 334 h 638"/>
                  <a:gd name="T32" fmla="*/ 54 w 538"/>
                  <a:gd name="T33" fmla="*/ 312 h 638"/>
                  <a:gd name="T34" fmla="*/ 48 w 538"/>
                  <a:gd name="T35" fmla="*/ 224 h 638"/>
                  <a:gd name="T36" fmla="*/ 46 w 538"/>
                  <a:gd name="T37" fmla="*/ 126 h 638"/>
                  <a:gd name="T38" fmla="*/ 72 w 538"/>
                  <a:gd name="T39" fmla="*/ 94 h 638"/>
                  <a:gd name="T40" fmla="*/ 108 w 538"/>
                  <a:gd name="T41" fmla="*/ 60 h 638"/>
                  <a:gd name="T42" fmla="*/ 132 w 538"/>
                  <a:gd name="T43" fmla="*/ 56 h 638"/>
                  <a:gd name="T44" fmla="*/ 158 w 538"/>
                  <a:gd name="T45" fmla="*/ 54 h 638"/>
                  <a:gd name="T46" fmla="*/ 166 w 538"/>
                  <a:gd name="T47" fmla="*/ 30 h 638"/>
                  <a:gd name="T48" fmla="*/ 152 w 538"/>
                  <a:gd name="T49" fmla="*/ 10 h 638"/>
                  <a:gd name="T50" fmla="*/ 166 w 538"/>
                  <a:gd name="T51" fmla="*/ 0 h 638"/>
                  <a:gd name="T52" fmla="*/ 210 w 538"/>
                  <a:gd name="T53" fmla="*/ 12 h 638"/>
                  <a:gd name="T54" fmla="*/ 292 w 538"/>
                  <a:gd name="T55" fmla="*/ 44 h 638"/>
                  <a:gd name="T56" fmla="*/ 372 w 538"/>
                  <a:gd name="T57" fmla="*/ 68 h 638"/>
                  <a:gd name="T58" fmla="*/ 410 w 538"/>
                  <a:gd name="T59" fmla="*/ 52 h 638"/>
                  <a:gd name="T60" fmla="*/ 450 w 538"/>
                  <a:gd name="T61" fmla="*/ 82 h 638"/>
                  <a:gd name="T62" fmla="*/ 500 w 538"/>
                  <a:gd name="T63" fmla="*/ 116 h 638"/>
                  <a:gd name="T64" fmla="*/ 522 w 538"/>
                  <a:gd name="T65" fmla="*/ 170 h 638"/>
                  <a:gd name="T66" fmla="*/ 520 w 538"/>
                  <a:gd name="T67" fmla="*/ 202 h 638"/>
                  <a:gd name="T68" fmla="*/ 486 w 538"/>
                  <a:gd name="T69" fmla="*/ 248 h 638"/>
                  <a:gd name="T70" fmla="*/ 480 w 538"/>
                  <a:gd name="T71" fmla="*/ 286 h 638"/>
                  <a:gd name="T72" fmla="*/ 500 w 538"/>
                  <a:gd name="T73" fmla="*/ 340 h 638"/>
                  <a:gd name="T74" fmla="*/ 512 w 538"/>
                  <a:gd name="T75" fmla="*/ 372 h 638"/>
                  <a:gd name="T76" fmla="*/ 532 w 538"/>
                  <a:gd name="T77" fmla="*/ 440 h 638"/>
                  <a:gd name="T78" fmla="*/ 528 w 538"/>
                  <a:gd name="T79" fmla="*/ 500 h 638"/>
                  <a:gd name="T80" fmla="*/ 426 w 538"/>
                  <a:gd name="T81" fmla="*/ 540 h 638"/>
                  <a:gd name="T82" fmla="*/ 428 w 538"/>
                  <a:gd name="T83" fmla="*/ 558 h 638"/>
                  <a:gd name="T84" fmla="*/ 442 w 538"/>
                  <a:gd name="T85" fmla="*/ 598 h 638"/>
                  <a:gd name="T86" fmla="*/ 416 w 538"/>
                  <a:gd name="T87" fmla="*/ 584 h 638"/>
                  <a:gd name="T88" fmla="*/ 350 w 538"/>
                  <a:gd name="T89" fmla="*/ 594 h 638"/>
                  <a:gd name="T90" fmla="*/ 340 w 538"/>
                  <a:gd name="T91" fmla="*/ 628 h 638"/>
                  <a:gd name="T92" fmla="*/ 0 w 538"/>
                  <a:gd name="T93" fmla="*/ 0 h 638"/>
                  <a:gd name="T94" fmla="*/ 538 w 538"/>
                  <a:gd name="T95" fmla="*/ 6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3" name="Freeform 8"/>
              <p:cNvSpPr/>
              <p:nvPr/>
            </p:nvSpPr>
            <p:spPr bwMode="auto">
              <a:xfrm>
                <a:off x="5659598" y="4626440"/>
                <a:ext cx="251903" cy="203385"/>
              </a:xfrm>
              <a:custGeom>
                <a:avLst/>
                <a:gdLst>
                  <a:gd name="T0" fmla="*/ 82 w 244"/>
                  <a:gd name="T1" fmla="*/ 202 h 202"/>
                  <a:gd name="T2" fmla="*/ 82 w 244"/>
                  <a:gd name="T3" fmla="*/ 202 h 202"/>
                  <a:gd name="T4" fmla="*/ 22 w 244"/>
                  <a:gd name="T5" fmla="*/ 182 h 202"/>
                  <a:gd name="T6" fmla="*/ 12 w 244"/>
                  <a:gd name="T7" fmla="*/ 174 h 202"/>
                  <a:gd name="T8" fmla="*/ 6 w 244"/>
                  <a:gd name="T9" fmla="*/ 166 h 202"/>
                  <a:gd name="T10" fmla="*/ 0 w 244"/>
                  <a:gd name="T11" fmla="*/ 158 h 202"/>
                  <a:gd name="T12" fmla="*/ 0 w 244"/>
                  <a:gd name="T13" fmla="*/ 150 h 202"/>
                  <a:gd name="T14" fmla="*/ 0 w 244"/>
                  <a:gd name="T15" fmla="*/ 132 h 202"/>
                  <a:gd name="T16" fmla="*/ 0 w 244"/>
                  <a:gd name="T17" fmla="*/ 114 h 202"/>
                  <a:gd name="T18" fmla="*/ 2 w 244"/>
                  <a:gd name="T19" fmla="*/ 94 h 202"/>
                  <a:gd name="T20" fmla="*/ 4 w 244"/>
                  <a:gd name="T21" fmla="*/ 90 h 202"/>
                  <a:gd name="T22" fmla="*/ 6 w 244"/>
                  <a:gd name="T23" fmla="*/ 86 h 202"/>
                  <a:gd name="T24" fmla="*/ 8 w 244"/>
                  <a:gd name="T25" fmla="*/ 84 h 202"/>
                  <a:gd name="T26" fmla="*/ 14 w 244"/>
                  <a:gd name="T27" fmla="*/ 82 h 202"/>
                  <a:gd name="T28" fmla="*/ 30 w 244"/>
                  <a:gd name="T29" fmla="*/ 78 h 202"/>
                  <a:gd name="T30" fmla="*/ 42 w 244"/>
                  <a:gd name="T31" fmla="*/ 68 h 202"/>
                  <a:gd name="T32" fmla="*/ 44 w 244"/>
                  <a:gd name="T33" fmla="*/ 32 h 202"/>
                  <a:gd name="T34" fmla="*/ 48 w 244"/>
                  <a:gd name="T35" fmla="*/ 30 h 202"/>
                  <a:gd name="T36" fmla="*/ 64 w 244"/>
                  <a:gd name="T37" fmla="*/ 34 h 202"/>
                  <a:gd name="T38" fmla="*/ 74 w 244"/>
                  <a:gd name="T39" fmla="*/ 34 h 202"/>
                  <a:gd name="T40" fmla="*/ 84 w 244"/>
                  <a:gd name="T41" fmla="*/ 34 h 202"/>
                  <a:gd name="T42" fmla="*/ 134 w 244"/>
                  <a:gd name="T43" fmla="*/ 6 h 202"/>
                  <a:gd name="T44" fmla="*/ 218 w 244"/>
                  <a:gd name="T45" fmla="*/ 0 h 202"/>
                  <a:gd name="T46" fmla="*/ 224 w 244"/>
                  <a:gd name="T47" fmla="*/ 4 h 202"/>
                  <a:gd name="T48" fmla="*/ 234 w 244"/>
                  <a:gd name="T49" fmla="*/ 12 h 202"/>
                  <a:gd name="T50" fmla="*/ 238 w 244"/>
                  <a:gd name="T51" fmla="*/ 16 h 202"/>
                  <a:gd name="T52" fmla="*/ 240 w 244"/>
                  <a:gd name="T53" fmla="*/ 22 h 202"/>
                  <a:gd name="T54" fmla="*/ 244 w 244"/>
                  <a:gd name="T55" fmla="*/ 28 h 202"/>
                  <a:gd name="T56" fmla="*/ 244 w 244"/>
                  <a:gd name="T57" fmla="*/ 36 h 202"/>
                  <a:gd name="T58" fmla="*/ 232 w 244"/>
                  <a:gd name="T59" fmla="*/ 56 h 202"/>
                  <a:gd name="T60" fmla="*/ 224 w 244"/>
                  <a:gd name="T61" fmla="*/ 66 h 202"/>
                  <a:gd name="T62" fmla="*/ 216 w 244"/>
                  <a:gd name="T63" fmla="*/ 74 h 202"/>
                  <a:gd name="T64" fmla="*/ 210 w 244"/>
                  <a:gd name="T65" fmla="*/ 90 h 202"/>
                  <a:gd name="T66" fmla="*/ 202 w 244"/>
                  <a:gd name="T67" fmla="*/ 106 h 202"/>
                  <a:gd name="T68" fmla="*/ 194 w 244"/>
                  <a:gd name="T69" fmla="*/ 122 h 202"/>
                  <a:gd name="T70" fmla="*/ 188 w 244"/>
                  <a:gd name="T71" fmla="*/ 142 h 202"/>
                  <a:gd name="T72" fmla="*/ 98 w 244"/>
                  <a:gd name="T73" fmla="*/ 198 h 202"/>
                  <a:gd name="T74" fmla="*/ 90 w 244"/>
                  <a:gd name="T75" fmla="*/ 200 h 202"/>
                  <a:gd name="T76" fmla="*/ 82 w 244"/>
                  <a:gd name="T77" fmla="*/ 202 h 202"/>
                  <a:gd name="T78" fmla="*/ 0 w 244"/>
                  <a:gd name="T79" fmla="*/ 0 h 202"/>
                  <a:gd name="T80" fmla="*/ 244 w 244"/>
                  <a:gd name="T81"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T78" t="T79" r="T80" b="T81"/>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4" name="Freeform 10"/>
              <p:cNvSpPr/>
              <p:nvPr/>
            </p:nvSpPr>
            <p:spPr bwMode="auto">
              <a:xfrm>
                <a:off x="5758799" y="3982854"/>
                <a:ext cx="808652" cy="606810"/>
              </a:xfrm>
              <a:custGeom>
                <a:avLst/>
                <a:gdLst>
                  <a:gd name="T0" fmla="*/ 46 w 784"/>
                  <a:gd name="T1" fmla="*/ 596 h 602"/>
                  <a:gd name="T2" fmla="*/ 28 w 784"/>
                  <a:gd name="T3" fmla="*/ 558 h 602"/>
                  <a:gd name="T4" fmla="*/ 2 w 784"/>
                  <a:gd name="T5" fmla="*/ 492 h 602"/>
                  <a:gd name="T6" fmla="*/ 22 w 784"/>
                  <a:gd name="T7" fmla="*/ 450 h 602"/>
                  <a:gd name="T8" fmla="*/ 36 w 784"/>
                  <a:gd name="T9" fmla="*/ 422 h 602"/>
                  <a:gd name="T10" fmla="*/ 94 w 784"/>
                  <a:gd name="T11" fmla="*/ 366 h 602"/>
                  <a:gd name="T12" fmla="*/ 154 w 784"/>
                  <a:gd name="T13" fmla="*/ 306 h 602"/>
                  <a:gd name="T14" fmla="*/ 204 w 784"/>
                  <a:gd name="T15" fmla="*/ 256 h 602"/>
                  <a:gd name="T16" fmla="*/ 214 w 784"/>
                  <a:gd name="T17" fmla="*/ 214 h 602"/>
                  <a:gd name="T18" fmla="*/ 222 w 784"/>
                  <a:gd name="T19" fmla="*/ 190 h 602"/>
                  <a:gd name="T20" fmla="*/ 248 w 784"/>
                  <a:gd name="T21" fmla="*/ 164 h 602"/>
                  <a:gd name="T22" fmla="*/ 260 w 784"/>
                  <a:gd name="T23" fmla="*/ 84 h 602"/>
                  <a:gd name="T24" fmla="*/ 278 w 784"/>
                  <a:gd name="T25" fmla="*/ 36 h 602"/>
                  <a:gd name="T26" fmla="*/ 352 w 784"/>
                  <a:gd name="T27" fmla="*/ 68 h 602"/>
                  <a:gd name="T28" fmla="*/ 358 w 784"/>
                  <a:gd name="T29" fmla="*/ 48 h 602"/>
                  <a:gd name="T30" fmla="*/ 346 w 784"/>
                  <a:gd name="T31" fmla="*/ 8 h 602"/>
                  <a:gd name="T32" fmla="*/ 472 w 784"/>
                  <a:gd name="T33" fmla="*/ 10 h 602"/>
                  <a:gd name="T34" fmla="*/ 506 w 784"/>
                  <a:gd name="T35" fmla="*/ 0 h 602"/>
                  <a:gd name="T36" fmla="*/ 476 w 784"/>
                  <a:gd name="T37" fmla="*/ 68 h 602"/>
                  <a:gd name="T38" fmla="*/ 486 w 784"/>
                  <a:gd name="T39" fmla="*/ 92 h 602"/>
                  <a:gd name="T40" fmla="*/ 524 w 784"/>
                  <a:gd name="T41" fmla="*/ 98 h 602"/>
                  <a:gd name="T42" fmla="*/ 612 w 784"/>
                  <a:gd name="T43" fmla="*/ 84 h 602"/>
                  <a:gd name="T44" fmla="*/ 656 w 784"/>
                  <a:gd name="T45" fmla="*/ 64 h 602"/>
                  <a:gd name="T46" fmla="*/ 694 w 784"/>
                  <a:gd name="T47" fmla="*/ 52 h 602"/>
                  <a:gd name="T48" fmla="*/ 784 w 784"/>
                  <a:gd name="T49" fmla="*/ 152 h 602"/>
                  <a:gd name="T50" fmla="*/ 752 w 784"/>
                  <a:gd name="T51" fmla="*/ 174 h 602"/>
                  <a:gd name="T52" fmla="*/ 728 w 784"/>
                  <a:gd name="T53" fmla="*/ 196 h 602"/>
                  <a:gd name="T54" fmla="*/ 722 w 784"/>
                  <a:gd name="T55" fmla="*/ 214 h 602"/>
                  <a:gd name="T56" fmla="*/ 704 w 784"/>
                  <a:gd name="T57" fmla="*/ 242 h 602"/>
                  <a:gd name="T58" fmla="*/ 634 w 784"/>
                  <a:gd name="T59" fmla="*/ 282 h 602"/>
                  <a:gd name="T60" fmla="*/ 606 w 784"/>
                  <a:gd name="T61" fmla="*/ 296 h 602"/>
                  <a:gd name="T62" fmla="*/ 582 w 784"/>
                  <a:gd name="T63" fmla="*/ 288 h 602"/>
                  <a:gd name="T64" fmla="*/ 552 w 784"/>
                  <a:gd name="T65" fmla="*/ 298 h 602"/>
                  <a:gd name="T66" fmla="*/ 540 w 784"/>
                  <a:gd name="T67" fmla="*/ 292 h 602"/>
                  <a:gd name="T68" fmla="*/ 526 w 784"/>
                  <a:gd name="T69" fmla="*/ 318 h 602"/>
                  <a:gd name="T70" fmla="*/ 508 w 784"/>
                  <a:gd name="T71" fmla="*/ 328 h 602"/>
                  <a:gd name="T72" fmla="*/ 498 w 784"/>
                  <a:gd name="T73" fmla="*/ 338 h 602"/>
                  <a:gd name="T74" fmla="*/ 478 w 784"/>
                  <a:gd name="T75" fmla="*/ 342 h 602"/>
                  <a:gd name="T76" fmla="*/ 468 w 784"/>
                  <a:gd name="T77" fmla="*/ 326 h 602"/>
                  <a:gd name="T78" fmla="*/ 420 w 784"/>
                  <a:gd name="T79" fmla="*/ 302 h 602"/>
                  <a:gd name="T80" fmla="*/ 388 w 784"/>
                  <a:gd name="T81" fmla="*/ 362 h 602"/>
                  <a:gd name="T82" fmla="*/ 358 w 784"/>
                  <a:gd name="T83" fmla="*/ 382 h 602"/>
                  <a:gd name="T84" fmla="*/ 328 w 784"/>
                  <a:gd name="T85" fmla="*/ 398 h 602"/>
                  <a:gd name="T86" fmla="*/ 278 w 784"/>
                  <a:gd name="T87" fmla="*/ 420 h 602"/>
                  <a:gd name="T88" fmla="*/ 256 w 784"/>
                  <a:gd name="T89" fmla="*/ 438 h 602"/>
                  <a:gd name="T90" fmla="*/ 218 w 784"/>
                  <a:gd name="T91" fmla="*/ 432 h 602"/>
                  <a:gd name="T92" fmla="*/ 140 w 784"/>
                  <a:gd name="T93" fmla="*/ 462 h 602"/>
                  <a:gd name="T94" fmla="*/ 92 w 784"/>
                  <a:gd name="T95" fmla="*/ 474 h 602"/>
                  <a:gd name="T96" fmla="*/ 64 w 784"/>
                  <a:gd name="T97" fmla="*/ 514 h 602"/>
                  <a:gd name="T98" fmla="*/ 52 w 784"/>
                  <a:gd name="T99" fmla="*/ 542 h 602"/>
                  <a:gd name="T100" fmla="*/ 78 w 784"/>
                  <a:gd name="T101" fmla="*/ 566 h 602"/>
                  <a:gd name="T102" fmla="*/ 86 w 784"/>
                  <a:gd name="T103" fmla="*/ 590 h 602"/>
                  <a:gd name="T104" fmla="*/ 54 w 784"/>
                  <a:gd name="T105" fmla="*/ 602 h 602"/>
                  <a:gd name="T106" fmla="*/ 0 w 784"/>
                  <a:gd name="T107" fmla="*/ 0 h 602"/>
                  <a:gd name="T108" fmla="*/ 784 w 784"/>
                  <a:gd name="T109"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5" name="Freeform 12"/>
              <p:cNvSpPr/>
              <p:nvPr/>
            </p:nvSpPr>
            <p:spPr bwMode="auto">
              <a:xfrm>
                <a:off x="5232701" y="3901500"/>
                <a:ext cx="769640" cy="565019"/>
              </a:xfrm>
              <a:custGeom>
                <a:avLst/>
                <a:gdLst>
                  <a:gd name="T0" fmla="*/ 450 w 748"/>
                  <a:gd name="T1" fmla="*/ 540 h 558"/>
                  <a:gd name="T2" fmla="*/ 440 w 748"/>
                  <a:gd name="T3" fmla="*/ 532 h 558"/>
                  <a:gd name="T4" fmla="*/ 422 w 748"/>
                  <a:gd name="T5" fmla="*/ 516 h 558"/>
                  <a:gd name="T6" fmla="*/ 410 w 748"/>
                  <a:gd name="T7" fmla="*/ 508 h 558"/>
                  <a:gd name="T8" fmla="*/ 390 w 748"/>
                  <a:gd name="T9" fmla="*/ 536 h 558"/>
                  <a:gd name="T10" fmla="*/ 246 w 748"/>
                  <a:gd name="T11" fmla="*/ 528 h 558"/>
                  <a:gd name="T12" fmla="*/ 204 w 748"/>
                  <a:gd name="T13" fmla="*/ 478 h 558"/>
                  <a:gd name="T14" fmla="*/ 206 w 748"/>
                  <a:gd name="T15" fmla="*/ 442 h 558"/>
                  <a:gd name="T16" fmla="*/ 188 w 748"/>
                  <a:gd name="T17" fmla="*/ 390 h 558"/>
                  <a:gd name="T18" fmla="*/ 104 w 748"/>
                  <a:gd name="T19" fmla="*/ 378 h 558"/>
                  <a:gd name="T20" fmla="*/ 104 w 748"/>
                  <a:gd name="T21" fmla="*/ 342 h 558"/>
                  <a:gd name="T22" fmla="*/ 140 w 748"/>
                  <a:gd name="T23" fmla="*/ 316 h 558"/>
                  <a:gd name="T24" fmla="*/ 148 w 748"/>
                  <a:gd name="T25" fmla="*/ 274 h 558"/>
                  <a:gd name="T26" fmla="*/ 102 w 748"/>
                  <a:gd name="T27" fmla="*/ 252 h 558"/>
                  <a:gd name="T28" fmla="*/ 40 w 748"/>
                  <a:gd name="T29" fmla="*/ 230 h 558"/>
                  <a:gd name="T30" fmla="*/ 2 w 748"/>
                  <a:gd name="T31" fmla="*/ 196 h 558"/>
                  <a:gd name="T32" fmla="*/ 18 w 748"/>
                  <a:gd name="T33" fmla="*/ 166 h 558"/>
                  <a:gd name="T34" fmla="*/ 36 w 748"/>
                  <a:gd name="T35" fmla="*/ 156 h 558"/>
                  <a:gd name="T36" fmla="*/ 90 w 748"/>
                  <a:gd name="T37" fmla="*/ 164 h 558"/>
                  <a:gd name="T38" fmla="*/ 142 w 748"/>
                  <a:gd name="T39" fmla="*/ 192 h 558"/>
                  <a:gd name="T40" fmla="*/ 188 w 748"/>
                  <a:gd name="T41" fmla="*/ 174 h 558"/>
                  <a:gd name="T42" fmla="*/ 238 w 748"/>
                  <a:gd name="T43" fmla="*/ 120 h 558"/>
                  <a:gd name="T44" fmla="*/ 274 w 748"/>
                  <a:gd name="T45" fmla="*/ 110 h 558"/>
                  <a:gd name="T46" fmla="*/ 308 w 748"/>
                  <a:gd name="T47" fmla="*/ 128 h 558"/>
                  <a:gd name="T48" fmla="*/ 384 w 748"/>
                  <a:gd name="T49" fmla="*/ 120 h 558"/>
                  <a:gd name="T50" fmla="*/ 422 w 748"/>
                  <a:gd name="T51" fmla="*/ 92 h 558"/>
                  <a:gd name="T52" fmla="*/ 450 w 748"/>
                  <a:gd name="T53" fmla="*/ 72 h 558"/>
                  <a:gd name="T54" fmla="*/ 476 w 748"/>
                  <a:gd name="T55" fmla="*/ 46 h 558"/>
                  <a:gd name="T56" fmla="*/ 550 w 748"/>
                  <a:gd name="T57" fmla="*/ 36 h 558"/>
                  <a:gd name="T58" fmla="*/ 596 w 748"/>
                  <a:gd name="T59" fmla="*/ 6 h 558"/>
                  <a:gd name="T60" fmla="*/ 632 w 748"/>
                  <a:gd name="T61" fmla="*/ 0 h 558"/>
                  <a:gd name="T62" fmla="*/ 656 w 748"/>
                  <a:gd name="T63" fmla="*/ 82 h 558"/>
                  <a:gd name="T64" fmla="*/ 638 w 748"/>
                  <a:gd name="T65" fmla="*/ 140 h 558"/>
                  <a:gd name="T66" fmla="*/ 672 w 748"/>
                  <a:gd name="T67" fmla="*/ 142 h 558"/>
                  <a:gd name="T68" fmla="*/ 734 w 748"/>
                  <a:gd name="T69" fmla="*/ 180 h 558"/>
                  <a:gd name="T70" fmla="*/ 748 w 748"/>
                  <a:gd name="T71" fmla="*/ 220 h 558"/>
                  <a:gd name="T72" fmla="*/ 734 w 748"/>
                  <a:gd name="T73" fmla="*/ 254 h 558"/>
                  <a:gd name="T74" fmla="*/ 722 w 748"/>
                  <a:gd name="T75" fmla="*/ 264 h 558"/>
                  <a:gd name="T76" fmla="*/ 706 w 748"/>
                  <a:gd name="T77" fmla="*/ 324 h 558"/>
                  <a:gd name="T78" fmla="*/ 682 w 748"/>
                  <a:gd name="T79" fmla="*/ 350 h 558"/>
                  <a:gd name="T80" fmla="*/ 664 w 748"/>
                  <a:gd name="T81" fmla="*/ 366 h 558"/>
                  <a:gd name="T82" fmla="*/ 634 w 748"/>
                  <a:gd name="T83" fmla="*/ 406 h 558"/>
                  <a:gd name="T84" fmla="*/ 614 w 748"/>
                  <a:gd name="T85" fmla="*/ 424 h 558"/>
                  <a:gd name="T86" fmla="*/ 586 w 748"/>
                  <a:gd name="T87" fmla="*/ 448 h 558"/>
                  <a:gd name="T88" fmla="*/ 570 w 748"/>
                  <a:gd name="T89" fmla="*/ 468 h 558"/>
                  <a:gd name="T90" fmla="*/ 560 w 748"/>
                  <a:gd name="T91" fmla="*/ 474 h 558"/>
                  <a:gd name="T92" fmla="*/ 532 w 748"/>
                  <a:gd name="T93" fmla="*/ 500 h 558"/>
                  <a:gd name="T94" fmla="*/ 488 w 748"/>
                  <a:gd name="T95" fmla="*/ 544 h 558"/>
                  <a:gd name="T96" fmla="*/ 450 w 748"/>
                  <a:gd name="T97" fmla="*/ 558 h 558"/>
                  <a:gd name="T98" fmla="*/ 0 w 748"/>
                  <a:gd name="T99" fmla="*/ 0 h 558"/>
                  <a:gd name="T100" fmla="*/ 748 w 748"/>
                  <a:gd name="T101"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6" name="Freeform 14"/>
              <p:cNvSpPr/>
              <p:nvPr/>
            </p:nvSpPr>
            <p:spPr bwMode="auto">
              <a:xfrm>
                <a:off x="6888459" y="3913759"/>
                <a:ext cx="160504" cy="393953"/>
              </a:xfrm>
              <a:custGeom>
                <a:avLst/>
                <a:gdLst>
                  <a:gd name="T0" fmla="*/ 76 w 156"/>
                  <a:gd name="T1" fmla="*/ 390 h 390"/>
                  <a:gd name="T2" fmla="*/ 76 w 156"/>
                  <a:gd name="T3" fmla="*/ 390 h 390"/>
                  <a:gd name="T4" fmla="*/ 46 w 156"/>
                  <a:gd name="T5" fmla="*/ 344 h 390"/>
                  <a:gd name="T6" fmla="*/ 26 w 156"/>
                  <a:gd name="T7" fmla="*/ 338 h 390"/>
                  <a:gd name="T8" fmla="*/ 22 w 156"/>
                  <a:gd name="T9" fmla="*/ 324 h 390"/>
                  <a:gd name="T10" fmla="*/ 14 w 156"/>
                  <a:gd name="T11" fmla="*/ 310 h 390"/>
                  <a:gd name="T12" fmla="*/ 6 w 156"/>
                  <a:gd name="T13" fmla="*/ 300 h 390"/>
                  <a:gd name="T14" fmla="*/ 0 w 156"/>
                  <a:gd name="T15" fmla="*/ 294 h 390"/>
                  <a:gd name="T16" fmla="*/ 0 w 156"/>
                  <a:gd name="T17" fmla="*/ 272 h 390"/>
                  <a:gd name="T18" fmla="*/ 4 w 156"/>
                  <a:gd name="T19" fmla="*/ 242 h 390"/>
                  <a:gd name="T20" fmla="*/ 6 w 156"/>
                  <a:gd name="T21" fmla="*/ 230 h 390"/>
                  <a:gd name="T22" fmla="*/ 8 w 156"/>
                  <a:gd name="T23" fmla="*/ 216 h 390"/>
                  <a:gd name="T24" fmla="*/ 4 w 156"/>
                  <a:gd name="T25" fmla="*/ 202 h 390"/>
                  <a:gd name="T26" fmla="*/ 4 w 156"/>
                  <a:gd name="T27" fmla="*/ 192 h 390"/>
                  <a:gd name="T28" fmla="*/ 4 w 156"/>
                  <a:gd name="T29" fmla="*/ 182 h 390"/>
                  <a:gd name="T30" fmla="*/ 8 w 156"/>
                  <a:gd name="T31" fmla="*/ 174 h 390"/>
                  <a:gd name="T32" fmla="*/ 18 w 156"/>
                  <a:gd name="T33" fmla="*/ 158 h 390"/>
                  <a:gd name="T34" fmla="*/ 30 w 156"/>
                  <a:gd name="T35" fmla="*/ 142 h 390"/>
                  <a:gd name="T36" fmla="*/ 38 w 156"/>
                  <a:gd name="T37" fmla="*/ 108 h 390"/>
                  <a:gd name="T38" fmla="*/ 48 w 156"/>
                  <a:gd name="T39" fmla="*/ 84 h 390"/>
                  <a:gd name="T40" fmla="*/ 56 w 156"/>
                  <a:gd name="T41" fmla="*/ 64 h 390"/>
                  <a:gd name="T42" fmla="*/ 68 w 156"/>
                  <a:gd name="T43" fmla="*/ 46 h 390"/>
                  <a:gd name="T44" fmla="*/ 84 w 156"/>
                  <a:gd name="T45" fmla="*/ 28 h 390"/>
                  <a:gd name="T46" fmla="*/ 116 w 156"/>
                  <a:gd name="T47" fmla="*/ 2 h 390"/>
                  <a:gd name="T48" fmla="*/ 150 w 156"/>
                  <a:gd name="T49" fmla="*/ 0 h 390"/>
                  <a:gd name="T50" fmla="*/ 154 w 156"/>
                  <a:gd name="T51" fmla="*/ 18 h 390"/>
                  <a:gd name="T52" fmla="*/ 156 w 156"/>
                  <a:gd name="T53" fmla="*/ 32 h 390"/>
                  <a:gd name="T54" fmla="*/ 156 w 156"/>
                  <a:gd name="T55" fmla="*/ 44 h 390"/>
                  <a:gd name="T56" fmla="*/ 150 w 156"/>
                  <a:gd name="T57" fmla="*/ 56 h 390"/>
                  <a:gd name="T58" fmla="*/ 146 w 156"/>
                  <a:gd name="T59" fmla="*/ 70 h 390"/>
                  <a:gd name="T60" fmla="*/ 144 w 156"/>
                  <a:gd name="T61" fmla="*/ 86 h 390"/>
                  <a:gd name="T62" fmla="*/ 142 w 156"/>
                  <a:gd name="T63" fmla="*/ 102 h 390"/>
                  <a:gd name="T64" fmla="*/ 144 w 156"/>
                  <a:gd name="T65" fmla="*/ 138 h 390"/>
                  <a:gd name="T66" fmla="*/ 146 w 156"/>
                  <a:gd name="T67" fmla="*/ 174 h 390"/>
                  <a:gd name="T68" fmla="*/ 138 w 156"/>
                  <a:gd name="T69" fmla="*/ 196 h 390"/>
                  <a:gd name="T70" fmla="*/ 126 w 156"/>
                  <a:gd name="T71" fmla="*/ 222 h 390"/>
                  <a:gd name="T72" fmla="*/ 102 w 156"/>
                  <a:gd name="T73" fmla="*/ 270 h 390"/>
                  <a:gd name="T74" fmla="*/ 96 w 156"/>
                  <a:gd name="T75" fmla="*/ 290 h 390"/>
                  <a:gd name="T76" fmla="*/ 84 w 156"/>
                  <a:gd name="T77" fmla="*/ 382 h 390"/>
                  <a:gd name="T78" fmla="*/ 80 w 156"/>
                  <a:gd name="T79" fmla="*/ 386 h 390"/>
                  <a:gd name="T80" fmla="*/ 76 w 156"/>
                  <a:gd name="T81" fmla="*/ 390 h 390"/>
                  <a:gd name="T82" fmla="*/ 0 w 156"/>
                  <a:gd name="T83" fmla="*/ 0 h 390"/>
                  <a:gd name="T84" fmla="*/ 156 w 156"/>
                  <a:gd name="T85"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T82" t="T83" r="T84" b="T85"/>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7" name="Freeform 15"/>
              <p:cNvSpPr/>
              <p:nvPr/>
            </p:nvSpPr>
            <p:spPr bwMode="auto">
              <a:xfrm>
                <a:off x="6439827" y="3601159"/>
                <a:ext cx="426339" cy="544402"/>
              </a:xfrm>
              <a:custGeom>
                <a:avLst/>
                <a:gdLst>
                  <a:gd name="T0" fmla="*/ 136 w 414"/>
                  <a:gd name="T1" fmla="*/ 538 h 538"/>
                  <a:gd name="T2" fmla="*/ 134 w 414"/>
                  <a:gd name="T3" fmla="*/ 526 h 538"/>
                  <a:gd name="T4" fmla="*/ 122 w 414"/>
                  <a:gd name="T5" fmla="*/ 508 h 538"/>
                  <a:gd name="T6" fmla="*/ 116 w 414"/>
                  <a:gd name="T7" fmla="*/ 498 h 538"/>
                  <a:gd name="T8" fmla="*/ 40 w 414"/>
                  <a:gd name="T9" fmla="*/ 422 h 538"/>
                  <a:gd name="T10" fmla="*/ 12 w 414"/>
                  <a:gd name="T11" fmla="*/ 420 h 538"/>
                  <a:gd name="T12" fmla="*/ 0 w 414"/>
                  <a:gd name="T13" fmla="*/ 402 h 538"/>
                  <a:gd name="T14" fmla="*/ 6 w 414"/>
                  <a:gd name="T15" fmla="*/ 360 h 538"/>
                  <a:gd name="T16" fmla="*/ 10 w 414"/>
                  <a:gd name="T17" fmla="*/ 346 h 538"/>
                  <a:gd name="T18" fmla="*/ 10 w 414"/>
                  <a:gd name="T19" fmla="*/ 318 h 538"/>
                  <a:gd name="T20" fmla="*/ 40 w 414"/>
                  <a:gd name="T21" fmla="*/ 270 h 538"/>
                  <a:gd name="T22" fmla="*/ 42 w 414"/>
                  <a:gd name="T23" fmla="*/ 214 h 538"/>
                  <a:gd name="T24" fmla="*/ 44 w 414"/>
                  <a:gd name="T25" fmla="*/ 194 h 538"/>
                  <a:gd name="T26" fmla="*/ 60 w 414"/>
                  <a:gd name="T27" fmla="*/ 182 h 538"/>
                  <a:gd name="T28" fmla="*/ 94 w 414"/>
                  <a:gd name="T29" fmla="*/ 152 h 538"/>
                  <a:gd name="T30" fmla="*/ 102 w 414"/>
                  <a:gd name="T31" fmla="*/ 116 h 538"/>
                  <a:gd name="T32" fmla="*/ 94 w 414"/>
                  <a:gd name="T33" fmla="*/ 94 h 538"/>
                  <a:gd name="T34" fmla="*/ 94 w 414"/>
                  <a:gd name="T35" fmla="*/ 82 h 538"/>
                  <a:gd name="T36" fmla="*/ 104 w 414"/>
                  <a:gd name="T37" fmla="*/ 72 h 538"/>
                  <a:gd name="T38" fmla="*/ 132 w 414"/>
                  <a:gd name="T39" fmla="*/ 58 h 538"/>
                  <a:gd name="T40" fmla="*/ 158 w 414"/>
                  <a:gd name="T41" fmla="*/ 54 h 538"/>
                  <a:gd name="T42" fmla="*/ 182 w 414"/>
                  <a:gd name="T43" fmla="*/ 40 h 538"/>
                  <a:gd name="T44" fmla="*/ 198 w 414"/>
                  <a:gd name="T45" fmla="*/ 14 h 538"/>
                  <a:gd name="T46" fmla="*/ 210 w 414"/>
                  <a:gd name="T47" fmla="*/ 0 h 538"/>
                  <a:gd name="T48" fmla="*/ 224 w 414"/>
                  <a:gd name="T49" fmla="*/ 2 h 538"/>
                  <a:gd name="T50" fmla="*/ 236 w 414"/>
                  <a:gd name="T51" fmla="*/ 16 h 538"/>
                  <a:gd name="T52" fmla="*/ 246 w 414"/>
                  <a:gd name="T53" fmla="*/ 52 h 538"/>
                  <a:gd name="T54" fmla="*/ 258 w 414"/>
                  <a:gd name="T55" fmla="*/ 76 h 538"/>
                  <a:gd name="T56" fmla="*/ 280 w 414"/>
                  <a:gd name="T57" fmla="*/ 96 h 538"/>
                  <a:gd name="T58" fmla="*/ 342 w 414"/>
                  <a:gd name="T59" fmla="*/ 94 h 538"/>
                  <a:gd name="T60" fmla="*/ 366 w 414"/>
                  <a:gd name="T61" fmla="*/ 86 h 538"/>
                  <a:gd name="T62" fmla="*/ 404 w 414"/>
                  <a:gd name="T63" fmla="*/ 84 h 538"/>
                  <a:gd name="T64" fmla="*/ 398 w 414"/>
                  <a:gd name="T65" fmla="*/ 104 h 538"/>
                  <a:gd name="T66" fmla="*/ 384 w 414"/>
                  <a:gd name="T67" fmla="*/ 124 h 538"/>
                  <a:gd name="T68" fmla="*/ 362 w 414"/>
                  <a:gd name="T69" fmla="*/ 154 h 538"/>
                  <a:gd name="T70" fmla="*/ 336 w 414"/>
                  <a:gd name="T71" fmla="*/ 158 h 538"/>
                  <a:gd name="T72" fmla="*/ 326 w 414"/>
                  <a:gd name="T73" fmla="*/ 168 h 538"/>
                  <a:gd name="T74" fmla="*/ 338 w 414"/>
                  <a:gd name="T75" fmla="*/ 186 h 538"/>
                  <a:gd name="T76" fmla="*/ 364 w 414"/>
                  <a:gd name="T77" fmla="*/ 208 h 538"/>
                  <a:gd name="T78" fmla="*/ 350 w 414"/>
                  <a:gd name="T79" fmla="*/ 230 h 538"/>
                  <a:gd name="T80" fmla="*/ 342 w 414"/>
                  <a:gd name="T81" fmla="*/ 258 h 538"/>
                  <a:gd name="T82" fmla="*/ 340 w 414"/>
                  <a:gd name="T83" fmla="*/ 278 h 538"/>
                  <a:gd name="T84" fmla="*/ 346 w 414"/>
                  <a:gd name="T85" fmla="*/ 296 h 538"/>
                  <a:gd name="T86" fmla="*/ 356 w 414"/>
                  <a:gd name="T87" fmla="*/ 308 h 538"/>
                  <a:gd name="T88" fmla="*/ 322 w 414"/>
                  <a:gd name="T89" fmla="*/ 306 h 538"/>
                  <a:gd name="T90" fmla="*/ 318 w 414"/>
                  <a:gd name="T91" fmla="*/ 318 h 538"/>
                  <a:gd name="T92" fmla="*/ 318 w 414"/>
                  <a:gd name="T93" fmla="*/ 336 h 538"/>
                  <a:gd name="T94" fmla="*/ 296 w 414"/>
                  <a:gd name="T95" fmla="*/ 354 h 538"/>
                  <a:gd name="T96" fmla="*/ 288 w 414"/>
                  <a:gd name="T97" fmla="*/ 384 h 538"/>
                  <a:gd name="T98" fmla="*/ 268 w 414"/>
                  <a:gd name="T99" fmla="*/ 408 h 538"/>
                  <a:gd name="T100" fmla="*/ 228 w 414"/>
                  <a:gd name="T101" fmla="*/ 416 h 538"/>
                  <a:gd name="T102" fmla="*/ 230 w 414"/>
                  <a:gd name="T103" fmla="*/ 430 h 538"/>
                  <a:gd name="T104" fmla="*/ 228 w 414"/>
                  <a:gd name="T105" fmla="*/ 444 h 538"/>
                  <a:gd name="T106" fmla="*/ 208 w 414"/>
                  <a:gd name="T107" fmla="*/ 456 h 538"/>
                  <a:gd name="T108" fmla="*/ 184 w 414"/>
                  <a:gd name="T109" fmla="*/ 480 h 538"/>
                  <a:gd name="T110" fmla="*/ 166 w 414"/>
                  <a:gd name="T111" fmla="*/ 514 h 538"/>
                  <a:gd name="T112" fmla="*/ 150 w 414"/>
                  <a:gd name="T113" fmla="*/ 528 h 538"/>
                  <a:gd name="T114" fmla="*/ 0 w 414"/>
                  <a:gd name="T115" fmla="*/ 0 h 538"/>
                  <a:gd name="T116" fmla="*/ 414 w 414"/>
                  <a:gd name="T1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8" name="Freeform 18"/>
              <p:cNvSpPr/>
              <p:nvPr/>
            </p:nvSpPr>
            <p:spPr bwMode="auto">
              <a:xfrm>
                <a:off x="6165075" y="3401675"/>
                <a:ext cx="479284" cy="672005"/>
              </a:xfrm>
              <a:custGeom>
                <a:avLst/>
                <a:gdLst>
                  <a:gd name="T0" fmla="*/ 112 w 466"/>
                  <a:gd name="T1" fmla="*/ 660 h 666"/>
                  <a:gd name="T2" fmla="*/ 94 w 466"/>
                  <a:gd name="T3" fmla="*/ 650 h 666"/>
                  <a:gd name="T4" fmla="*/ 128 w 466"/>
                  <a:gd name="T5" fmla="*/ 566 h 666"/>
                  <a:gd name="T6" fmla="*/ 96 w 466"/>
                  <a:gd name="T7" fmla="*/ 572 h 666"/>
                  <a:gd name="T8" fmla="*/ 48 w 466"/>
                  <a:gd name="T9" fmla="*/ 536 h 666"/>
                  <a:gd name="T10" fmla="*/ 54 w 466"/>
                  <a:gd name="T11" fmla="*/ 474 h 666"/>
                  <a:gd name="T12" fmla="*/ 42 w 466"/>
                  <a:gd name="T13" fmla="*/ 446 h 666"/>
                  <a:gd name="T14" fmla="*/ 30 w 466"/>
                  <a:gd name="T15" fmla="*/ 398 h 666"/>
                  <a:gd name="T16" fmla="*/ 6 w 466"/>
                  <a:gd name="T17" fmla="*/ 334 h 666"/>
                  <a:gd name="T18" fmla="*/ 0 w 466"/>
                  <a:gd name="T19" fmla="*/ 308 h 666"/>
                  <a:gd name="T20" fmla="*/ 12 w 466"/>
                  <a:gd name="T21" fmla="*/ 282 h 666"/>
                  <a:gd name="T22" fmla="*/ 30 w 466"/>
                  <a:gd name="T23" fmla="*/ 264 h 666"/>
                  <a:gd name="T24" fmla="*/ 30 w 466"/>
                  <a:gd name="T25" fmla="*/ 156 h 666"/>
                  <a:gd name="T26" fmla="*/ 62 w 466"/>
                  <a:gd name="T27" fmla="*/ 122 h 666"/>
                  <a:gd name="T28" fmla="*/ 80 w 466"/>
                  <a:gd name="T29" fmla="*/ 114 h 666"/>
                  <a:gd name="T30" fmla="*/ 102 w 466"/>
                  <a:gd name="T31" fmla="*/ 98 h 666"/>
                  <a:gd name="T32" fmla="*/ 160 w 466"/>
                  <a:gd name="T33" fmla="*/ 60 h 666"/>
                  <a:gd name="T34" fmla="*/ 188 w 466"/>
                  <a:gd name="T35" fmla="*/ 42 h 666"/>
                  <a:gd name="T36" fmla="*/ 238 w 466"/>
                  <a:gd name="T37" fmla="*/ 28 h 666"/>
                  <a:gd name="T38" fmla="*/ 258 w 466"/>
                  <a:gd name="T39" fmla="*/ 4 h 666"/>
                  <a:gd name="T40" fmla="*/ 284 w 466"/>
                  <a:gd name="T41" fmla="*/ 0 h 666"/>
                  <a:gd name="T42" fmla="*/ 298 w 466"/>
                  <a:gd name="T43" fmla="*/ 54 h 666"/>
                  <a:gd name="T44" fmla="*/ 322 w 466"/>
                  <a:gd name="T45" fmla="*/ 44 h 666"/>
                  <a:gd name="T46" fmla="*/ 332 w 466"/>
                  <a:gd name="T47" fmla="*/ 18 h 666"/>
                  <a:gd name="T48" fmla="*/ 344 w 466"/>
                  <a:gd name="T49" fmla="*/ 36 h 666"/>
                  <a:gd name="T50" fmla="*/ 362 w 466"/>
                  <a:gd name="T51" fmla="*/ 50 h 666"/>
                  <a:gd name="T52" fmla="*/ 396 w 466"/>
                  <a:gd name="T53" fmla="*/ 52 h 666"/>
                  <a:gd name="T54" fmla="*/ 442 w 466"/>
                  <a:gd name="T55" fmla="*/ 42 h 666"/>
                  <a:gd name="T56" fmla="*/ 422 w 466"/>
                  <a:gd name="T57" fmla="*/ 66 h 666"/>
                  <a:gd name="T58" fmla="*/ 414 w 466"/>
                  <a:gd name="T59" fmla="*/ 88 h 666"/>
                  <a:gd name="T60" fmla="*/ 440 w 466"/>
                  <a:gd name="T61" fmla="*/ 128 h 666"/>
                  <a:gd name="T62" fmla="*/ 464 w 466"/>
                  <a:gd name="T63" fmla="*/ 192 h 666"/>
                  <a:gd name="T64" fmla="*/ 450 w 466"/>
                  <a:gd name="T65" fmla="*/ 218 h 666"/>
                  <a:gd name="T66" fmla="*/ 422 w 466"/>
                  <a:gd name="T67" fmla="*/ 240 h 666"/>
                  <a:gd name="T68" fmla="*/ 386 w 466"/>
                  <a:gd name="T69" fmla="*/ 246 h 666"/>
                  <a:gd name="T70" fmla="*/ 352 w 466"/>
                  <a:gd name="T71" fmla="*/ 272 h 666"/>
                  <a:gd name="T72" fmla="*/ 348 w 466"/>
                  <a:gd name="T73" fmla="*/ 304 h 666"/>
                  <a:gd name="T74" fmla="*/ 354 w 466"/>
                  <a:gd name="T75" fmla="*/ 332 h 666"/>
                  <a:gd name="T76" fmla="*/ 308 w 466"/>
                  <a:gd name="T77" fmla="*/ 382 h 666"/>
                  <a:gd name="T78" fmla="*/ 296 w 466"/>
                  <a:gd name="T79" fmla="*/ 400 h 666"/>
                  <a:gd name="T80" fmla="*/ 292 w 466"/>
                  <a:gd name="T81" fmla="*/ 468 h 666"/>
                  <a:gd name="T82" fmla="*/ 266 w 466"/>
                  <a:gd name="T83" fmla="*/ 496 h 666"/>
                  <a:gd name="T84" fmla="*/ 266 w 466"/>
                  <a:gd name="T85" fmla="*/ 546 h 666"/>
                  <a:gd name="T86" fmla="*/ 254 w 466"/>
                  <a:gd name="T87" fmla="*/ 596 h 666"/>
                  <a:gd name="T88" fmla="*/ 224 w 466"/>
                  <a:gd name="T89" fmla="*/ 650 h 666"/>
                  <a:gd name="T90" fmla="*/ 196 w 466"/>
                  <a:gd name="T91" fmla="*/ 636 h 666"/>
                  <a:gd name="T92" fmla="*/ 168 w 466"/>
                  <a:gd name="T93" fmla="*/ 646 h 666"/>
                  <a:gd name="T94" fmla="*/ 118 w 466"/>
                  <a:gd name="T95" fmla="*/ 666 h 666"/>
                  <a:gd name="T96" fmla="*/ 0 w 466"/>
                  <a:gd name="T97" fmla="*/ 0 h 666"/>
                  <a:gd name="T98" fmla="*/ 466 w 466"/>
                  <a:gd name="T99" fmla="*/ 66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T96" t="T97" r="T98" b="T99"/>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19" name="Freeform 19"/>
              <p:cNvSpPr/>
              <p:nvPr/>
            </p:nvSpPr>
            <p:spPr bwMode="auto">
              <a:xfrm>
                <a:off x="4515448" y="2975404"/>
                <a:ext cx="1002037" cy="964544"/>
              </a:xfrm>
              <a:custGeom>
                <a:avLst/>
                <a:gdLst>
                  <a:gd name="T0" fmla="*/ 392 w 972"/>
                  <a:gd name="T1" fmla="*/ 934 h 956"/>
                  <a:gd name="T2" fmla="*/ 362 w 972"/>
                  <a:gd name="T3" fmla="*/ 878 h 956"/>
                  <a:gd name="T4" fmla="*/ 362 w 972"/>
                  <a:gd name="T5" fmla="*/ 832 h 956"/>
                  <a:gd name="T6" fmla="*/ 316 w 972"/>
                  <a:gd name="T7" fmla="*/ 764 h 956"/>
                  <a:gd name="T8" fmla="*/ 286 w 972"/>
                  <a:gd name="T9" fmla="*/ 720 h 956"/>
                  <a:gd name="T10" fmla="*/ 206 w 972"/>
                  <a:gd name="T11" fmla="*/ 626 h 956"/>
                  <a:gd name="T12" fmla="*/ 162 w 972"/>
                  <a:gd name="T13" fmla="*/ 630 h 956"/>
                  <a:gd name="T14" fmla="*/ 146 w 972"/>
                  <a:gd name="T15" fmla="*/ 652 h 956"/>
                  <a:gd name="T16" fmla="*/ 136 w 972"/>
                  <a:gd name="T17" fmla="*/ 598 h 956"/>
                  <a:gd name="T18" fmla="*/ 130 w 972"/>
                  <a:gd name="T19" fmla="*/ 500 h 956"/>
                  <a:gd name="T20" fmla="*/ 146 w 972"/>
                  <a:gd name="T21" fmla="*/ 396 h 956"/>
                  <a:gd name="T22" fmla="*/ 84 w 972"/>
                  <a:gd name="T23" fmla="*/ 276 h 956"/>
                  <a:gd name="T24" fmla="*/ 12 w 972"/>
                  <a:gd name="T25" fmla="*/ 188 h 956"/>
                  <a:gd name="T26" fmla="*/ 2 w 972"/>
                  <a:gd name="T27" fmla="*/ 134 h 956"/>
                  <a:gd name="T28" fmla="*/ 24 w 972"/>
                  <a:gd name="T29" fmla="*/ 96 h 956"/>
                  <a:gd name="T30" fmla="*/ 82 w 972"/>
                  <a:gd name="T31" fmla="*/ 28 h 956"/>
                  <a:gd name="T32" fmla="*/ 116 w 972"/>
                  <a:gd name="T33" fmla="*/ 88 h 956"/>
                  <a:gd name="T34" fmla="*/ 174 w 972"/>
                  <a:gd name="T35" fmla="*/ 152 h 956"/>
                  <a:gd name="T36" fmla="*/ 208 w 972"/>
                  <a:gd name="T37" fmla="*/ 170 h 956"/>
                  <a:gd name="T38" fmla="*/ 248 w 972"/>
                  <a:gd name="T39" fmla="*/ 162 h 956"/>
                  <a:gd name="T40" fmla="*/ 270 w 972"/>
                  <a:gd name="T41" fmla="*/ 176 h 956"/>
                  <a:gd name="T42" fmla="*/ 374 w 972"/>
                  <a:gd name="T43" fmla="*/ 166 h 956"/>
                  <a:gd name="T44" fmla="*/ 372 w 972"/>
                  <a:gd name="T45" fmla="*/ 104 h 956"/>
                  <a:gd name="T46" fmla="*/ 376 w 972"/>
                  <a:gd name="T47" fmla="*/ 70 h 956"/>
                  <a:gd name="T48" fmla="*/ 424 w 972"/>
                  <a:gd name="T49" fmla="*/ 104 h 956"/>
                  <a:gd name="T50" fmla="*/ 482 w 972"/>
                  <a:gd name="T51" fmla="*/ 64 h 956"/>
                  <a:gd name="T52" fmla="*/ 494 w 972"/>
                  <a:gd name="T53" fmla="*/ 8 h 956"/>
                  <a:gd name="T54" fmla="*/ 530 w 972"/>
                  <a:gd name="T55" fmla="*/ 16 h 956"/>
                  <a:gd name="T56" fmla="*/ 598 w 972"/>
                  <a:gd name="T57" fmla="*/ 72 h 956"/>
                  <a:gd name="T58" fmla="*/ 650 w 972"/>
                  <a:gd name="T59" fmla="*/ 138 h 956"/>
                  <a:gd name="T60" fmla="*/ 694 w 972"/>
                  <a:gd name="T61" fmla="*/ 184 h 956"/>
                  <a:gd name="T62" fmla="*/ 812 w 972"/>
                  <a:gd name="T63" fmla="*/ 168 h 956"/>
                  <a:gd name="T64" fmla="*/ 952 w 972"/>
                  <a:gd name="T65" fmla="*/ 210 h 956"/>
                  <a:gd name="T66" fmla="*/ 938 w 972"/>
                  <a:gd name="T67" fmla="*/ 336 h 956"/>
                  <a:gd name="T68" fmla="*/ 856 w 972"/>
                  <a:gd name="T69" fmla="*/ 422 h 956"/>
                  <a:gd name="T70" fmla="*/ 806 w 972"/>
                  <a:gd name="T71" fmla="*/ 388 h 956"/>
                  <a:gd name="T72" fmla="*/ 764 w 972"/>
                  <a:gd name="T73" fmla="*/ 382 h 956"/>
                  <a:gd name="T74" fmla="*/ 772 w 972"/>
                  <a:gd name="T75" fmla="*/ 478 h 956"/>
                  <a:gd name="T76" fmla="*/ 784 w 972"/>
                  <a:gd name="T77" fmla="*/ 564 h 956"/>
                  <a:gd name="T78" fmla="*/ 810 w 972"/>
                  <a:gd name="T79" fmla="*/ 602 h 956"/>
                  <a:gd name="T80" fmla="*/ 780 w 972"/>
                  <a:gd name="T81" fmla="*/ 646 h 956"/>
                  <a:gd name="T82" fmla="*/ 788 w 972"/>
                  <a:gd name="T83" fmla="*/ 686 h 956"/>
                  <a:gd name="T84" fmla="*/ 848 w 972"/>
                  <a:gd name="T85" fmla="*/ 740 h 956"/>
                  <a:gd name="T86" fmla="*/ 796 w 972"/>
                  <a:gd name="T87" fmla="*/ 758 h 956"/>
                  <a:gd name="T88" fmla="*/ 756 w 972"/>
                  <a:gd name="T89" fmla="*/ 712 h 956"/>
                  <a:gd name="T90" fmla="*/ 716 w 972"/>
                  <a:gd name="T91" fmla="*/ 718 h 956"/>
                  <a:gd name="T92" fmla="*/ 656 w 972"/>
                  <a:gd name="T93" fmla="*/ 698 h 956"/>
                  <a:gd name="T94" fmla="*/ 604 w 972"/>
                  <a:gd name="T95" fmla="*/ 636 h 956"/>
                  <a:gd name="T96" fmla="*/ 574 w 972"/>
                  <a:gd name="T97" fmla="*/ 658 h 956"/>
                  <a:gd name="T98" fmla="*/ 542 w 972"/>
                  <a:gd name="T99" fmla="*/ 686 h 956"/>
                  <a:gd name="T100" fmla="*/ 564 w 972"/>
                  <a:gd name="T101" fmla="*/ 740 h 956"/>
                  <a:gd name="T102" fmla="*/ 536 w 972"/>
                  <a:gd name="T103" fmla="*/ 782 h 956"/>
                  <a:gd name="T104" fmla="*/ 508 w 972"/>
                  <a:gd name="T105" fmla="*/ 860 h 956"/>
                  <a:gd name="T106" fmla="*/ 530 w 972"/>
                  <a:gd name="T107" fmla="*/ 902 h 956"/>
                  <a:gd name="T108" fmla="*/ 0 w 972"/>
                  <a:gd name="T109" fmla="*/ 0 h 956"/>
                  <a:gd name="T110" fmla="*/ 972 w 972"/>
                  <a:gd name="T111" fmla="*/ 95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T108" t="T109" r="T110" b="T111"/>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0" name="Freeform 20"/>
              <p:cNvSpPr/>
              <p:nvPr/>
            </p:nvSpPr>
            <p:spPr bwMode="auto">
              <a:xfrm>
                <a:off x="2648471" y="2556933"/>
                <a:ext cx="2011319" cy="1206377"/>
              </a:xfrm>
              <a:custGeom>
                <a:avLst/>
                <a:gdLst>
                  <a:gd name="T0" fmla="*/ 1258 w 1950"/>
                  <a:gd name="T1" fmla="*/ 1186 h 1194"/>
                  <a:gd name="T2" fmla="*/ 1210 w 1950"/>
                  <a:gd name="T3" fmla="*/ 1172 h 1194"/>
                  <a:gd name="T4" fmla="*/ 1216 w 1950"/>
                  <a:gd name="T5" fmla="*/ 1108 h 1194"/>
                  <a:gd name="T6" fmla="*/ 1186 w 1950"/>
                  <a:gd name="T7" fmla="*/ 1068 h 1194"/>
                  <a:gd name="T8" fmla="*/ 1074 w 1950"/>
                  <a:gd name="T9" fmla="*/ 1014 h 1194"/>
                  <a:gd name="T10" fmla="*/ 982 w 1950"/>
                  <a:gd name="T11" fmla="*/ 1012 h 1194"/>
                  <a:gd name="T12" fmla="*/ 928 w 1950"/>
                  <a:gd name="T13" fmla="*/ 1096 h 1194"/>
                  <a:gd name="T14" fmla="*/ 894 w 1950"/>
                  <a:gd name="T15" fmla="*/ 1054 h 1194"/>
                  <a:gd name="T16" fmla="*/ 886 w 1950"/>
                  <a:gd name="T17" fmla="*/ 992 h 1194"/>
                  <a:gd name="T18" fmla="*/ 762 w 1950"/>
                  <a:gd name="T19" fmla="*/ 1014 h 1194"/>
                  <a:gd name="T20" fmla="*/ 634 w 1950"/>
                  <a:gd name="T21" fmla="*/ 966 h 1194"/>
                  <a:gd name="T22" fmla="*/ 584 w 1950"/>
                  <a:gd name="T23" fmla="*/ 904 h 1194"/>
                  <a:gd name="T24" fmla="*/ 492 w 1950"/>
                  <a:gd name="T25" fmla="*/ 842 h 1194"/>
                  <a:gd name="T26" fmla="*/ 468 w 1950"/>
                  <a:gd name="T27" fmla="*/ 764 h 1194"/>
                  <a:gd name="T28" fmla="*/ 390 w 1950"/>
                  <a:gd name="T29" fmla="*/ 726 h 1194"/>
                  <a:gd name="T30" fmla="*/ 260 w 1950"/>
                  <a:gd name="T31" fmla="*/ 610 h 1194"/>
                  <a:gd name="T32" fmla="*/ 170 w 1950"/>
                  <a:gd name="T33" fmla="*/ 620 h 1194"/>
                  <a:gd name="T34" fmla="*/ 112 w 1950"/>
                  <a:gd name="T35" fmla="*/ 506 h 1194"/>
                  <a:gd name="T36" fmla="*/ 12 w 1950"/>
                  <a:gd name="T37" fmla="*/ 454 h 1194"/>
                  <a:gd name="T38" fmla="*/ 8 w 1950"/>
                  <a:gd name="T39" fmla="*/ 412 h 1194"/>
                  <a:gd name="T40" fmla="*/ 16 w 1950"/>
                  <a:gd name="T41" fmla="*/ 290 h 1194"/>
                  <a:gd name="T42" fmla="*/ 54 w 1950"/>
                  <a:gd name="T43" fmla="*/ 300 h 1194"/>
                  <a:gd name="T44" fmla="*/ 94 w 1950"/>
                  <a:gd name="T45" fmla="*/ 308 h 1194"/>
                  <a:gd name="T46" fmla="*/ 78 w 1950"/>
                  <a:gd name="T47" fmla="*/ 126 h 1194"/>
                  <a:gd name="T48" fmla="*/ 146 w 1950"/>
                  <a:gd name="T49" fmla="*/ 98 h 1194"/>
                  <a:gd name="T50" fmla="*/ 226 w 1950"/>
                  <a:gd name="T51" fmla="*/ 48 h 1194"/>
                  <a:gd name="T52" fmla="*/ 304 w 1950"/>
                  <a:gd name="T53" fmla="*/ 6 h 1194"/>
                  <a:gd name="T54" fmla="*/ 386 w 1950"/>
                  <a:gd name="T55" fmla="*/ 48 h 1194"/>
                  <a:gd name="T56" fmla="*/ 470 w 1950"/>
                  <a:gd name="T57" fmla="*/ 10 h 1194"/>
                  <a:gd name="T58" fmla="*/ 500 w 1950"/>
                  <a:gd name="T59" fmla="*/ 48 h 1194"/>
                  <a:gd name="T60" fmla="*/ 622 w 1950"/>
                  <a:gd name="T61" fmla="*/ 72 h 1194"/>
                  <a:gd name="T62" fmla="*/ 700 w 1950"/>
                  <a:gd name="T63" fmla="*/ 54 h 1194"/>
                  <a:gd name="T64" fmla="*/ 794 w 1950"/>
                  <a:gd name="T65" fmla="*/ 48 h 1194"/>
                  <a:gd name="T66" fmla="*/ 866 w 1950"/>
                  <a:gd name="T67" fmla="*/ 18 h 1194"/>
                  <a:gd name="T68" fmla="*/ 1018 w 1950"/>
                  <a:gd name="T69" fmla="*/ 24 h 1194"/>
                  <a:gd name="T70" fmla="*/ 1096 w 1950"/>
                  <a:gd name="T71" fmla="*/ 100 h 1194"/>
                  <a:gd name="T72" fmla="*/ 1092 w 1950"/>
                  <a:gd name="T73" fmla="*/ 182 h 1194"/>
                  <a:gd name="T74" fmla="*/ 1104 w 1950"/>
                  <a:gd name="T75" fmla="*/ 344 h 1194"/>
                  <a:gd name="T76" fmla="*/ 1166 w 1950"/>
                  <a:gd name="T77" fmla="*/ 426 h 1194"/>
                  <a:gd name="T78" fmla="*/ 1266 w 1950"/>
                  <a:gd name="T79" fmla="*/ 482 h 1194"/>
                  <a:gd name="T80" fmla="*/ 1360 w 1950"/>
                  <a:gd name="T81" fmla="*/ 522 h 1194"/>
                  <a:gd name="T82" fmla="*/ 1528 w 1950"/>
                  <a:gd name="T83" fmla="*/ 546 h 1194"/>
                  <a:gd name="T84" fmla="*/ 1626 w 1950"/>
                  <a:gd name="T85" fmla="*/ 664 h 1194"/>
                  <a:gd name="T86" fmla="*/ 1698 w 1950"/>
                  <a:gd name="T87" fmla="*/ 670 h 1194"/>
                  <a:gd name="T88" fmla="*/ 1784 w 1950"/>
                  <a:gd name="T89" fmla="*/ 632 h 1194"/>
                  <a:gd name="T90" fmla="*/ 1848 w 1950"/>
                  <a:gd name="T91" fmla="*/ 632 h 1194"/>
                  <a:gd name="T92" fmla="*/ 1926 w 1950"/>
                  <a:gd name="T93" fmla="*/ 788 h 1194"/>
                  <a:gd name="T94" fmla="*/ 1938 w 1950"/>
                  <a:gd name="T95" fmla="*/ 866 h 1194"/>
                  <a:gd name="T96" fmla="*/ 1940 w 1950"/>
                  <a:gd name="T97" fmla="*/ 958 h 1194"/>
                  <a:gd name="T98" fmla="*/ 1932 w 1950"/>
                  <a:gd name="T99" fmla="*/ 1004 h 1194"/>
                  <a:gd name="T100" fmla="*/ 1886 w 1950"/>
                  <a:gd name="T101" fmla="*/ 994 h 1194"/>
                  <a:gd name="T102" fmla="*/ 1880 w 1950"/>
                  <a:gd name="T103" fmla="*/ 1092 h 1194"/>
                  <a:gd name="T104" fmla="*/ 1772 w 1950"/>
                  <a:gd name="T105" fmla="*/ 1052 h 1194"/>
                  <a:gd name="T106" fmla="*/ 1748 w 1950"/>
                  <a:gd name="T107" fmla="*/ 1116 h 1194"/>
                  <a:gd name="T108" fmla="*/ 1696 w 1950"/>
                  <a:gd name="T109" fmla="*/ 1086 h 1194"/>
                  <a:gd name="T110" fmla="*/ 1594 w 1950"/>
                  <a:gd name="T111" fmla="*/ 1048 h 1194"/>
                  <a:gd name="T112" fmla="*/ 1498 w 1950"/>
                  <a:gd name="T113" fmla="*/ 1102 h 1194"/>
                  <a:gd name="T114" fmla="*/ 1436 w 1950"/>
                  <a:gd name="T115" fmla="*/ 1140 h 1194"/>
                  <a:gd name="T116" fmla="*/ 1368 w 1950"/>
                  <a:gd name="T117" fmla="*/ 1186 h 1194"/>
                  <a:gd name="T118" fmla="*/ 0 w 1950"/>
                  <a:gd name="T119" fmla="*/ 0 h 1194"/>
                  <a:gd name="T120" fmla="*/ 1950 w 1950"/>
                  <a:gd name="T121"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T118" t="T119" r="T120" b="T121"/>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1" name="Freeform 21"/>
              <p:cNvSpPr/>
              <p:nvPr/>
            </p:nvSpPr>
            <p:spPr bwMode="auto">
              <a:xfrm>
                <a:off x="6603675" y="3330352"/>
                <a:ext cx="376182" cy="363863"/>
              </a:xfrm>
              <a:custGeom>
                <a:avLst/>
                <a:gdLst>
                  <a:gd name="T0" fmla="*/ 158 w 364"/>
                  <a:gd name="T1" fmla="*/ 360 h 360"/>
                  <a:gd name="T2" fmla="*/ 126 w 364"/>
                  <a:gd name="T3" fmla="*/ 352 h 360"/>
                  <a:gd name="T4" fmla="*/ 108 w 364"/>
                  <a:gd name="T5" fmla="*/ 340 h 360"/>
                  <a:gd name="T6" fmla="*/ 66 w 364"/>
                  <a:gd name="T7" fmla="*/ 258 h 360"/>
                  <a:gd name="T8" fmla="*/ 50 w 364"/>
                  <a:gd name="T9" fmla="*/ 240 h 360"/>
                  <a:gd name="T10" fmla="*/ 40 w 364"/>
                  <a:gd name="T11" fmla="*/ 212 h 360"/>
                  <a:gd name="T12" fmla="*/ 24 w 364"/>
                  <a:gd name="T13" fmla="*/ 188 h 360"/>
                  <a:gd name="T14" fmla="*/ 0 w 364"/>
                  <a:gd name="T15" fmla="*/ 162 h 360"/>
                  <a:gd name="T16" fmla="*/ 2 w 364"/>
                  <a:gd name="T17" fmla="*/ 150 h 360"/>
                  <a:gd name="T18" fmla="*/ 18 w 364"/>
                  <a:gd name="T19" fmla="*/ 130 h 360"/>
                  <a:gd name="T20" fmla="*/ 26 w 364"/>
                  <a:gd name="T21" fmla="*/ 114 h 360"/>
                  <a:gd name="T22" fmla="*/ 32 w 364"/>
                  <a:gd name="T23" fmla="*/ 104 h 360"/>
                  <a:gd name="T24" fmla="*/ 48 w 364"/>
                  <a:gd name="T25" fmla="*/ 94 h 360"/>
                  <a:gd name="T26" fmla="*/ 70 w 364"/>
                  <a:gd name="T27" fmla="*/ 68 h 360"/>
                  <a:gd name="T28" fmla="*/ 70 w 364"/>
                  <a:gd name="T29" fmla="*/ 24 h 360"/>
                  <a:gd name="T30" fmla="*/ 80 w 364"/>
                  <a:gd name="T31" fmla="*/ 14 h 360"/>
                  <a:gd name="T32" fmla="*/ 94 w 364"/>
                  <a:gd name="T33" fmla="*/ 6 h 360"/>
                  <a:gd name="T34" fmla="*/ 106 w 364"/>
                  <a:gd name="T35" fmla="*/ 6 h 360"/>
                  <a:gd name="T36" fmla="*/ 140 w 364"/>
                  <a:gd name="T37" fmla="*/ 10 h 360"/>
                  <a:gd name="T38" fmla="*/ 152 w 364"/>
                  <a:gd name="T39" fmla="*/ 2 h 360"/>
                  <a:gd name="T40" fmla="*/ 168 w 364"/>
                  <a:gd name="T41" fmla="*/ 0 h 360"/>
                  <a:gd name="T42" fmla="*/ 202 w 364"/>
                  <a:gd name="T43" fmla="*/ 8 h 360"/>
                  <a:gd name="T44" fmla="*/ 224 w 364"/>
                  <a:gd name="T45" fmla="*/ 22 h 360"/>
                  <a:gd name="T46" fmla="*/ 238 w 364"/>
                  <a:gd name="T47" fmla="*/ 26 h 360"/>
                  <a:gd name="T48" fmla="*/ 254 w 364"/>
                  <a:gd name="T49" fmla="*/ 22 h 360"/>
                  <a:gd name="T50" fmla="*/ 274 w 364"/>
                  <a:gd name="T51" fmla="*/ 4 h 360"/>
                  <a:gd name="T52" fmla="*/ 286 w 364"/>
                  <a:gd name="T53" fmla="*/ 0 h 360"/>
                  <a:gd name="T54" fmla="*/ 300 w 364"/>
                  <a:gd name="T55" fmla="*/ 8 h 360"/>
                  <a:gd name="T56" fmla="*/ 364 w 364"/>
                  <a:gd name="T57" fmla="*/ 22 h 360"/>
                  <a:gd name="T58" fmla="*/ 352 w 364"/>
                  <a:gd name="T59" fmla="*/ 34 h 360"/>
                  <a:gd name="T60" fmla="*/ 324 w 364"/>
                  <a:gd name="T61" fmla="*/ 58 h 360"/>
                  <a:gd name="T62" fmla="*/ 316 w 364"/>
                  <a:gd name="T63" fmla="*/ 72 h 360"/>
                  <a:gd name="T64" fmla="*/ 316 w 364"/>
                  <a:gd name="T65" fmla="*/ 80 h 360"/>
                  <a:gd name="T66" fmla="*/ 350 w 364"/>
                  <a:gd name="T67" fmla="*/ 84 h 360"/>
                  <a:gd name="T68" fmla="*/ 364 w 364"/>
                  <a:gd name="T69" fmla="*/ 82 h 360"/>
                  <a:gd name="T70" fmla="*/ 360 w 364"/>
                  <a:gd name="T71" fmla="*/ 96 h 360"/>
                  <a:gd name="T72" fmla="*/ 338 w 364"/>
                  <a:gd name="T73" fmla="*/ 104 h 360"/>
                  <a:gd name="T74" fmla="*/ 324 w 364"/>
                  <a:gd name="T75" fmla="*/ 132 h 360"/>
                  <a:gd name="T76" fmla="*/ 340 w 364"/>
                  <a:gd name="T77" fmla="*/ 166 h 360"/>
                  <a:gd name="T78" fmla="*/ 342 w 364"/>
                  <a:gd name="T79" fmla="*/ 204 h 360"/>
                  <a:gd name="T80" fmla="*/ 342 w 364"/>
                  <a:gd name="T81" fmla="*/ 228 h 360"/>
                  <a:gd name="T82" fmla="*/ 338 w 364"/>
                  <a:gd name="T83" fmla="*/ 238 h 360"/>
                  <a:gd name="T84" fmla="*/ 328 w 364"/>
                  <a:gd name="T85" fmla="*/ 226 h 360"/>
                  <a:gd name="T86" fmla="*/ 320 w 364"/>
                  <a:gd name="T87" fmla="*/ 224 h 360"/>
                  <a:gd name="T88" fmla="*/ 304 w 364"/>
                  <a:gd name="T89" fmla="*/ 232 h 360"/>
                  <a:gd name="T90" fmla="*/ 280 w 364"/>
                  <a:gd name="T91" fmla="*/ 256 h 360"/>
                  <a:gd name="T92" fmla="*/ 266 w 364"/>
                  <a:gd name="T93" fmla="*/ 278 h 360"/>
                  <a:gd name="T94" fmla="*/ 260 w 364"/>
                  <a:gd name="T95" fmla="*/ 344 h 360"/>
                  <a:gd name="T96" fmla="*/ 222 w 364"/>
                  <a:gd name="T97" fmla="*/ 344 h 360"/>
                  <a:gd name="T98" fmla="*/ 180 w 364"/>
                  <a:gd name="T99" fmla="*/ 352 h 360"/>
                  <a:gd name="T100" fmla="*/ 0 w 364"/>
                  <a:gd name="T101" fmla="*/ 0 h 360"/>
                  <a:gd name="T102" fmla="*/ 364 w 364"/>
                  <a:gd name="T103"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2" name="Freeform 22"/>
              <p:cNvSpPr/>
              <p:nvPr/>
            </p:nvSpPr>
            <p:spPr bwMode="auto">
              <a:xfrm>
                <a:off x="5311839" y="3196062"/>
                <a:ext cx="477612" cy="483665"/>
              </a:xfrm>
              <a:custGeom>
                <a:avLst/>
                <a:gdLst>
                  <a:gd name="T0" fmla="*/ 372 w 462"/>
                  <a:gd name="T1" fmla="*/ 480 h 480"/>
                  <a:gd name="T2" fmla="*/ 348 w 462"/>
                  <a:gd name="T3" fmla="*/ 466 h 480"/>
                  <a:gd name="T4" fmla="*/ 328 w 462"/>
                  <a:gd name="T5" fmla="*/ 448 h 480"/>
                  <a:gd name="T6" fmla="*/ 300 w 462"/>
                  <a:gd name="T7" fmla="*/ 412 h 480"/>
                  <a:gd name="T8" fmla="*/ 290 w 462"/>
                  <a:gd name="T9" fmla="*/ 376 h 480"/>
                  <a:gd name="T10" fmla="*/ 272 w 462"/>
                  <a:gd name="T11" fmla="*/ 350 h 480"/>
                  <a:gd name="T12" fmla="*/ 252 w 462"/>
                  <a:gd name="T13" fmla="*/ 340 h 480"/>
                  <a:gd name="T14" fmla="*/ 238 w 462"/>
                  <a:gd name="T15" fmla="*/ 338 h 480"/>
                  <a:gd name="T16" fmla="*/ 222 w 462"/>
                  <a:gd name="T17" fmla="*/ 342 h 480"/>
                  <a:gd name="T18" fmla="*/ 202 w 462"/>
                  <a:gd name="T19" fmla="*/ 358 h 480"/>
                  <a:gd name="T20" fmla="*/ 196 w 462"/>
                  <a:gd name="T21" fmla="*/ 376 h 480"/>
                  <a:gd name="T22" fmla="*/ 176 w 462"/>
                  <a:gd name="T23" fmla="*/ 402 h 480"/>
                  <a:gd name="T24" fmla="*/ 152 w 462"/>
                  <a:gd name="T25" fmla="*/ 428 h 480"/>
                  <a:gd name="T26" fmla="*/ 144 w 462"/>
                  <a:gd name="T27" fmla="*/ 430 h 480"/>
                  <a:gd name="T28" fmla="*/ 118 w 462"/>
                  <a:gd name="T29" fmla="*/ 442 h 480"/>
                  <a:gd name="T30" fmla="*/ 72 w 462"/>
                  <a:gd name="T31" fmla="*/ 434 h 480"/>
                  <a:gd name="T32" fmla="*/ 46 w 462"/>
                  <a:gd name="T33" fmla="*/ 422 h 480"/>
                  <a:gd name="T34" fmla="*/ 46 w 462"/>
                  <a:gd name="T35" fmla="*/ 400 h 480"/>
                  <a:gd name="T36" fmla="*/ 44 w 462"/>
                  <a:gd name="T37" fmla="*/ 374 h 480"/>
                  <a:gd name="T38" fmla="*/ 16 w 462"/>
                  <a:gd name="T39" fmla="*/ 336 h 480"/>
                  <a:gd name="T40" fmla="*/ 2 w 462"/>
                  <a:gd name="T41" fmla="*/ 312 h 480"/>
                  <a:gd name="T42" fmla="*/ 2 w 462"/>
                  <a:gd name="T43" fmla="*/ 194 h 480"/>
                  <a:gd name="T44" fmla="*/ 0 w 462"/>
                  <a:gd name="T45" fmla="*/ 168 h 480"/>
                  <a:gd name="T46" fmla="*/ 38 w 462"/>
                  <a:gd name="T47" fmla="*/ 188 h 480"/>
                  <a:gd name="T48" fmla="*/ 74 w 462"/>
                  <a:gd name="T49" fmla="*/ 216 h 480"/>
                  <a:gd name="T50" fmla="*/ 92 w 462"/>
                  <a:gd name="T51" fmla="*/ 216 h 480"/>
                  <a:gd name="T52" fmla="*/ 110 w 462"/>
                  <a:gd name="T53" fmla="*/ 208 h 480"/>
                  <a:gd name="T54" fmla="*/ 134 w 462"/>
                  <a:gd name="T55" fmla="*/ 190 h 480"/>
                  <a:gd name="T56" fmla="*/ 158 w 462"/>
                  <a:gd name="T57" fmla="*/ 154 h 480"/>
                  <a:gd name="T58" fmla="*/ 176 w 462"/>
                  <a:gd name="T59" fmla="*/ 116 h 480"/>
                  <a:gd name="T60" fmla="*/ 210 w 462"/>
                  <a:gd name="T61" fmla="*/ 16 h 480"/>
                  <a:gd name="T62" fmla="*/ 252 w 462"/>
                  <a:gd name="T63" fmla="*/ 2 h 480"/>
                  <a:gd name="T64" fmla="*/ 284 w 462"/>
                  <a:gd name="T65" fmla="*/ 2 h 480"/>
                  <a:gd name="T66" fmla="*/ 306 w 462"/>
                  <a:gd name="T67" fmla="*/ 10 h 480"/>
                  <a:gd name="T68" fmla="*/ 352 w 462"/>
                  <a:gd name="T69" fmla="*/ 50 h 480"/>
                  <a:gd name="T70" fmla="*/ 412 w 462"/>
                  <a:gd name="T71" fmla="*/ 70 h 480"/>
                  <a:gd name="T72" fmla="*/ 444 w 462"/>
                  <a:gd name="T73" fmla="*/ 98 h 480"/>
                  <a:gd name="T74" fmla="*/ 460 w 462"/>
                  <a:gd name="T75" fmla="*/ 122 h 480"/>
                  <a:gd name="T76" fmla="*/ 444 w 462"/>
                  <a:gd name="T77" fmla="*/ 146 h 480"/>
                  <a:gd name="T78" fmla="*/ 416 w 462"/>
                  <a:gd name="T79" fmla="*/ 170 h 480"/>
                  <a:gd name="T80" fmla="*/ 386 w 462"/>
                  <a:gd name="T81" fmla="*/ 186 h 480"/>
                  <a:gd name="T82" fmla="*/ 336 w 462"/>
                  <a:gd name="T83" fmla="*/ 188 h 480"/>
                  <a:gd name="T84" fmla="*/ 306 w 462"/>
                  <a:gd name="T85" fmla="*/ 188 h 480"/>
                  <a:gd name="T86" fmla="*/ 280 w 462"/>
                  <a:gd name="T87" fmla="*/ 198 h 480"/>
                  <a:gd name="T88" fmla="*/ 288 w 462"/>
                  <a:gd name="T89" fmla="*/ 228 h 480"/>
                  <a:gd name="T90" fmla="*/ 284 w 462"/>
                  <a:gd name="T91" fmla="*/ 256 h 480"/>
                  <a:gd name="T92" fmla="*/ 284 w 462"/>
                  <a:gd name="T93" fmla="*/ 276 h 480"/>
                  <a:gd name="T94" fmla="*/ 304 w 462"/>
                  <a:gd name="T95" fmla="*/ 296 h 480"/>
                  <a:gd name="T96" fmla="*/ 362 w 462"/>
                  <a:gd name="T97" fmla="*/ 364 h 480"/>
                  <a:gd name="T98" fmla="*/ 372 w 462"/>
                  <a:gd name="T99" fmla="*/ 480 h 480"/>
                  <a:gd name="T100" fmla="*/ 0 w 462"/>
                  <a:gd name="T101" fmla="*/ 0 h 480"/>
                  <a:gd name="T102" fmla="*/ 462 w 462"/>
                  <a:gd name="T10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3" name="Freeform 23"/>
              <p:cNvSpPr/>
              <p:nvPr/>
            </p:nvSpPr>
            <p:spPr bwMode="auto">
              <a:xfrm>
                <a:off x="5615013" y="3089076"/>
                <a:ext cx="775771" cy="468620"/>
              </a:xfrm>
              <a:custGeom>
                <a:avLst/>
                <a:gdLst>
                  <a:gd name="T0" fmla="*/ 72 w 754"/>
                  <a:gd name="T1" fmla="*/ 452 h 466"/>
                  <a:gd name="T2" fmla="*/ 4 w 754"/>
                  <a:gd name="T3" fmla="*/ 380 h 466"/>
                  <a:gd name="T4" fmla="*/ 4 w 754"/>
                  <a:gd name="T5" fmla="*/ 356 h 466"/>
                  <a:gd name="T6" fmla="*/ 0 w 754"/>
                  <a:gd name="T7" fmla="*/ 310 h 466"/>
                  <a:gd name="T8" fmla="*/ 44 w 754"/>
                  <a:gd name="T9" fmla="*/ 302 h 466"/>
                  <a:gd name="T10" fmla="*/ 126 w 754"/>
                  <a:gd name="T11" fmla="*/ 288 h 466"/>
                  <a:gd name="T12" fmla="*/ 178 w 754"/>
                  <a:gd name="T13" fmla="*/ 244 h 466"/>
                  <a:gd name="T14" fmla="*/ 144 w 754"/>
                  <a:gd name="T15" fmla="*/ 182 h 466"/>
                  <a:gd name="T16" fmla="*/ 100 w 754"/>
                  <a:gd name="T17" fmla="*/ 144 h 466"/>
                  <a:gd name="T18" fmla="*/ 124 w 754"/>
                  <a:gd name="T19" fmla="*/ 72 h 466"/>
                  <a:gd name="T20" fmla="*/ 146 w 754"/>
                  <a:gd name="T21" fmla="*/ 54 h 466"/>
                  <a:gd name="T22" fmla="*/ 140 w 754"/>
                  <a:gd name="T23" fmla="*/ 30 h 466"/>
                  <a:gd name="T24" fmla="*/ 112 w 754"/>
                  <a:gd name="T25" fmla="*/ 6 h 466"/>
                  <a:gd name="T26" fmla="*/ 234 w 754"/>
                  <a:gd name="T27" fmla="*/ 6 h 466"/>
                  <a:gd name="T28" fmla="*/ 254 w 754"/>
                  <a:gd name="T29" fmla="*/ 30 h 466"/>
                  <a:gd name="T30" fmla="*/ 288 w 754"/>
                  <a:gd name="T31" fmla="*/ 52 h 466"/>
                  <a:gd name="T32" fmla="*/ 338 w 754"/>
                  <a:gd name="T33" fmla="*/ 72 h 466"/>
                  <a:gd name="T34" fmla="*/ 498 w 754"/>
                  <a:gd name="T35" fmla="*/ 108 h 466"/>
                  <a:gd name="T36" fmla="*/ 524 w 754"/>
                  <a:gd name="T37" fmla="*/ 136 h 466"/>
                  <a:gd name="T38" fmla="*/ 622 w 754"/>
                  <a:gd name="T39" fmla="*/ 160 h 466"/>
                  <a:gd name="T40" fmla="*/ 652 w 754"/>
                  <a:gd name="T41" fmla="*/ 162 h 466"/>
                  <a:gd name="T42" fmla="*/ 670 w 754"/>
                  <a:gd name="T43" fmla="*/ 174 h 466"/>
                  <a:gd name="T44" fmla="*/ 684 w 754"/>
                  <a:gd name="T45" fmla="*/ 192 h 466"/>
                  <a:gd name="T46" fmla="*/ 710 w 754"/>
                  <a:gd name="T47" fmla="*/ 198 h 466"/>
                  <a:gd name="T48" fmla="*/ 720 w 754"/>
                  <a:gd name="T49" fmla="*/ 214 h 466"/>
                  <a:gd name="T50" fmla="*/ 702 w 754"/>
                  <a:gd name="T51" fmla="*/ 250 h 466"/>
                  <a:gd name="T52" fmla="*/ 724 w 754"/>
                  <a:gd name="T53" fmla="*/ 274 h 466"/>
                  <a:gd name="T54" fmla="*/ 734 w 754"/>
                  <a:gd name="T55" fmla="*/ 310 h 466"/>
                  <a:gd name="T56" fmla="*/ 746 w 754"/>
                  <a:gd name="T57" fmla="*/ 326 h 466"/>
                  <a:gd name="T58" fmla="*/ 734 w 754"/>
                  <a:gd name="T59" fmla="*/ 338 h 466"/>
                  <a:gd name="T60" fmla="*/ 692 w 754"/>
                  <a:gd name="T61" fmla="*/ 354 h 466"/>
                  <a:gd name="T62" fmla="*/ 634 w 754"/>
                  <a:gd name="T63" fmla="*/ 396 h 466"/>
                  <a:gd name="T64" fmla="*/ 598 w 754"/>
                  <a:gd name="T65" fmla="*/ 420 h 466"/>
                  <a:gd name="T66" fmla="*/ 570 w 754"/>
                  <a:gd name="T67" fmla="*/ 430 h 466"/>
                  <a:gd name="T68" fmla="*/ 544 w 754"/>
                  <a:gd name="T69" fmla="*/ 448 h 466"/>
                  <a:gd name="T70" fmla="*/ 490 w 754"/>
                  <a:gd name="T71" fmla="*/ 414 h 466"/>
                  <a:gd name="T72" fmla="*/ 462 w 754"/>
                  <a:gd name="T73" fmla="*/ 390 h 466"/>
                  <a:gd name="T74" fmla="*/ 426 w 754"/>
                  <a:gd name="T75" fmla="*/ 384 h 466"/>
                  <a:gd name="T76" fmla="*/ 392 w 754"/>
                  <a:gd name="T77" fmla="*/ 402 h 466"/>
                  <a:gd name="T78" fmla="*/ 342 w 754"/>
                  <a:gd name="T79" fmla="*/ 384 h 466"/>
                  <a:gd name="T80" fmla="*/ 268 w 754"/>
                  <a:gd name="T81" fmla="*/ 348 h 466"/>
                  <a:gd name="T82" fmla="*/ 200 w 754"/>
                  <a:gd name="T83" fmla="*/ 338 h 466"/>
                  <a:gd name="T84" fmla="*/ 184 w 754"/>
                  <a:gd name="T85" fmla="*/ 350 h 466"/>
                  <a:gd name="T86" fmla="*/ 202 w 754"/>
                  <a:gd name="T87" fmla="*/ 380 h 466"/>
                  <a:gd name="T88" fmla="*/ 164 w 754"/>
                  <a:gd name="T89" fmla="*/ 390 h 466"/>
                  <a:gd name="T90" fmla="*/ 128 w 754"/>
                  <a:gd name="T91" fmla="*/ 406 h 466"/>
                  <a:gd name="T92" fmla="*/ 96 w 754"/>
                  <a:gd name="T93" fmla="*/ 454 h 466"/>
                  <a:gd name="T94" fmla="*/ 0 w 754"/>
                  <a:gd name="T95" fmla="*/ 0 h 466"/>
                  <a:gd name="T96" fmla="*/ 754 w 754"/>
                  <a:gd name="T97"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4" name="Freeform 24"/>
              <p:cNvSpPr/>
              <p:nvPr/>
            </p:nvSpPr>
            <p:spPr bwMode="auto">
              <a:xfrm>
                <a:off x="6254244" y="2867303"/>
                <a:ext cx="479841" cy="581178"/>
              </a:xfrm>
              <a:custGeom>
                <a:avLst/>
                <a:gdLst>
                  <a:gd name="T0" fmla="*/ 212 w 466"/>
                  <a:gd name="T1" fmla="*/ 570 h 574"/>
                  <a:gd name="T2" fmla="*/ 182 w 466"/>
                  <a:gd name="T3" fmla="*/ 516 h 574"/>
                  <a:gd name="T4" fmla="*/ 166 w 466"/>
                  <a:gd name="T5" fmla="*/ 522 h 574"/>
                  <a:gd name="T6" fmla="*/ 148 w 466"/>
                  <a:gd name="T7" fmla="*/ 546 h 574"/>
                  <a:gd name="T8" fmla="*/ 140 w 466"/>
                  <a:gd name="T9" fmla="*/ 538 h 574"/>
                  <a:gd name="T10" fmla="*/ 122 w 466"/>
                  <a:gd name="T11" fmla="*/ 510 h 574"/>
                  <a:gd name="T12" fmla="*/ 114 w 466"/>
                  <a:gd name="T13" fmla="*/ 490 h 574"/>
                  <a:gd name="T14" fmla="*/ 102 w 466"/>
                  <a:gd name="T15" fmla="*/ 470 h 574"/>
                  <a:gd name="T16" fmla="*/ 100 w 466"/>
                  <a:gd name="T17" fmla="*/ 446 h 574"/>
                  <a:gd name="T18" fmla="*/ 106 w 466"/>
                  <a:gd name="T19" fmla="*/ 416 h 574"/>
                  <a:gd name="T20" fmla="*/ 74 w 466"/>
                  <a:gd name="T21" fmla="*/ 400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0 w 466"/>
                  <a:gd name="T33" fmla="*/ 264 h 574"/>
                  <a:gd name="T34" fmla="*/ 24 w 466"/>
                  <a:gd name="T35" fmla="*/ 238 h 574"/>
                  <a:gd name="T36" fmla="*/ 2 w 466"/>
                  <a:gd name="T37" fmla="*/ 194 h 574"/>
                  <a:gd name="T38" fmla="*/ 16 w 466"/>
                  <a:gd name="T39" fmla="*/ 172 h 574"/>
                  <a:gd name="T40" fmla="*/ 46 w 466"/>
                  <a:gd name="T41" fmla="*/ 128 h 574"/>
                  <a:gd name="T42" fmla="*/ 48 w 466"/>
                  <a:gd name="T43" fmla="*/ 70 h 574"/>
                  <a:gd name="T44" fmla="*/ 66 w 466"/>
                  <a:gd name="T45" fmla="*/ 96 h 574"/>
                  <a:gd name="T46" fmla="*/ 82 w 466"/>
                  <a:gd name="T47" fmla="*/ 116 h 574"/>
                  <a:gd name="T48" fmla="*/ 118 w 466"/>
                  <a:gd name="T49" fmla="*/ 104 h 574"/>
                  <a:gd name="T50" fmla="*/ 132 w 466"/>
                  <a:gd name="T51" fmla="*/ 66 h 574"/>
                  <a:gd name="T52" fmla="*/ 98 w 466"/>
                  <a:gd name="T53" fmla="*/ 10 h 574"/>
                  <a:gd name="T54" fmla="*/ 112 w 466"/>
                  <a:gd name="T55" fmla="*/ 0 h 574"/>
                  <a:gd name="T56" fmla="*/ 140 w 466"/>
                  <a:gd name="T57" fmla="*/ 24 h 574"/>
                  <a:gd name="T58" fmla="*/ 176 w 466"/>
                  <a:gd name="T59" fmla="*/ 80 h 574"/>
                  <a:gd name="T60" fmla="*/ 272 w 466"/>
                  <a:gd name="T61" fmla="*/ 126 h 574"/>
                  <a:gd name="T62" fmla="*/ 294 w 466"/>
                  <a:gd name="T63" fmla="*/ 174 h 574"/>
                  <a:gd name="T64" fmla="*/ 318 w 466"/>
                  <a:gd name="T65" fmla="*/ 202 h 574"/>
                  <a:gd name="T66" fmla="*/ 358 w 466"/>
                  <a:gd name="T67" fmla="*/ 194 h 574"/>
                  <a:gd name="T68" fmla="*/ 362 w 466"/>
                  <a:gd name="T69" fmla="*/ 180 h 574"/>
                  <a:gd name="T70" fmla="*/ 388 w 466"/>
                  <a:gd name="T71" fmla="*/ 194 h 574"/>
                  <a:gd name="T72" fmla="*/ 382 w 466"/>
                  <a:gd name="T73" fmla="*/ 224 h 574"/>
                  <a:gd name="T74" fmla="*/ 338 w 466"/>
                  <a:gd name="T75" fmla="*/ 250 h 574"/>
                  <a:gd name="T76" fmla="*/ 326 w 466"/>
                  <a:gd name="T77" fmla="*/ 284 h 574"/>
                  <a:gd name="T78" fmla="*/ 368 w 466"/>
                  <a:gd name="T79" fmla="*/ 342 h 574"/>
                  <a:gd name="T80" fmla="*/ 388 w 466"/>
                  <a:gd name="T81" fmla="*/ 350 h 574"/>
                  <a:gd name="T82" fmla="*/ 408 w 466"/>
                  <a:gd name="T83" fmla="*/ 374 h 574"/>
                  <a:gd name="T84" fmla="*/ 466 w 466"/>
                  <a:gd name="T85" fmla="*/ 402 h 574"/>
                  <a:gd name="T86" fmla="*/ 434 w 466"/>
                  <a:gd name="T87" fmla="*/ 416 h 574"/>
                  <a:gd name="T88" fmla="*/ 418 w 466"/>
                  <a:gd name="T89" fmla="*/ 430 h 574"/>
                  <a:gd name="T90" fmla="*/ 420 w 466"/>
                  <a:gd name="T91" fmla="*/ 456 h 574"/>
                  <a:gd name="T92" fmla="*/ 400 w 466"/>
                  <a:gd name="T93" fmla="*/ 472 h 574"/>
                  <a:gd name="T94" fmla="*/ 384 w 466"/>
                  <a:gd name="T95" fmla="*/ 540 h 574"/>
                  <a:gd name="T96" fmla="*/ 352 w 466"/>
                  <a:gd name="T97" fmla="*/ 556 h 574"/>
                  <a:gd name="T98" fmla="*/ 302 w 466"/>
                  <a:gd name="T99" fmla="*/ 570 h 574"/>
                  <a:gd name="T100" fmla="*/ 268 w 466"/>
                  <a:gd name="T101" fmla="*/ 556 h 574"/>
                  <a:gd name="T102" fmla="*/ 250 w 466"/>
                  <a:gd name="T103" fmla="*/ 530 h 574"/>
                  <a:gd name="T104" fmla="*/ 234 w 466"/>
                  <a:gd name="T105" fmla="*/ 542 h 574"/>
                  <a:gd name="T106" fmla="*/ 0 w 466"/>
                  <a:gd name="T107" fmla="*/ 0 h 574"/>
                  <a:gd name="T108" fmla="*/ 466 w 466"/>
                  <a:gd name="T109"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5" name="Freeform 25"/>
              <p:cNvSpPr/>
              <p:nvPr/>
            </p:nvSpPr>
            <p:spPr bwMode="auto">
              <a:xfrm>
                <a:off x="6380195" y="2788178"/>
                <a:ext cx="560650" cy="544402"/>
              </a:xfrm>
              <a:custGeom>
                <a:avLst/>
                <a:gdLst>
                  <a:gd name="T0" fmla="*/ 330 w 544"/>
                  <a:gd name="T1" fmla="*/ 534 h 538"/>
                  <a:gd name="T2" fmla="*/ 308 w 544"/>
                  <a:gd name="T3" fmla="*/ 518 h 538"/>
                  <a:gd name="T4" fmla="*/ 304 w 544"/>
                  <a:gd name="T5" fmla="*/ 512 h 538"/>
                  <a:gd name="T6" fmla="*/ 344 w 544"/>
                  <a:gd name="T7" fmla="*/ 496 h 538"/>
                  <a:gd name="T8" fmla="*/ 348 w 544"/>
                  <a:gd name="T9" fmla="*/ 458 h 538"/>
                  <a:gd name="T10" fmla="*/ 326 w 544"/>
                  <a:gd name="T11" fmla="*/ 444 h 538"/>
                  <a:gd name="T12" fmla="*/ 286 w 544"/>
                  <a:gd name="T13" fmla="*/ 438 h 538"/>
                  <a:gd name="T14" fmla="*/ 258 w 544"/>
                  <a:gd name="T15" fmla="*/ 414 h 538"/>
                  <a:gd name="T16" fmla="*/ 234 w 544"/>
                  <a:gd name="T17" fmla="*/ 394 h 538"/>
                  <a:gd name="T18" fmla="*/ 214 w 544"/>
                  <a:gd name="T19" fmla="*/ 374 h 538"/>
                  <a:gd name="T20" fmla="*/ 220 w 544"/>
                  <a:gd name="T21" fmla="*/ 360 h 538"/>
                  <a:gd name="T22" fmla="*/ 230 w 544"/>
                  <a:gd name="T23" fmla="*/ 314 h 538"/>
                  <a:gd name="T24" fmla="*/ 266 w 544"/>
                  <a:gd name="T25" fmla="*/ 312 h 538"/>
                  <a:gd name="T26" fmla="*/ 278 w 544"/>
                  <a:gd name="T27" fmla="*/ 286 h 538"/>
                  <a:gd name="T28" fmla="*/ 264 w 544"/>
                  <a:gd name="T29" fmla="*/ 250 h 538"/>
                  <a:gd name="T30" fmla="*/ 228 w 544"/>
                  <a:gd name="T31" fmla="*/ 252 h 538"/>
                  <a:gd name="T32" fmla="*/ 198 w 544"/>
                  <a:gd name="T33" fmla="*/ 264 h 538"/>
                  <a:gd name="T34" fmla="*/ 172 w 544"/>
                  <a:gd name="T35" fmla="*/ 230 h 538"/>
                  <a:gd name="T36" fmla="*/ 140 w 544"/>
                  <a:gd name="T37" fmla="*/ 168 h 538"/>
                  <a:gd name="T38" fmla="*/ 96 w 544"/>
                  <a:gd name="T39" fmla="*/ 158 h 538"/>
                  <a:gd name="T40" fmla="*/ 40 w 544"/>
                  <a:gd name="T41" fmla="*/ 116 h 538"/>
                  <a:gd name="T42" fmla="*/ 0 w 544"/>
                  <a:gd name="T43" fmla="*/ 70 h 538"/>
                  <a:gd name="T44" fmla="*/ 0 w 544"/>
                  <a:gd name="T45" fmla="*/ 38 h 538"/>
                  <a:gd name="T46" fmla="*/ 18 w 544"/>
                  <a:gd name="T47" fmla="*/ 40 h 538"/>
                  <a:gd name="T48" fmla="*/ 30 w 544"/>
                  <a:gd name="T49" fmla="*/ 56 h 538"/>
                  <a:gd name="T50" fmla="*/ 50 w 544"/>
                  <a:gd name="T51" fmla="*/ 76 h 538"/>
                  <a:gd name="T52" fmla="*/ 80 w 544"/>
                  <a:gd name="T53" fmla="*/ 96 h 538"/>
                  <a:gd name="T54" fmla="*/ 124 w 544"/>
                  <a:gd name="T55" fmla="*/ 88 h 538"/>
                  <a:gd name="T56" fmla="*/ 146 w 544"/>
                  <a:gd name="T57" fmla="*/ 66 h 538"/>
                  <a:gd name="T58" fmla="*/ 160 w 544"/>
                  <a:gd name="T59" fmla="*/ 76 h 538"/>
                  <a:gd name="T60" fmla="*/ 202 w 544"/>
                  <a:gd name="T61" fmla="*/ 32 h 538"/>
                  <a:gd name="T62" fmla="*/ 218 w 544"/>
                  <a:gd name="T63" fmla="*/ 4 h 538"/>
                  <a:gd name="T64" fmla="*/ 236 w 544"/>
                  <a:gd name="T65" fmla="*/ 26 h 538"/>
                  <a:gd name="T66" fmla="*/ 300 w 544"/>
                  <a:gd name="T67" fmla="*/ 68 h 538"/>
                  <a:gd name="T68" fmla="*/ 372 w 544"/>
                  <a:gd name="T69" fmla="*/ 150 h 538"/>
                  <a:gd name="T70" fmla="*/ 414 w 544"/>
                  <a:gd name="T71" fmla="*/ 230 h 538"/>
                  <a:gd name="T72" fmla="*/ 432 w 544"/>
                  <a:gd name="T73" fmla="*/ 274 h 538"/>
                  <a:gd name="T74" fmla="*/ 526 w 544"/>
                  <a:gd name="T75" fmla="*/ 330 h 538"/>
                  <a:gd name="T76" fmla="*/ 514 w 544"/>
                  <a:gd name="T77" fmla="*/ 340 h 538"/>
                  <a:gd name="T78" fmla="*/ 470 w 544"/>
                  <a:gd name="T79" fmla="*/ 362 h 538"/>
                  <a:gd name="T80" fmla="*/ 498 w 544"/>
                  <a:gd name="T81" fmla="*/ 386 h 538"/>
                  <a:gd name="T82" fmla="*/ 540 w 544"/>
                  <a:gd name="T83" fmla="*/ 420 h 538"/>
                  <a:gd name="T84" fmla="*/ 540 w 544"/>
                  <a:gd name="T85" fmla="*/ 440 h 538"/>
                  <a:gd name="T86" fmla="*/ 516 w 544"/>
                  <a:gd name="T87" fmla="*/ 460 h 538"/>
                  <a:gd name="T88" fmla="*/ 498 w 544"/>
                  <a:gd name="T89" fmla="*/ 474 h 538"/>
                  <a:gd name="T90" fmla="*/ 452 w 544"/>
                  <a:gd name="T91" fmla="*/ 514 h 538"/>
                  <a:gd name="T92" fmla="*/ 366 w 544"/>
                  <a:gd name="T93" fmla="*/ 528 h 538"/>
                  <a:gd name="T94" fmla="*/ 0 w 544"/>
                  <a:gd name="T95" fmla="*/ 0 h 538"/>
                  <a:gd name="T96" fmla="*/ 544 w 544"/>
                  <a:gd name="T9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6" name="Freeform 29"/>
              <p:cNvSpPr/>
              <p:nvPr/>
            </p:nvSpPr>
            <p:spPr bwMode="auto">
              <a:xfrm>
                <a:off x="5769387" y="2204771"/>
                <a:ext cx="349431" cy="690950"/>
              </a:xfrm>
              <a:custGeom>
                <a:avLst/>
                <a:gdLst>
                  <a:gd name="T0" fmla="*/ 32 w 340"/>
                  <a:gd name="T1" fmla="*/ 684 h 684"/>
                  <a:gd name="T2" fmla="*/ 16 w 340"/>
                  <a:gd name="T3" fmla="*/ 668 h 684"/>
                  <a:gd name="T4" fmla="*/ 10 w 340"/>
                  <a:gd name="T5" fmla="*/ 654 h 684"/>
                  <a:gd name="T6" fmla="*/ 10 w 340"/>
                  <a:gd name="T7" fmla="*/ 624 h 684"/>
                  <a:gd name="T8" fmla="*/ 18 w 340"/>
                  <a:gd name="T9" fmla="*/ 560 h 684"/>
                  <a:gd name="T10" fmla="*/ 0 w 340"/>
                  <a:gd name="T11" fmla="*/ 440 h 684"/>
                  <a:gd name="T12" fmla="*/ 16 w 340"/>
                  <a:gd name="T13" fmla="*/ 412 h 684"/>
                  <a:gd name="T14" fmla="*/ 30 w 340"/>
                  <a:gd name="T15" fmla="*/ 358 h 684"/>
                  <a:gd name="T16" fmla="*/ 22 w 340"/>
                  <a:gd name="T17" fmla="*/ 310 h 684"/>
                  <a:gd name="T18" fmla="*/ 22 w 340"/>
                  <a:gd name="T19" fmla="*/ 282 h 684"/>
                  <a:gd name="T20" fmla="*/ 32 w 340"/>
                  <a:gd name="T21" fmla="*/ 258 h 684"/>
                  <a:gd name="T22" fmla="*/ 48 w 340"/>
                  <a:gd name="T23" fmla="*/ 232 h 684"/>
                  <a:gd name="T24" fmla="*/ 52 w 340"/>
                  <a:gd name="T25" fmla="*/ 192 h 684"/>
                  <a:gd name="T26" fmla="*/ 66 w 340"/>
                  <a:gd name="T27" fmla="*/ 158 h 684"/>
                  <a:gd name="T28" fmla="*/ 74 w 340"/>
                  <a:gd name="T29" fmla="*/ 142 h 684"/>
                  <a:gd name="T30" fmla="*/ 94 w 340"/>
                  <a:gd name="T31" fmla="*/ 122 h 684"/>
                  <a:gd name="T32" fmla="*/ 128 w 340"/>
                  <a:gd name="T33" fmla="*/ 82 h 684"/>
                  <a:gd name="T34" fmla="*/ 146 w 340"/>
                  <a:gd name="T35" fmla="*/ 62 h 684"/>
                  <a:gd name="T36" fmla="*/ 170 w 340"/>
                  <a:gd name="T37" fmla="*/ 40 h 684"/>
                  <a:gd name="T38" fmla="*/ 214 w 340"/>
                  <a:gd name="T39" fmla="*/ 42 h 684"/>
                  <a:gd name="T40" fmla="*/ 232 w 340"/>
                  <a:gd name="T41" fmla="*/ 38 h 684"/>
                  <a:gd name="T42" fmla="*/ 250 w 340"/>
                  <a:gd name="T43" fmla="*/ 30 h 684"/>
                  <a:gd name="T44" fmla="*/ 270 w 340"/>
                  <a:gd name="T45" fmla="*/ 20 h 684"/>
                  <a:gd name="T46" fmla="*/ 290 w 340"/>
                  <a:gd name="T47" fmla="*/ 0 h 684"/>
                  <a:gd name="T48" fmla="*/ 306 w 340"/>
                  <a:gd name="T49" fmla="*/ 18 h 684"/>
                  <a:gd name="T50" fmla="*/ 290 w 340"/>
                  <a:gd name="T51" fmla="*/ 34 h 684"/>
                  <a:gd name="T52" fmla="*/ 280 w 340"/>
                  <a:gd name="T53" fmla="*/ 46 h 684"/>
                  <a:gd name="T54" fmla="*/ 278 w 340"/>
                  <a:gd name="T55" fmla="*/ 62 h 684"/>
                  <a:gd name="T56" fmla="*/ 296 w 340"/>
                  <a:gd name="T57" fmla="*/ 68 h 684"/>
                  <a:gd name="T58" fmla="*/ 310 w 340"/>
                  <a:gd name="T59" fmla="*/ 82 h 684"/>
                  <a:gd name="T60" fmla="*/ 340 w 340"/>
                  <a:gd name="T61" fmla="*/ 124 h 684"/>
                  <a:gd name="T62" fmla="*/ 328 w 340"/>
                  <a:gd name="T63" fmla="*/ 158 h 684"/>
                  <a:gd name="T64" fmla="*/ 290 w 340"/>
                  <a:gd name="T65" fmla="*/ 186 h 684"/>
                  <a:gd name="T66" fmla="*/ 272 w 340"/>
                  <a:gd name="T67" fmla="*/ 218 h 684"/>
                  <a:gd name="T68" fmla="*/ 268 w 340"/>
                  <a:gd name="T69" fmla="*/ 238 h 684"/>
                  <a:gd name="T70" fmla="*/ 274 w 340"/>
                  <a:gd name="T71" fmla="*/ 256 h 684"/>
                  <a:gd name="T72" fmla="*/ 308 w 340"/>
                  <a:gd name="T73" fmla="*/ 290 h 684"/>
                  <a:gd name="T74" fmla="*/ 320 w 340"/>
                  <a:gd name="T75" fmla="*/ 312 h 684"/>
                  <a:gd name="T76" fmla="*/ 326 w 340"/>
                  <a:gd name="T77" fmla="*/ 332 h 684"/>
                  <a:gd name="T78" fmla="*/ 322 w 340"/>
                  <a:gd name="T79" fmla="*/ 364 h 684"/>
                  <a:gd name="T80" fmla="*/ 308 w 340"/>
                  <a:gd name="T81" fmla="*/ 398 h 684"/>
                  <a:gd name="T82" fmla="*/ 286 w 340"/>
                  <a:gd name="T83" fmla="*/ 426 h 684"/>
                  <a:gd name="T84" fmla="*/ 274 w 340"/>
                  <a:gd name="T85" fmla="*/ 448 h 684"/>
                  <a:gd name="T86" fmla="*/ 302 w 340"/>
                  <a:gd name="T87" fmla="*/ 488 h 684"/>
                  <a:gd name="T88" fmla="*/ 300 w 340"/>
                  <a:gd name="T89" fmla="*/ 524 h 684"/>
                  <a:gd name="T90" fmla="*/ 282 w 340"/>
                  <a:gd name="T91" fmla="*/ 560 h 684"/>
                  <a:gd name="T92" fmla="*/ 236 w 340"/>
                  <a:gd name="T93" fmla="*/ 602 h 684"/>
                  <a:gd name="T94" fmla="*/ 146 w 340"/>
                  <a:gd name="T95" fmla="*/ 632 h 684"/>
                  <a:gd name="T96" fmla="*/ 112 w 340"/>
                  <a:gd name="T97" fmla="*/ 644 h 684"/>
                  <a:gd name="T98" fmla="*/ 66 w 340"/>
                  <a:gd name="T99" fmla="*/ 664 h 684"/>
                  <a:gd name="T100" fmla="*/ 48 w 340"/>
                  <a:gd name="T101" fmla="*/ 678 h 684"/>
                  <a:gd name="T102" fmla="*/ 0 w 340"/>
                  <a:gd name="T103" fmla="*/ 0 h 684"/>
                  <a:gd name="T104" fmla="*/ 340 w 340"/>
                  <a:gd name="T105" fmla="*/ 68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T102" t="T103" r="T104" b="T105"/>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7" name="Freeform 30"/>
              <p:cNvSpPr/>
              <p:nvPr/>
            </p:nvSpPr>
            <p:spPr bwMode="auto">
              <a:xfrm>
                <a:off x="6228608" y="2448833"/>
                <a:ext cx="659851" cy="432958"/>
              </a:xfrm>
              <a:custGeom>
                <a:avLst/>
                <a:gdLst>
                  <a:gd name="T0" fmla="*/ 70 w 640"/>
                  <a:gd name="T1" fmla="*/ 428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14 w 640"/>
                  <a:gd name="T13" fmla="*/ 180 h 428"/>
                  <a:gd name="T14" fmla="*/ 30 w 640"/>
                  <a:gd name="T15" fmla="*/ 156 h 428"/>
                  <a:gd name="T16" fmla="*/ 68 w 640"/>
                  <a:gd name="T17" fmla="*/ 118 h 428"/>
                  <a:gd name="T18" fmla="*/ 84 w 640"/>
                  <a:gd name="T19" fmla="*/ 96 h 428"/>
                  <a:gd name="T20" fmla="*/ 104 w 640"/>
                  <a:gd name="T21" fmla="*/ 80 h 428"/>
                  <a:gd name="T22" fmla="*/ 150 w 640"/>
                  <a:gd name="T23" fmla="*/ 52 h 428"/>
                  <a:gd name="T24" fmla="*/ 210 w 640"/>
                  <a:gd name="T25" fmla="*/ 38 h 428"/>
                  <a:gd name="T26" fmla="*/ 248 w 640"/>
                  <a:gd name="T27" fmla="*/ 16 h 428"/>
                  <a:gd name="T28" fmla="*/ 282 w 640"/>
                  <a:gd name="T29" fmla="*/ 16 h 428"/>
                  <a:gd name="T30" fmla="*/ 294 w 640"/>
                  <a:gd name="T31" fmla="*/ 16 h 428"/>
                  <a:gd name="T32" fmla="*/ 308 w 640"/>
                  <a:gd name="T33" fmla="*/ 36 h 428"/>
                  <a:gd name="T34" fmla="*/ 322 w 640"/>
                  <a:gd name="T35" fmla="*/ 90 h 428"/>
                  <a:gd name="T36" fmla="*/ 360 w 640"/>
                  <a:gd name="T37" fmla="*/ 108 h 428"/>
                  <a:gd name="T38" fmla="*/ 384 w 640"/>
                  <a:gd name="T39" fmla="*/ 110 h 428"/>
                  <a:gd name="T40" fmla="*/ 432 w 640"/>
                  <a:gd name="T41" fmla="*/ 38 h 428"/>
                  <a:gd name="T42" fmla="*/ 452 w 640"/>
                  <a:gd name="T43" fmla="*/ 24 h 428"/>
                  <a:gd name="T44" fmla="*/ 476 w 640"/>
                  <a:gd name="T45" fmla="*/ 16 h 428"/>
                  <a:gd name="T46" fmla="*/ 536 w 640"/>
                  <a:gd name="T47" fmla="*/ 34 h 428"/>
                  <a:gd name="T48" fmla="*/ 640 w 640"/>
                  <a:gd name="T49" fmla="*/ 36 h 428"/>
                  <a:gd name="T50" fmla="*/ 636 w 640"/>
                  <a:gd name="T51" fmla="*/ 46 h 428"/>
                  <a:gd name="T52" fmla="*/ 598 w 640"/>
                  <a:gd name="T53" fmla="*/ 80 h 428"/>
                  <a:gd name="T54" fmla="*/ 540 w 640"/>
                  <a:gd name="T55" fmla="*/ 114 h 428"/>
                  <a:gd name="T56" fmla="*/ 514 w 640"/>
                  <a:gd name="T57" fmla="*/ 136 h 428"/>
                  <a:gd name="T58" fmla="*/ 500 w 640"/>
                  <a:gd name="T59" fmla="*/ 160 h 428"/>
                  <a:gd name="T60" fmla="*/ 472 w 640"/>
                  <a:gd name="T61" fmla="*/ 178 h 428"/>
                  <a:gd name="T62" fmla="*/ 446 w 640"/>
                  <a:gd name="T63" fmla="*/ 188 h 428"/>
                  <a:gd name="T64" fmla="*/ 438 w 640"/>
                  <a:gd name="T65" fmla="*/ 228 h 428"/>
                  <a:gd name="T66" fmla="*/ 418 w 640"/>
                  <a:gd name="T67" fmla="*/ 252 h 428"/>
                  <a:gd name="T68" fmla="*/ 400 w 640"/>
                  <a:gd name="T69" fmla="*/ 276 h 428"/>
                  <a:gd name="T70" fmla="*/ 396 w 640"/>
                  <a:gd name="T71" fmla="*/ 312 h 428"/>
                  <a:gd name="T72" fmla="*/ 382 w 640"/>
                  <a:gd name="T73" fmla="*/ 324 h 428"/>
                  <a:gd name="T74" fmla="*/ 366 w 640"/>
                  <a:gd name="T75" fmla="*/ 328 h 428"/>
                  <a:gd name="T76" fmla="*/ 350 w 640"/>
                  <a:gd name="T77" fmla="*/ 342 h 428"/>
                  <a:gd name="T78" fmla="*/ 338 w 640"/>
                  <a:gd name="T79" fmla="*/ 366 h 428"/>
                  <a:gd name="T80" fmla="*/ 326 w 640"/>
                  <a:gd name="T81" fmla="*/ 394 h 428"/>
                  <a:gd name="T82" fmla="*/ 314 w 640"/>
                  <a:gd name="T83" fmla="*/ 404 h 428"/>
                  <a:gd name="T84" fmla="*/ 304 w 640"/>
                  <a:gd name="T85" fmla="*/ 392 h 428"/>
                  <a:gd name="T86" fmla="*/ 274 w 640"/>
                  <a:gd name="T87" fmla="*/ 404 h 428"/>
                  <a:gd name="T88" fmla="*/ 250 w 640"/>
                  <a:gd name="T89" fmla="*/ 422 h 428"/>
                  <a:gd name="T90" fmla="*/ 222 w 640"/>
                  <a:gd name="T91" fmla="*/ 420 h 428"/>
                  <a:gd name="T92" fmla="*/ 208 w 640"/>
                  <a:gd name="T93" fmla="*/ 404 h 428"/>
                  <a:gd name="T94" fmla="*/ 142 w 640"/>
                  <a:gd name="T95" fmla="*/ 362 h 428"/>
                  <a:gd name="T96" fmla="*/ 138 w 640"/>
                  <a:gd name="T97" fmla="*/ 380 h 428"/>
                  <a:gd name="T98" fmla="*/ 126 w 640"/>
                  <a:gd name="T99" fmla="*/ 406 h 428"/>
                  <a:gd name="T100" fmla="*/ 112 w 640"/>
                  <a:gd name="T101" fmla="*/ 414 h 428"/>
                  <a:gd name="T102" fmla="*/ 96 w 640"/>
                  <a:gd name="T103" fmla="*/ 420 h 428"/>
                  <a:gd name="T104" fmla="*/ 70 w 640"/>
                  <a:gd name="T105" fmla="*/ 428 h 428"/>
                  <a:gd name="T106" fmla="*/ 0 w 640"/>
                  <a:gd name="T107" fmla="*/ 0 h 428"/>
                  <a:gd name="T108" fmla="*/ 640 w 640"/>
                  <a:gd name="T10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8" name="Freeform 31"/>
              <p:cNvSpPr/>
              <p:nvPr/>
            </p:nvSpPr>
            <p:spPr bwMode="auto">
              <a:xfrm>
                <a:off x="5204279" y="2383638"/>
                <a:ext cx="284784" cy="434630"/>
              </a:xfrm>
              <a:custGeom>
                <a:avLst/>
                <a:gdLst>
                  <a:gd name="T0" fmla="*/ 106 w 276"/>
                  <a:gd name="T1" fmla="*/ 398 h 430"/>
                  <a:gd name="T2" fmla="*/ 96 w 276"/>
                  <a:gd name="T3" fmla="*/ 340 h 430"/>
                  <a:gd name="T4" fmla="*/ 86 w 276"/>
                  <a:gd name="T5" fmla="*/ 280 h 430"/>
                  <a:gd name="T6" fmla="*/ 52 w 276"/>
                  <a:gd name="T7" fmla="*/ 240 h 430"/>
                  <a:gd name="T8" fmla="*/ 26 w 276"/>
                  <a:gd name="T9" fmla="*/ 214 h 430"/>
                  <a:gd name="T10" fmla="*/ 4 w 276"/>
                  <a:gd name="T11" fmla="*/ 196 h 430"/>
                  <a:gd name="T12" fmla="*/ 28 w 276"/>
                  <a:gd name="T13" fmla="*/ 186 h 430"/>
                  <a:gd name="T14" fmla="*/ 78 w 276"/>
                  <a:gd name="T15" fmla="*/ 170 h 430"/>
                  <a:gd name="T16" fmla="*/ 94 w 276"/>
                  <a:gd name="T17" fmla="*/ 162 h 430"/>
                  <a:gd name="T18" fmla="*/ 130 w 276"/>
                  <a:gd name="T19" fmla="*/ 138 h 430"/>
                  <a:gd name="T20" fmla="*/ 158 w 276"/>
                  <a:gd name="T21" fmla="*/ 42 h 430"/>
                  <a:gd name="T22" fmla="*/ 170 w 276"/>
                  <a:gd name="T23" fmla="*/ 10 h 430"/>
                  <a:gd name="T24" fmla="*/ 190 w 276"/>
                  <a:gd name="T25" fmla="*/ 2 h 430"/>
                  <a:gd name="T26" fmla="*/ 204 w 276"/>
                  <a:gd name="T27" fmla="*/ 0 h 430"/>
                  <a:gd name="T28" fmla="*/ 220 w 276"/>
                  <a:gd name="T29" fmla="*/ 6 h 430"/>
                  <a:gd name="T30" fmla="*/ 218 w 276"/>
                  <a:gd name="T31" fmla="*/ 40 h 430"/>
                  <a:gd name="T32" fmla="*/ 198 w 276"/>
                  <a:gd name="T33" fmla="*/ 74 h 430"/>
                  <a:gd name="T34" fmla="*/ 192 w 276"/>
                  <a:gd name="T35" fmla="*/ 90 h 430"/>
                  <a:gd name="T36" fmla="*/ 194 w 276"/>
                  <a:gd name="T37" fmla="*/ 132 h 430"/>
                  <a:gd name="T38" fmla="*/ 238 w 276"/>
                  <a:gd name="T39" fmla="*/ 146 h 430"/>
                  <a:gd name="T40" fmla="*/ 260 w 276"/>
                  <a:gd name="T41" fmla="*/ 164 h 430"/>
                  <a:gd name="T42" fmla="*/ 276 w 276"/>
                  <a:gd name="T43" fmla="*/ 170 h 430"/>
                  <a:gd name="T44" fmla="*/ 270 w 276"/>
                  <a:gd name="T45" fmla="*/ 184 h 430"/>
                  <a:gd name="T46" fmla="*/ 258 w 276"/>
                  <a:gd name="T47" fmla="*/ 198 h 430"/>
                  <a:gd name="T48" fmla="*/ 244 w 276"/>
                  <a:gd name="T49" fmla="*/ 214 h 430"/>
                  <a:gd name="T50" fmla="*/ 216 w 276"/>
                  <a:gd name="T51" fmla="*/ 228 h 430"/>
                  <a:gd name="T52" fmla="*/ 202 w 276"/>
                  <a:gd name="T53" fmla="*/ 232 h 430"/>
                  <a:gd name="T54" fmla="*/ 202 w 276"/>
                  <a:gd name="T55" fmla="*/ 248 h 430"/>
                  <a:gd name="T56" fmla="*/ 198 w 276"/>
                  <a:gd name="T57" fmla="*/ 270 h 430"/>
                  <a:gd name="T58" fmla="*/ 182 w 276"/>
                  <a:gd name="T59" fmla="*/ 296 h 430"/>
                  <a:gd name="T60" fmla="*/ 178 w 276"/>
                  <a:gd name="T61" fmla="*/ 332 h 430"/>
                  <a:gd name="T62" fmla="*/ 202 w 276"/>
                  <a:gd name="T63" fmla="*/ 348 h 430"/>
                  <a:gd name="T64" fmla="*/ 218 w 276"/>
                  <a:gd name="T65" fmla="*/ 358 h 430"/>
                  <a:gd name="T66" fmla="*/ 224 w 276"/>
                  <a:gd name="T67" fmla="*/ 372 h 430"/>
                  <a:gd name="T68" fmla="*/ 216 w 276"/>
                  <a:gd name="T69" fmla="*/ 394 h 430"/>
                  <a:gd name="T70" fmla="*/ 184 w 276"/>
                  <a:gd name="T71" fmla="*/ 406 h 430"/>
                  <a:gd name="T72" fmla="*/ 154 w 276"/>
                  <a:gd name="T73" fmla="*/ 430 h 430"/>
                  <a:gd name="T74" fmla="*/ 142 w 276"/>
                  <a:gd name="T75" fmla="*/ 428 h 430"/>
                  <a:gd name="T76" fmla="*/ 106 w 276"/>
                  <a:gd name="T77" fmla="*/ 398 h 430"/>
                  <a:gd name="T78" fmla="*/ 0 w 276"/>
                  <a:gd name="T79" fmla="*/ 0 h 430"/>
                  <a:gd name="T80" fmla="*/ 276 w 276"/>
                  <a:gd name="T81"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T78" t="T79" r="T80" b="T81"/>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29" name="Freeform 33"/>
              <p:cNvSpPr/>
              <p:nvPr/>
            </p:nvSpPr>
            <p:spPr bwMode="auto">
              <a:xfrm>
                <a:off x="2443382" y="1134913"/>
                <a:ext cx="2039185" cy="1531792"/>
              </a:xfrm>
              <a:custGeom>
                <a:avLst/>
                <a:gdLst>
                  <a:gd name="T0" fmla="*/ 1348 w 1980"/>
                  <a:gd name="T1" fmla="*/ 1486 h 1516"/>
                  <a:gd name="T2" fmla="*/ 1294 w 1980"/>
                  <a:gd name="T3" fmla="*/ 1466 h 1516"/>
                  <a:gd name="T4" fmla="*/ 1194 w 1980"/>
                  <a:gd name="T5" fmla="*/ 1418 h 1516"/>
                  <a:gd name="T6" fmla="*/ 1018 w 1980"/>
                  <a:gd name="T7" fmla="*/ 1426 h 1516"/>
                  <a:gd name="T8" fmla="*/ 884 w 1980"/>
                  <a:gd name="T9" fmla="*/ 1450 h 1516"/>
                  <a:gd name="T10" fmla="*/ 788 w 1980"/>
                  <a:gd name="T11" fmla="*/ 1480 h 1516"/>
                  <a:gd name="T12" fmla="*/ 704 w 1980"/>
                  <a:gd name="T13" fmla="*/ 1424 h 1516"/>
                  <a:gd name="T14" fmla="*/ 646 w 1980"/>
                  <a:gd name="T15" fmla="*/ 1418 h 1516"/>
                  <a:gd name="T16" fmla="*/ 566 w 1980"/>
                  <a:gd name="T17" fmla="*/ 1448 h 1516"/>
                  <a:gd name="T18" fmla="*/ 492 w 1980"/>
                  <a:gd name="T19" fmla="*/ 1398 h 1516"/>
                  <a:gd name="T20" fmla="*/ 398 w 1980"/>
                  <a:gd name="T21" fmla="*/ 1480 h 1516"/>
                  <a:gd name="T22" fmla="*/ 312 w 1980"/>
                  <a:gd name="T23" fmla="*/ 1482 h 1516"/>
                  <a:gd name="T24" fmla="*/ 252 w 1980"/>
                  <a:gd name="T25" fmla="*/ 1420 h 1516"/>
                  <a:gd name="T26" fmla="*/ 234 w 1980"/>
                  <a:gd name="T27" fmla="*/ 1326 h 1516"/>
                  <a:gd name="T28" fmla="*/ 114 w 1980"/>
                  <a:gd name="T29" fmla="*/ 1250 h 1516"/>
                  <a:gd name="T30" fmla="*/ 124 w 1980"/>
                  <a:gd name="T31" fmla="*/ 1174 h 1516"/>
                  <a:gd name="T32" fmla="*/ 32 w 1980"/>
                  <a:gd name="T33" fmla="*/ 1084 h 1516"/>
                  <a:gd name="T34" fmla="*/ 78 w 1980"/>
                  <a:gd name="T35" fmla="*/ 1028 h 1516"/>
                  <a:gd name="T36" fmla="*/ 60 w 1980"/>
                  <a:gd name="T37" fmla="*/ 886 h 1516"/>
                  <a:gd name="T38" fmla="*/ 8 w 1980"/>
                  <a:gd name="T39" fmla="*/ 898 h 1516"/>
                  <a:gd name="T40" fmla="*/ 18 w 1980"/>
                  <a:gd name="T41" fmla="*/ 808 h 1516"/>
                  <a:gd name="T42" fmla="*/ 64 w 1980"/>
                  <a:gd name="T43" fmla="*/ 742 h 1516"/>
                  <a:gd name="T44" fmla="*/ 232 w 1980"/>
                  <a:gd name="T45" fmla="*/ 716 h 1516"/>
                  <a:gd name="T46" fmla="*/ 284 w 1980"/>
                  <a:gd name="T47" fmla="*/ 754 h 1516"/>
                  <a:gd name="T48" fmla="*/ 402 w 1980"/>
                  <a:gd name="T49" fmla="*/ 694 h 1516"/>
                  <a:gd name="T50" fmla="*/ 510 w 1980"/>
                  <a:gd name="T51" fmla="*/ 688 h 1516"/>
                  <a:gd name="T52" fmla="*/ 648 w 1980"/>
                  <a:gd name="T53" fmla="*/ 616 h 1516"/>
                  <a:gd name="T54" fmla="*/ 708 w 1980"/>
                  <a:gd name="T55" fmla="*/ 536 h 1516"/>
                  <a:gd name="T56" fmla="*/ 732 w 1980"/>
                  <a:gd name="T57" fmla="*/ 358 h 1516"/>
                  <a:gd name="T58" fmla="*/ 824 w 1980"/>
                  <a:gd name="T59" fmla="*/ 332 h 1516"/>
                  <a:gd name="T60" fmla="*/ 918 w 1980"/>
                  <a:gd name="T61" fmla="*/ 356 h 1516"/>
                  <a:gd name="T62" fmla="*/ 972 w 1980"/>
                  <a:gd name="T63" fmla="*/ 234 h 1516"/>
                  <a:gd name="T64" fmla="*/ 1018 w 1980"/>
                  <a:gd name="T65" fmla="*/ 152 h 1516"/>
                  <a:gd name="T66" fmla="*/ 1142 w 1980"/>
                  <a:gd name="T67" fmla="*/ 198 h 1516"/>
                  <a:gd name="T68" fmla="*/ 1226 w 1980"/>
                  <a:gd name="T69" fmla="*/ 186 h 1516"/>
                  <a:gd name="T70" fmla="*/ 1284 w 1980"/>
                  <a:gd name="T71" fmla="*/ 58 h 1516"/>
                  <a:gd name="T72" fmla="*/ 1374 w 1980"/>
                  <a:gd name="T73" fmla="*/ 0 h 1516"/>
                  <a:gd name="T74" fmla="*/ 1480 w 1980"/>
                  <a:gd name="T75" fmla="*/ 124 h 1516"/>
                  <a:gd name="T76" fmla="*/ 1612 w 1980"/>
                  <a:gd name="T77" fmla="*/ 298 h 1516"/>
                  <a:gd name="T78" fmla="*/ 1574 w 1980"/>
                  <a:gd name="T79" fmla="*/ 382 h 1516"/>
                  <a:gd name="T80" fmla="*/ 1582 w 1980"/>
                  <a:gd name="T81" fmla="*/ 466 h 1516"/>
                  <a:gd name="T82" fmla="*/ 1744 w 1980"/>
                  <a:gd name="T83" fmla="*/ 524 h 1516"/>
                  <a:gd name="T84" fmla="*/ 1906 w 1980"/>
                  <a:gd name="T85" fmla="*/ 620 h 1516"/>
                  <a:gd name="T86" fmla="*/ 1968 w 1980"/>
                  <a:gd name="T87" fmla="*/ 724 h 1516"/>
                  <a:gd name="T88" fmla="*/ 1952 w 1980"/>
                  <a:gd name="T89" fmla="*/ 832 h 1516"/>
                  <a:gd name="T90" fmla="*/ 1818 w 1980"/>
                  <a:gd name="T91" fmla="*/ 922 h 1516"/>
                  <a:gd name="T92" fmla="*/ 1760 w 1980"/>
                  <a:gd name="T93" fmla="*/ 1002 h 1516"/>
                  <a:gd name="T94" fmla="*/ 1670 w 1980"/>
                  <a:gd name="T95" fmla="*/ 1044 h 1516"/>
                  <a:gd name="T96" fmla="*/ 1652 w 1980"/>
                  <a:gd name="T97" fmla="*/ 1124 h 1516"/>
                  <a:gd name="T98" fmla="*/ 1526 w 1980"/>
                  <a:gd name="T99" fmla="*/ 1214 h 1516"/>
                  <a:gd name="T100" fmla="*/ 1398 w 1980"/>
                  <a:gd name="T101" fmla="*/ 1250 h 1516"/>
                  <a:gd name="T102" fmla="*/ 1412 w 1980"/>
                  <a:gd name="T103" fmla="*/ 1308 h 1516"/>
                  <a:gd name="T104" fmla="*/ 1476 w 1980"/>
                  <a:gd name="T105" fmla="*/ 1380 h 1516"/>
                  <a:gd name="T106" fmla="*/ 1428 w 1980"/>
                  <a:gd name="T107" fmla="*/ 1438 h 1516"/>
                  <a:gd name="T108" fmla="*/ 1440 w 1980"/>
                  <a:gd name="T109" fmla="*/ 1510 h 1516"/>
                  <a:gd name="T110" fmla="*/ 0 w 1980"/>
                  <a:gd name="T111" fmla="*/ 0 h 1516"/>
                  <a:gd name="T112" fmla="*/ 1980 w 1980"/>
                  <a:gd name="T113" fmla="*/ 1516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0" name="Freeform 34"/>
              <p:cNvSpPr/>
              <p:nvPr/>
            </p:nvSpPr>
            <p:spPr bwMode="auto">
              <a:xfrm>
                <a:off x="4602945" y="705855"/>
                <a:ext cx="2250961" cy="1887297"/>
              </a:xfrm>
              <a:custGeom>
                <a:avLst/>
                <a:gdLst>
                  <a:gd name="T0" fmla="*/ 528 w 2182"/>
                  <a:gd name="T1" fmla="*/ 1720 h 1868"/>
                  <a:gd name="T2" fmla="*/ 526 w 2182"/>
                  <a:gd name="T3" fmla="*/ 1632 h 1868"/>
                  <a:gd name="T4" fmla="*/ 356 w 2182"/>
                  <a:gd name="T5" fmla="*/ 1672 h 1868"/>
                  <a:gd name="T6" fmla="*/ 286 w 2182"/>
                  <a:gd name="T7" fmla="*/ 1690 h 1868"/>
                  <a:gd name="T8" fmla="*/ 170 w 2182"/>
                  <a:gd name="T9" fmla="*/ 1568 h 1868"/>
                  <a:gd name="T10" fmla="*/ 220 w 2182"/>
                  <a:gd name="T11" fmla="*/ 1468 h 1868"/>
                  <a:gd name="T12" fmla="*/ 66 w 2182"/>
                  <a:gd name="T13" fmla="*/ 1450 h 1868"/>
                  <a:gd name="T14" fmla="*/ 0 w 2182"/>
                  <a:gd name="T15" fmla="*/ 1244 h 1868"/>
                  <a:gd name="T16" fmla="*/ 556 w 2182"/>
                  <a:gd name="T17" fmla="*/ 1388 h 1868"/>
                  <a:gd name="T18" fmla="*/ 650 w 2182"/>
                  <a:gd name="T19" fmla="*/ 1392 h 1868"/>
                  <a:gd name="T20" fmla="*/ 768 w 2182"/>
                  <a:gd name="T21" fmla="*/ 1336 h 1868"/>
                  <a:gd name="T22" fmla="*/ 876 w 2182"/>
                  <a:gd name="T23" fmla="*/ 1296 h 1868"/>
                  <a:gd name="T24" fmla="*/ 1044 w 2182"/>
                  <a:gd name="T25" fmla="*/ 1286 h 1868"/>
                  <a:gd name="T26" fmla="*/ 1210 w 2182"/>
                  <a:gd name="T27" fmla="*/ 1146 h 1868"/>
                  <a:gd name="T28" fmla="*/ 1200 w 2182"/>
                  <a:gd name="T29" fmla="*/ 986 h 1868"/>
                  <a:gd name="T30" fmla="*/ 1336 w 2182"/>
                  <a:gd name="T31" fmla="*/ 1002 h 1868"/>
                  <a:gd name="T32" fmla="*/ 1454 w 2182"/>
                  <a:gd name="T33" fmla="*/ 926 h 1868"/>
                  <a:gd name="T34" fmla="*/ 1546 w 2182"/>
                  <a:gd name="T35" fmla="*/ 822 h 1868"/>
                  <a:gd name="T36" fmla="*/ 1670 w 2182"/>
                  <a:gd name="T37" fmla="*/ 754 h 1868"/>
                  <a:gd name="T38" fmla="*/ 1804 w 2182"/>
                  <a:gd name="T39" fmla="*/ 712 h 1868"/>
                  <a:gd name="T40" fmla="*/ 1656 w 2182"/>
                  <a:gd name="T41" fmla="*/ 590 h 1868"/>
                  <a:gd name="T42" fmla="*/ 1516 w 2182"/>
                  <a:gd name="T43" fmla="*/ 630 h 1868"/>
                  <a:gd name="T44" fmla="*/ 1440 w 2182"/>
                  <a:gd name="T45" fmla="*/ 616 h 1868"/>
                  <a:gd name="T46" fmla="*/ 1502 w 2182"/>
                  <a:gd name="T47" fmla="*/ 426 h 1868"/>
                  <a:gd name="T48" fmla="*/ 1672 w 2182"/>
                  <a:gd name="T49" fmla="*/ 376 h 1868"/>
                  <a:gd name="T50" fmla="*/ 1720 w 2182"/>
                  <a:gd name="T51" fmla="*/ 220 h 1868"/>
                  <a:gd name="T52" fmla="*/ 1698 w 2182"/>
                  <a:gd name="T53" fmla="*/ 54 h 1868"/>
                  <a:gd name="T54" fmla="*/ 1784 w 2182"/>
                  <a:gd name="T55" fmla="*/ 2 h 1868"/>
                  <a:gd name="T56" fmla="*/ 1804 w 2182"/>
                  <a:gd name="T57" fmla="*/ 96 h 1868"/>
                  <a:gd name="T58" fmla="*/ 1900 w 2182"/>
                  <a:gd name="T59" fmla="*/ 104 h 1868"/>
                  <a:gd name="T60" fmla="*/ 2010 w 2182"/>
                  <a:gd name="T61" fmla="*/ 172 h 1868"/>
                  <a:gd name="T62" fmla="*/ 2104 w 2182"/>
                  <a:gd name="T63" fmla="*/ 124 h 1868"/>
                  <a:gd name="T64" fmla="*/ 2140 w 2182"/>
                  <a:gd name="T65" fmla="*/ 374 h 1868"/>
                  <a:gd name="T66" fmla="*/ 2148 w 2182"/>
                  <a:gd name="T67" fmla="*/ 510 h 1868"/>
                  <a:gd name="T68" fmla="*/ 2084 w 2182"/>
                  <a:gd name="T69" fmla="*/ 466 h 1868"/>
                  <a:gd name="T70" fmla="*/ 2024 w 2182"/>
                  <a:gd name="T71" fmla="*/ 586 h 1868"/>
                  <a:gd name="T72" fmla="*/ 2104 w 2182"/>
                  <a:gd name="T73" fmla="*/ 690 h 1868"/>
                  <a:gd name="T74" fmla="*/ 2064 w 2182"/>
                  <a:gd name="T75" fmla="*/ 778 h 1868"/>
                  <a:gd name="T76" fmla="*/ 1962 w 2182"/>
                  <a:gd name="T77" fmla="*/ 824 h 1868"/>
                  <a:gd name="T78" fmla="*/ 2054 w 2182"/>
                  <a:gd name="T79" fmla="*/ 986 h 1868"/>
                  <a:gd name="T80" fmla="*/ 2160 w 2182"/>
                  <a:gd name="T81" fmla="*/ 1040 h 1868"/>
                  <a:gd name="T82" fmla="*/ 2138 w 2182"/>
                  <a:gd name="T83" fmla="*/ 1120 h 1868"/>
                  <a:gd name="T84" fmla="*/ 2046 w 2182"/>
                  <a:gd name="T85" fmla="*/ 1182 h 1868"/>
                  <a:gd name="T86" fmla="*/ 1890 w 2182"/>
                  <a:gd name="T87" fmla="*/ 1230 h 1868"/>
                  <a:gd name="T88" fmla="*/ 1854 w 2182"/>
                  <a:gd name="T89" fmla="*/ 1282 h 1868"/>
                  <a:gd name="T90" fmla="*/ 1782 w 2182"/>
                  <a:gd name="T91" fmla="*/ 1316 h 1868"/>
                  <a:gd name="T92" fmla="*/ 1670 w 2182"/>
                  <a:gd name="T93" fmla="*/ 1226 h 1868"/>
                  <a:gd name="T94" fmla="*/ 1510 w 2182"/>
                  <a:gd name="T95" fmla="*/ 1368 h 1868"/>
                  <a:gd name="T96" fmla="*/ 1486 w 2182"/>
                  <a:gd name="T97" fmla="*/ 1304 h 1868"/>
                  <a:gd name="T98" fmla="*/ 1424 w 2182"/>
                  <a:gd name="T99" fmla="*/ 1318 h 1868"/>
                  <a:gd name="T100" fmla="*/ 1402 w 2182"/>
                  <a:gd name="T101" fmla="*/ 1490 h 1868"/>
                  <a:gd name="T102" fmla="*/ 1244 w 2182"/>
                  <a:gd name="T103" fmla="*/ 1566 h 1868"/>
                  <a:gd name="T104" fmla="*/ 1108 w 2182"/>
                  <a:gd name="T105" fmla="*/ 1622 h 1868"/>
                  <a:gd name="T106" fmla="*/ 1030 w 2182"/>
                  <a:gd name="T107" fmla="*/ 1696 h 1868"/>
                  <a:gd name="T108" fmla="*/ 976 w 2182"/>
                  <a:gd name="T109" fmla="*/ 1840 h 1868"/>
                  <a:gd name="T110" fmla="*/ 816 w 2182"/>
                  <a:gd name="T111" fmla="*/ 1696 h 1868"/>
                  <a:gd name="T112" fmla="*/ 758 w 2182"/>
                  <a:gd name="T113" fmla="*/ 1660 h 1868"/>
                  <a:gd name="T114" fmla="*/ 688 w 2182"/>
                  <a:gd name="T115" fmla="*/ 1810 h 1868"/>
                  <a:gd name="T116" fmla="*/ 556 w 2182"/>
                  <a:gd name="T117" fmla="*/ 1868 h 1868"/>
                  <a:gd name="T118" fmla="*/ 0 w 2182"/>
                  <a:gd name="T119" fmla="*/ 0 h 1868"/>
                  <a:gd name="T120" fmla="*/ 2182 w 2182"/>
                  <a:gd name="T121" fmla="*/ 1868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T118" t="T119" r="T120" b="T121"/>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1" name="Freeform 35"/>
              <p:cNvSpPr/>
              <p:nvPr/>
            </p:nvSpPr>
            <p:spPr bwMode="auto">
              <a:xfrm>
                <a:off x="6204086" y="2130104"/>
                <a:ext cx="239642" cy="265793"/>
              </a:xfrm>
              <a:custGeom>
                <a:avLst/>
                <a:gdLst>
                  <a:gd name="T0" fmla="*/ 196 w 232"/>
                  <a:gd name="T1" fmla="*/ 264 h 264"/>
                  <a:gd name="T2" fmla="*/ 196 w 232"/>
                  <a:gd name="T3" fmla="*/ 264 h 264"/>
                  <a:gd name="T4" fmla="*/ 182 w 232"/>
                  <a:gd name="T5" fmla="*/ 256 h 264"/>
                  <a:gd name="T6" fmla="*/ 170 w 232"/>
                  <a:gd name="T7" fmla="*/ 248 h 264"/>
                  <a:gd name="T8" fmla="*/ 158 w 232"/>
                  <a:gd name="T9" fmla="*/ 238 h 264"/>
                  <a:gd name="T10" fmla="*/ 152 w 232"/>
                  <a:gd name="T11" fmla="*/ 228 h 264"/>
                  <a:gd name="T12" fmla="*/ 148 w 232"/>
                  <a:gd name="T13" fmla="*/ 218 h 264"/>
                  <a:gd name="T14" fmla="*/ 146 w 232"/>
                  <a:gd name="T15" fmla="*/ 202 h 264"/>
                  <a:gd name="T16" fmla="*/ 144 w 232"/>
                  <a:gd name="T17" fmla="*/ 186 h 264"/>
                  <a:gd name="T18" fmla="*/ 142 w 232"/>
                  <a:gd name="T19" fmla="*/ 182 h 264"/>
                  <a:gd name="T20" fmla="*/ 140 w 232"/>
                  <a:gd name="T21" fmla="*/ 178 h 264"/>
                  <a:gd name="T22" fmla="*/ 136 w 232"/>
                  <a:gd name="T23" fmla="*/ 166 h 264"/>
                  <a:gd name="T24" fmla="*/ 116 w 232"/>
                  <a:gd name="T25" fmla="*/ 148 h 264"/>
                  <a:gd name="T26" fmla="*/ 108 w 232"/>
                  <a:gd name="T27" fmla="*/ 144 h 264"/>
                  <a:gd name="T28" fmla="*/ 100 w 232"/>
                  <a:gd name="T29" fmla="*/ 140 h 264"/>
                  <a:gd name="T30" fmla="*/ 92 w 232"/>
                  <a:gd name="T31" fmla="*/ 138 h 264"/>
                  <a:gd name="T32" fmla="*/ 82 w 232"/>
                  <a:gd name="T33" fmla="*/ 140 h 264"/>
                  <a:gd name="T34" fmla="*/ 62 w 232"/>
                  <a:gd name="T35" fmla="*/ 144 h 264"/>
                  <a:gd name="T36" fmla="*/ 56 w 232"/>
                  <a:gd name="T37" fmla="*/ 152 h 264"/>
                  <a:gd name="T38" fmla="*/ 50 w 232"/>
                  <a:gd name="T39" fmla="*/ 158 h 264"/>
                  <a:gd name="T40" fmla="*/ 0 w 232"/>
                  <a:gd name="T41" fmla="*/ 160 h 264"/>
                  <a:gd name="T42" fmla="*/ 0 w 232"/>
                  <a:gd name="T43" fmla="*/ 146 h 264"/>
                  <a:gd name="T44" fmla="*/ 2 w 232"/>
                  <a:gd name="T45" fmla="*/ 134 h 264"/>
                  <a:gd name="T46" fmla="*/ 2 w 232"/>
                  <a:gd name="T47" fmla="*/ 130 h 264"/>
                  <a:gd name="T48" fmla="*/ 6 w 232"/>
                  <a:gd name="T49" fmla="*/ 126 h 264"/>
                  <a:gd name="T50" fmla="*/ 10 w 232"/>
                  <a:gd name="T51" fmla="*/ 124 h 264"/>
                  <a:gd name="T52" fmla="*/ 18 w 232"/>
                  <a:gd name="T53" fmla="*/ 122 h 264"/>
                  <a:gd name="T54" fmla="*/ 40 w 232"/>
                  <a:gd name="T55" fmla="*/ 104 h 264"/>
                  <a:gd name="T56" fmla="*/ 42 w 232"/>
                  <a:gd name="T57" fmla="*/ 96 h 264"/>
                  <a:gd name="T58" fmla="*/ 44 w 232"/>
                  <a:gd name="T59" fmla="*/ 88 h 264"/>
                  <a:gd name="T60" fmla="*/ 44 w 232"/>
                  <a:gd name="T61" fmla="*/ 82 h 264"/>
                  <a:gd name="T62" fmla="*/ 42 w 232"/>
                  <a:gd name="T63" fmla="*/ 76 h 264"/>
                  <a:gd name="T64" fmla="*/ 36 w 232"/>
                  <a:gd name="T65" fmla="*/ 66 h 264"/>
                  <a:gd name="T66" fmla="*/ 34 w 232"/>
                  <a:gd name="T67" fmla="*/ 60 h 264"/>
                  <a:gd name="T68" fmla="*/ 34 w 232"/>
                  <a:gd name="T69" fmla="*/ 56 h 264"/>
                  <a:gd name="T70" fmla="*/ 58 w 232"/>
                  <a:gd name="T71" fmla="*/ 42 h 264"/>
                  <a:gd name="T72" fmla="*/ 70 w 232"/>
                  <a:gd name="T73" fmla="*/ 32 h 264"/>
                  <a:gd name="T74" fmla="*/ 82 w 232"/>
                  <a:gd name="T75" fmla="*/ 22 h 264"/>
                  <a:gd name="T76" fmla="*/ 84 w 232"/>
                  <a:gd name="T77" fmla="*/ 12 h 264"/>
                  <a:gd name="T78" fmla="*/ 86 w 232"/>
                  <a:gd name="T79" fmla="*/ 6 h 264"/>
                  <a:gd name="T80" fmla="*/ 90 w 232"/>
                  <a:gd name="T81" fmla="*/ 2 h 264"/>
                  <a:gd name="T82" fmla="*/ 100 w 232"/>
                  <a:gd name="T83" fmla="*/ 0 h 264"/>
                  <a:gd name="T84" fmla="*/ 118 w 232"/>
                  <a:gd name="T85" fmla="*/ 16 h 264"/>
                  <a:gd name="T86" fmla="*/ 154 w 232"/>
                  <a:gd name="T87" fmla="*/ 20 h 264"/>
                  <a:gd name="T88" fmla="*/ 150 w 232"/>
                  <a:gd name="T89" fmla="*/ 32 h 264"/>
                  <a:gd name="T90" fmla="*/ 148 w 232"/>
                  <a:gd name="T91" fmla="*/ 52 h 264"/>
                  <a:gd name="T92" fmla="*/ 150 w 232"/>
                  <a:gd name="T93" fmla="*/ 74 h 264"/>
                  <a:gd name="T94" fmla="*/ 152 w 232"/>
                  <a:gd name="T95" fmla="*/ 84 h 264"/>
                  <a:gd name="T96" fmla="*/ 156 w 232"/>
                  <a:gd name="T97" fmla="*/ 94 h 264"/>
                  <a:gd name="T98" fmla="*/ 174 w 232"/>
                  <a:gd name="T99" fmla="*/ 96 h 264"/>
                  <a:gd name="T100" fmla="*/ 186 w 232"/>
                  <a:gd name="T101" fmla="*/ 104 h 264"/>
                  <a:gd name="T102" fmla="*/ 184 w 232"/>
                  <a:gd name="T103" fmla="*/ 124 h 264"/>
                  <a:gd name="T104" fmla="*/ 184 w 232"/>
                  <a:gd name="T105" fmla="*/ 132 h 264"/>
                  <a:gd name="T106" fmla="*/ 186 w 232"/>
                  <a:gd name="T107" fmla="*/ 140 h 264"/>
                  <a:gd name="T108" fmla="*/ 188 w 232"/>
                  <a:gd name="T109" fmla="*/ 146 h 264"/>
                  <a:gd name="T110" fmla="*/ 194 w 232"/>
                  <a:gd name="T111" fmla="*/ 154 h 264"/>
                  <a:gd name="T112" fmla="*/ 200 w 232"/>
                  <a:gd name="T113" fmla="*/ 162 h 264"/>
                  <a:gd name="T114" fmla="*/ 212 w 232"/>
                  <a:gd name="T115" fmla="*/ 170 h 264"/>
                  <a:gd name="T116" fmla="*/ 232 w 232"/>
                  <a:gd name="T117" fmla="*/ 196 h 264"/>
                  <a:gd name="T118" fmla="*/ 208 w 232"/>
                  <a:gd name="T119" fmla="*/ 208 h 264"/>
                  <a:gd name="T120" fmla="*/ 200 w 232"/>
                  <a:gd name="T121" fmla="*/ 214 h 264"/>
                  <a:gd name="T122" fmla="*/ 194 w 232"/>
                  <a:gd name="T123" fmla="*/ 224 h 264"/>
                  <a:gd name="T124" fmla="*/ 196 w 232"/>
                  <a:gd name="T125" fmla="*/ 264 h 264"/>
                  <a:gd name="T126" fmla="*/ 0 w 232"/>
                  <a:gd name="T127" fmla="*/ 0 h 264"/>
                  <a:gd name="T128" fmla="*/ 232 w 232"/>
                  <a:gd name="T12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2" name="Freeform 36"/>
              <p:cNvSpPr/>
              <p:nvPr/>
            </p:nvSpPr>
            <p:spPr bwMode="auto">
              <a:xfrm>
                <a:off x="6502245" y="1774599"/>
                <a:ext cx="605235" cy="560561"/>
              </a:xfrm>
              <a:custGeom>
                <a:avLst/>
                <a:gdLst>
                  <a:gd name="T0" fmla="*/ 236 w 588"/>
                  <a:gd name="T1" fmla="*/ 554 h 554"/>
                  <a:gd name="T2" fmla="*/ 240 w 588"/>
                  <a:gd name="T3" fmla="*/ 536 h 554"/>
                  <a:gd name="T4" fmla="*/ 254 w 588"/>
                  <a:gd name="T5" fmla="*/ 524 h 554"/>
                  <a:gd name="T6" fmla="*/ 274 w 588"/>
                  <a:gd name="T7" fmla="*/ 496 h 554"/>
                  <a:gd name="T8" fmla="*/ 252 w 588"/>
                  <a:gd name="T9" fmla="*/ 468 h 554"/>
                  <a:gd name="T10" fmla="*/ 250 w 588"/>
                  <a:gd name="T11" fmla="*/ 446 h 554"/>
                  <a:gd name="T12" fmla="*/ 256 w 588"/>
                  <a:gd name="T13" fmla="*/ 430 h 554"/>
                  <a:gd name="T14" fmla="*/ 280 w 588"/>
                  <a:gd name="T15" fmla="*/ 404 h 554"/>
                  <a:gd name="T16" fmla="*/ 288 w 588"/>
                  <a:gd name="T17" fmla="*/ 388 h 554"/>
                  <a:gd name="T18" fmla="*/ 290 w 588"/>
                  <a:gd name="T19" fmla="*/ 356 h 554"/>
                  <a:gd name="T20" fmla="*/ 252 w 588"/>
                  <a:gd name="T21" fmla="*/ 300 h 554"/>
                  <a:gd name="T22" fmla="*/ 200 w 588"/>
                  <a:gd name="T23" fmla="*/ 304 h 554"/>
                  <a:gd name="T24" fmla="*/ 174 w 588"/>
                  <a:gd name="T25" fmla="*/ 330 h 554"/>
                  <a:gd name="T26" fmla="*/ 130 w 588"/>
                  <a:gd name="T27" fmla="*/ 390 h 554"/>
                  <a:gd name="T28" fmla="*/ 110 w 588"/>
                  <a:gd name="T29" fmla="*/ 416 h 554"/>
                  <a:gd name="T30" fmla="*/ 52 w 588"/>
                  <a:gd name="T31" fmla="*/ 376 h 554"/>
                  <a:gd name="T32" fmla="*/ 22 w 588"/>
                  <a:gd name="T33" fmla="*/ 362 h 554"/>
                  <a:gd name="T34" fmla="*/ 6 w 588"/>
                  <a:gd name="T35" fmla="*/ 352 h 554"/>
                  <a:gd name="T36" fmla="*/ 0 w 588"/>
                  <a:gd name="T37" fmla="*/ 334 h 554"/>
                  <a:gd name="T38" fmla="*/ 4 w 588"/>
                  <a:gd name="T39" fmla="*/ 324 h 554"/>
                  <a:gd name="T40" fmla="*/ 18 w 588"/>
                  <a:gd name="T41" fmla="*/ 320 h 554"/>
                  <a:gd name="T42" fmla="*/ 40 w 588"/>
                  <a:gd name="T43" fmla="*/ 292 h 554"/>
                  <a:gd name="T44" fmla="*/ 34 w 588"/>
                  <a:gd name="T45" fmla="*/ 238 h 554"/>
                  <a:gd name="T46" fmla="*/ 20 w 588"/>
                  <a:gd name="T47" fmla="*/ 206 h 554"/>
                  <a:gd name="T48" fmla="*/ 22 w 588"/>
                  <a:gd name="T49" fmla="*/ 178 h 554"/>
                  <a:gd name="T50" fmla="*/ 34 w 588"/>
                  <a:gd name="T51" fmla="*/ 176 h 554"/>
                  <a:gd name="T52" fmla="*/ 44 w 588"/>
                  <a:gd name="T53" fmla="*/ 190 h 554"/>
                  <a:gd name="T54" fmla="*/ 58 w 588"/>
                  <a:gd name="T55" fmla="*/ 210 h 554"/>
                  <a:gd name="T56" fmla="*/ 74 w 588"/>
                  <a:gd name="T57" fmla="*/ 222 h 554"/>
                  <a:gd name="T58" fmla="*/ 88 w 588"/>
                  <a:gd name="T59" fmla="*/ 224 h 554"/>
                  <a:gd name="T60" fmla="*/ 118 w 588"/>
                  <a:gd name="T61" fmla="*/ 204 h 554"/>
                  <a:gd name="T62" fmla="*/ 168 w 588"/>
                  <a:gd name="T63" fmla="*/ 166 h 554"/>
                  <a:gd name="T64" fmla="*/ 216 w 588"/>
                  <a:gd name="T65" fmla="*/ 128 h 554"/>
                  <a:gd name="T66" fmla="*/ 232 w 588"/>
                  <a:gd name="T67" fmla="*/ 104 h 554"/>
                  <a:gd name="T68" fmla="*/ 262 w 588"/>
                  <a:gd name="T69" fmla="*/ 76 h 554"/>
                  <a:gd name="T70" fmla="*/ 284 w 588"/>
                  <a:gd name="T71" fmla="*/ 72 h 554"/>
                  <a:gd name="T72" fmla="*/ 302 w 588"/>
                  <a:gd name="T73" fmla="*/ 78 h 554"/>
                  <a:gd name="T74" fmla="*/ 332 w 588"/>
                  <a:gd name="T75" fmla="*/ 84 h 554"/>
                  <a:gd name="T76" fmla="*/ 348 w 588"/>
                  <a:gd name="T77" fmla="*/ 16 h 554"/>
                  <a:gd name="T78" fmla="*/ 362 w 588"/>
                  <a:gd name="T79" fmla="*/ 2 h 554"/>
                  <a:gd name="T80" fmla="*/ 384 w 588"/>
                  <a:gd name="T81" fmla="*/ 18 h 554"/>
                  <a:gd name="T82" fmla="*/ 408 w 588"/>
                  <a:gd name="T83" fmla="*/ 42 h 554"/>
                  <a:gd name="T84" fmla="*/ 432 w 588"/>
                  <a:gd name="T85" fmla="*/ 48 h 554"/>
                  <a:gd name="T86" fmla="*/ 438 w 588"/>
                  <a:gd name="T87" fmla="*/ 36 h 554"/>
                  <a:gd name="T88" fmla="*/ 450 w 588"/>
                  <a:gd name="T89" fmla="*/ 16 h 554"/>
                  <a:gd name="T90" fmla="*/ 460 w 588"/>
                  <a:gd name="T91" fmla="*/ 62 h 554"/>
                  <a:gd name="T92" fmla="*/ 484 w 588"/>
                  <a:gd name="T93" fmla="*/ 92 h 554"/>
                  <a:gd name="T94" fmla="*/ 516 w 588"/>
                  <a:gd name="T95" fmla="*/ 128 h 554"/>
                  <a:gd name="T96" fmla="*/ 530 w 588"/>
                  <a:gd name="T97" fmla="*/ 196 h 554"/>
                  <a:gd name="T98" fmla="*/ 588 w 588"/>
                  <a:gd name="T99" fmla="*/ 236 h 554"/>
                  <a:gd name="T100" fmla="*/ 580 w 588"/>
                  <a:gd name="T101" fmla="*/ 250 h 554"/>
                  <a:gd name="T102" fmla="*/ 534 w 588"/>
                  <a:gd name="T103" fmla="*/ 282 h 554"/>
                  <a:gd name="T104" fmla="*/ 502 w 588"/>
                  <a:gd name="T105" fmla="*/ 310 h 554"/>
                  <a:gd name="T106" fmla="*/ 472 w 588"/>
                  <a:gd name="T107" fmla="*/ 346 h 554"/>
                  <a:gd name="T108" fmla="*/ 468 w 588"/>
                  <a:gd name="T109" fmla="*/ 364 h 554"/>
                  <a:gd name="T110" fmla="*/ 462 w 588"/>
                  <a:gd name="T111" fmla="*/ 384 h 554"/>
                  <a:gd name="T112" fmla="*/ 432 w 588"/>
                  <a:gd name="T113" fmla="*/ 398 h 554"/>
                  <a:gd name="T114" fmla="*/ 394 w 588"/>
                  <a:gd name="T115" fmla="*/ 408 h 554"/>
                  <a:gd name="T116" fmla="*/ 362 w 588"/>
                  <a:gd name="T117" fmla="*/ 424 h 554"/>
                  <a:gd name="T118" fmla="*/ 336 w 588"/>
                  <a:gd name="T119" fmla="*/ 446 h 554"/>
                  <a:gd name="T120" fmla="*/ 310 w 588"/>
                  <a:gd name="T121" fmla="*/ 476 h 554"/>
                  <a:gd name="T122" fmla="*/ 296 w 588"/>
                  <a:gd name="T123" fmla="*/ 518 h 554"/>
                  <a:gd name="T124" fmla="*/ 260 w 588"/>
                  <a:gd name="T125" fmla="*/ 550 h 554"/>
                  <a:gd name="T126" fmla="*/ 0 w 588"/>
                  <a:gd name="T127" fmla="*/ 0 h 554"/>
                  <a:gd name="T128" fmla="*/ 588 w 588"/>
                  <a:gd name="T129"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T126" t="T127" r="T128" b="T129"/>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3" name="Freeform 37"/>
              <p:cNvSpPr/>
              <p:nvPr/>
            </p:nvSpPr>
            <p:spPr bwMode="auto">
              <a:xfrm>
                <a:off x="6630426" y="1464229"/>
                <a:ext cx="863268" cy="536044"/>
              </a:xfrm>
              <a:custGeom>
                <a:avLst/>
                <a:gdLst>
                  <a:gd name="T0" fmla="*/ 436 w 838"/>
                  <a:gd name="T1" fmla="*/ 508 h 532"/>
                  <a:gd name="T2" fmla="*/ 402 w 838"/>
                  <a:gd name="T3" fmla="*/ 438 h 532"/>
                  <a:gd name="T4" fmla="*/ 376 w 838"/>
                  <a:gd name="T5" fmla="*/ 398 h 532"/>
                  <a:gd name="T6" fmla="*/ 336 w 838"/>
                  <a:gd name="T7" fmla="*/ 318 h 532"/>
                  <a:gd name="T8" fmla="*/ 312 w 838"/>
                  <a:gd name="T9" fmla="*/ 322 h 532"/>
                  <a:gd name="T10" fmla="*/ 270 w 838"/>
                  <a:gd name="T11" fmla="*/ 320 h 532"/>
                  <a:gd name="T12" fmla="*/ 216 w 838"/>
                  <a:gd name="T13" fmla="*/ 292 h 532"/>
                  <a:gd name="T14" fmla="*/ 192 w 838"/>
                  <a:gd name="T15" fmla="*/ 264 h 532"/>
                  <a:gd name="T16" fmla="*/ 156 w 838"/>
                  <a:gd name="T17" fmla="*/ 190 h 532"/>
                  <a:gd name="T18" fmla="*/ 98 w 838"/>
                  <a:gd name="T19" fmla="*/ 226 h 532"/>
                  <a:gd name="T20" fmla="*/ 76 w 838"/>
                  <a:gd name="T21" fmla="*/ 186 h 532"/>
                  <a:gd name="T22" fmla="*/ 60 w 838"/>
                  <a:gd name="T23" fmla="*/ 116 h 532"/>
                  <a:gd name="T24" fmla="*/ 6 w 838"/>
                  <a:gd name="T25" fmla="*/ 66 h 532"/>
                  <a:gd name="T26" fmla="*/ 4 w 838"/>
                  <a:gd name="T27" fmla="*/ 38 h 532"/>
                  <a:gd name="T28" fmla="*/ 42 w 838"/>
                  <a:gd name="T29" fmla="*/ 50 h 532"/>
                  <a:gd name="T30" fmla="*/ 88 w 838"/>
                  <a:gd name="T31" fmla="*/ 52 h 532"/>
                  <a:gd name="T32" fmla="*/ 128 w 838"/>
                  <a:gd name="T33" fmla="*/ 8 h 532"/>
                  <a:gd name="T34" fmla="*/ 152 w 838"/>
                  <a:gd name="T35" fmla="*/ 4 h 532"/>
                  <a:gd name="T36" fmla="*/ 172 w 838"/>
                  <a:gd name="T37" fmla="*/ 42 h 532"/>
                  <a:gd name="T38" fmla="*/ 210 w 838"/>
                  <a:gd name="T39" fmla="*/ 74 h 532"/>
                  <a:gd name="T40" fmla="*/ 340 w 838"/>
                  <a:gd name="T41" fmla="*/ 26 h 532"/>
                  <a:gd name="T42" fmla="*/ 348 w 838"/>
                  <a:gd name="T43" fmla="*/ 64 h 532"/>
                  <a:gd name="T44" fmla="*/ 380 w 838"/>
                  <a:gd name="T45" fmla="*/ 86 h 532"/>
                  <a:gd name="T46" fmla="*/ 410 w 838"/>
                  <a:gd name="T47" fmla="*/ 72 h 532"/>
                  <a:gd name="T48" fmla="*/ 446 w 838"/>
                  <a:gd name="T49" fmla="*/ 102 h 532"/>
                  <a:gd name="T50" fmla="*/ 500 w 838"/>
                  <a:gd name="T51" fmla="*/ 152 h 532"/>
                  <a:gd name="T52" fmla="*/ 542 w 838"/>
                  <a:gd name="T53" fmla="*/ 144 h 532"/>
                  <a:gd name="T54" fmla="*/ 572 w 838"/>
                  <a:gd name="T55" fmla="*/ 140 h 532"/>
                  <a:gd name="T56" fmla="*/ 606 w 838"/>
                  <a:gd name="T57" fmla="*/ 184 h 532"/>
                  <a:gd name="T58" fmla="*/ 678 w 838"/>
                  <a:gd name="T59" fmla="*/ 190 h 532"/>
                  <a:gd name="T60" fmla="*/ 690 w 838"/>
                  <a:gd name="T61" fmla="*/ 172 h 532"/>
                  <a:gd name="T62" fmla="*/ 700 w 838"/>
                  <a:gd name="T63" fmla="*/ 154 h 532"/>
                  <a:gd name="T64" fmla="*/ 742 w 838"/>
                  <a:gd name="T65" fmla="*/ 132 h 532"/>
                  <a:gd name="T66" fmla="*/ 756 w 838"/>
                  <a:gd name="T67" fmla="*/ 154 h 532"/>
                  <a:gd name="T68" fmla="*/ 838 w 838"/>
                  <a:gd name="T69" fmla="*/ 194 h 532"/>
                  <a:gd name="T70" fmla="*/ 836 w 838"/>
                  <a:gd name="T71" fmla="*/ 236 h 532"/>
                  <a:gd name="T72" fmla="*/ 812 w 838"/>
                  <a:gd name="T73" fmla="*/ 306 h 532"/>
                  <a:gd name="T74" fmla="*/ 792 w 838"/>
                  <a:gd name="T75" fmla="*/ 298 h 532"/>
                  <a:gd name="T76" fmla="*/ 770 w 838"/>
                  <a:gd name="T77" fmla="*/ 300 h 532"/>
                  <a:gd name="T78" fmla="*/ 750 w 838"/>
                  <a:gd name="T79" fmla="*/ 242 h 532"/>
                  <a:gd name="T80" fmla="*/ 722 w 838"/>
                  <a:gd name="T81" fmla="*/ 264 h 532"/>
                  <a:gd name="T82" fmla="*/ 690 w 838"/>
                  <a:gd name="T83" fmla="*/ 340 h 532"/>
                  <a:gd name="T84" fmla="*/ 652 w 838"/>
                  <a:gd name="T85" fmla="*/ 366 h 532"/>
                  <a:gd name="T86" fmla="*/ 620 w 838"/>
                  <a:gd name="T87" fmla="*/ 378 h 532"/>
                  <a:gd name="T88" fmla="*/ 642 w 838"/>
                  <a:gd name="T89" fmla="*/ 438 h 532"/>
                  <a:gd name="T90" fmla="*/ 610 w 838"/>
                  <a:gd name="T91" fmla="*/ 456 h 532"/>
                  <a:gd name="T92" fmla="*/ 548 w 838"/>
                  <a:gd name="T93" fmla="*/ 442 h 532"/>
                  <a:gd name="T94" fmla="*/ 520 w 838"/>
                  <a:gd name="T95" fmla="*/ 440 h 532"/>
                  <a:gd name="T96" fmla="*/ 476 w 838"/>
                  <a:gd name="T97" fmla="*/ 530 h 532"/>
                  <a:gd name="T98" fmla="*/ 0 w 838"/>
                  <a:gd name="T99" fmla="*/ 0 h 532"/>
                  <a:gd name="T100" fmla="*/ 838 w 838"/>
                  <a:gd name="T10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4" name="Freeform 38"/>
              <p:cNvSpPr/>
              <p:nvPr/>
            </p:nvSpPr>
            <p:spPr bwMode="auto">
              <a:xfrm>
                <a:off x="6452088" y="657377"/>
                <a:ext cx="1147494" cy="1005778"/>
              </a:xfrm>
              <a:custGeom>
                <a:avLst/>
                <a:gdLst>
                  <a:gd name="T0" fmla="*/ 754 w 1114"/>
                  <a:gd name="T1" fmla="*/ 926 h 996"/>
                  <a:gd name="T2" fmla="*/ 716 w 1114"/>
                  <a:gd name="T3" fmla="*/ 912 h 996"/>
                  <a:gd name="T4" fmla="*/ 664 w 1114"/>
                  <a:gd name="T5" fmla="*/ 918 h 996"/>
                  <a:gd name="T6" fmla="*/ 628 w 1114"/>
                  <a:gd name="T7" fmla="*/ 892 h 996"/>
                  <a:gd name="T8" fmla="*/ 588 w 1114"/>
                  <a:gd name="T9" fmla="*/ 862 h 996"/>
                  <a:gd name="T10" fmla="*/ 538 w 1114"/>
                  <a:gd name="T11" fmla="*/ 866 h 996"/>
                  <a:gd name="T12" fmla="*/ 526 w 1114"/>
                  <a:gd name="T13" fmla="*/ 816 h 996"/>
                  <a:gd name="T14" fmla="*/ 474 w 1114"/>
                  <a:gd name="T15" fmla="*/ 842 h 996"/>
                  <a:gd name="T16" fmla="*/ 422 w 1114"/>
                  <a:gd name="T17" fmla="*/ 866 h 996"/>
                  <a:gd name="T18" fmla="*/ 360 w 1114"/>
                  <a:gd name="T19" fmla="*/ 840 h 996"/>
                  <a:gd name="T20" fmla="*/ 330 w 1114"/>
                  <a:gd name="T21" fmla="*/ 790 h 996"/>
                  <a:gd name="T22" fmla="*/ 290 w 1114"/>
                  <a:gd name="T23" fmla="*/ 782 h 996"/>
                  <a:gd name="T24" fmla="*/ 314 w 1114"/>
                  <a:gd name="T25" fmla="*/ 762 h 996"/>
                  <a:gd name="T26" fmla="*/ 296 w 1114"/>
                  <a:gd name="T27" fmla="*/ 708 h 996"/>
                  <a:gd name="T28" fmla="*/ 264 w 1114"/>
                  <a:gd name="T29" fmla="*/ 730 h 996"/>
                  <a:gd name="T30" fmla="*/ 228 w 1114"/>
                  <a:gd name="T31" fmla="*/ 696 h 996"/>
                  <a:gd name="T32" fmla="*/ 260 w 1114"/>
                  <a:gd name="T33" fmla="*/ 616 h 996"/>
                  <a:gd name="T34" fmla="*/ 292 w 1114"/>
                  <a:gd name="T35" fmla="*/ 556 h 996"/>
                  <a:gd name="T36" fmla="*/ 312 w 1114"/>
                  <a:gd name="T37" fmla="*/ 520 h 996"/>
                  <a:gd name="T38" fmla="*/ 318 w 1114"/>
                  <a:gd name="T39" fmla="*/ 562 h 996"/>
                  <a:gd name="T40" fmla="*/ 366 w 1114"/>
                  <a:gd name="T41" fmla="*/ 562 h 996"/>
                  <a:gd name="T42" fmla="*/ 352 w 1114"/>
                  <a:gd name="T43" fmla="*/ 474 h 996"/>
                  <a:gd name="T44" fmla="*/ 360 w 1114"/>
                  <a:gd name="T45" fmla="*/ 428 h 996"/>
                  <a:gd name="T46" fmla="*/ 338 w 1114"/>
                  <a:gd name="T47" fmla="*/ 348 h 996"/>
                  <a:gd name="T48" fmla="*/ 362 w 1114"/>
                  <a:gd name="T49" fmla="*/ 252 h 996"/>
                  <a:gd name="T50" fmla="*/ 334 w 1114"/>
                  <a:gd name="T51" fmla="*/ 174 h 996"/>
                  <a:gd name="T52" fmla="*/ 272 w 1114"/>
                  <a:gd name="T53" fmla="*/ 164 h 996"/>
                  <a:gd name="T54" fmla="*/ 216 w 1114"/>
                  <a:gd name="T55" fmla="*/ 208 h 996"/>
                  <a:gd name="T56" fmla="*/ 144 w 1114"/>
                  <a:gd name="T57" fmla="*/ 218 h 996"/>
                  <a:gd name="T58" fmla="*/ 128 w 1114"/>
                  <a:gd name="T59" fmla="*/ 184 h 996"/>
                  <a:gd name="T60" fmla="*/ 86 w 1114"/>
                  <a:gd name="T61" fmla="*/ 120 h 996"/>
                  <a:gd name="T62" fmla="*/ 46 w 1114"/>
                  <a:gd name="T63" fmla="*/ 130 h 996"/>
                  <a:gd name="T64" fmla="*/ 20 w 1114"/>
                  <a:gd name="T65" fmla="*/ 96 h 996"/>
                  <a:gd name="T66" fmla="*/ 104 w 1114"/>
                  <a:gd name="T67" fmla="*/ 0 h 996"/>
                  <a:gd name="T68" fmla="*/ 184 w 1114"/>
                  <a:gd name="T69" fmla="*/ 18 h 996"/>
                  <a:gd name="T70" fmla="*/ 282 w 1114"/>
                  <a:gd name="T71" fmla="*/ 26 h 996"/>
                  <a:gd name="T72" fmla="*/ 436 w 1114"/>
                  <a:gd name="T73" fmla="*/ 222 h 996"/>
                  <a:gd name="T74" fmla="*/ 464 w 1114"/>
                  <a:gd name="T75" fmla="*/ 284 h 996"/>
                  <a:gd name="T76" fmla="*/ 504 w 1114"/>
                  <a:gd name="T77" fmla="*/ 354 h 996"/>
                  <a:gd name="T78" fmla="*/ 580 w 1114"/>
                  <a:gd name="T79" fmla="*/ 354 h 996"/>
                  <a:gd name="T80" fmla="*/ 642 w 1114"/>
                  <a:gd name="T81" fmla="*/ 362 h 996"/>
                  <a:gd name="T82" fmla="*/ 728 w 1114"/>
                  <a:gd name="T83" fmla="*/ 396 h 996"/>
                  <a:gd name="T84" fmla="*/ 772 w 1114"/>
                  <a:gd name="T85" fmla="*/ 458 h 996"/>
                  <a:gd name="T86" fmla="*/ 808 w 1114"/>
                  <a:gd name="T87" fmla="*/ 510 h 996"/>
                  <a:gd name="T88" fmla="*/ 846 w 1114"/>
                  <a:gd name="T89" fmla="*/ 506 h 996"/>
                  <a:gd name="T90" fmla="*/ 956 w 1114"/>
                  <a:gd name="T91" fmla="*/ 436 h 996"/>
                  <a:gd name="T92" fmla="*/ 1078 w 1114"/>
                  <a:gd name="T93" fmla="*/ 338 h 996"/>
                  <a:gd name="T94" fmla="*/ 1084 w 1114"/>
                  <a:gd name="T95" fmla="*/ 370 h 996"/>
                  <a:gd name="T96" fmla="*/ 1114 w 1114"/>
                  <a:gd name="T97" fmla="*/ 456 h 996"/>
                  <a:gd name="T98" fmla="*/ 1092 w 1114"/>
                  <a:gd name="T99" fmla="*/ 550 h 996"/>
                  <a:gd name="T100" fmla="*/ 1088 w 1114"/>
                  <a:gd name="T101" fmla="*/ 732 h 996"/>
                  <a:gd name="T102" fmla="*/ 1028 w 1114"/>
                  <a:gd name="T103" fmla="*/ 748 h 996"/>
                  <a:gd name="T104" fmla="*/ 978 w 1114"/>
                  <a:gd name="T105" fmla="*/ 764 h 996"/>
                  <a:gd name="T106" fmla="*/ 946 w 1114"/>
                  <a:gd name="T107" fmla="*/ 788 h 996"/>
                  <a:gd name="T108" fmla="*/ 964 w 1114"/>
                  <a:gd name="T109" fmla="*/ 866 h 996"/>
                  <a:gd name="T110" fmla="*/ 992 w 1114"/>
                  <a:gd name="T111" fmla="*/ 976 h 996"/>
                  <a:gd name="T112" fmla="*/ 936 w 1114"/>
                  <a:gd name="T113" fmla="*/ 942 h 996"/>
                  <a:gd name="T114" fmla="*/ 918 w 1114"/>
                  <a:gd name="T115" fmla="*/ 920 h 996"/>
                  <a:gd name="T116" fmla="*/ 888 w 1114"/>
                  <a:gd name="T117" fmla="*/ 934 h 996"/>
                  <a:gd name="T118" fmla="*/ 840 w 1114"/>
                  <a:gd name="T119" fmla="*/ 982 h 996"/>
                  <a:gd name="T120" fmla="*/ 0 w 1114"/>
                  <a:gd name="T121" fmla="*/ 0 h 996"/>
                  <a:gd name="T122" fmla="*/ 1114 w 1114"/>
                  <a:gd name="T12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35" name="Freeform 39"/>
              <p:cNvSpPr/>
              <p:nvPr/>
            </p:nvSpPr>
            <p:spPr bwMode="auto">
              <a:xfrm>
                <a:off x="4148183" y="1941207"/>
                <a:ext cx="1451784" cy="1213063"/>
              </a:xfrm>
              <a:custGeom>
                <a:avLst/>
                <a:gdLst>
                  <a:gd name="T0" fmla="*/ 1270 w 1410"/>
                  <a:gd name="T1" fmla="*/ 918 h 1200"/>
                  <a:gd name="T2" fmla="*/ 1198 w 1410"/>
                  <a:gd name="T3" fmla="*/ 950 h 1200"/>
                  <a:gd name="T4" fmla="*/ 1218 w 1410"/>
                  <a:gd name="T5" fmla="*/ 1062 h 1200"/>
                  <a:gd name="T6" fmla="*/ 1150 w 1410"/>
                  <a:gd name="T7" fmla="*/ 1120 h 1200"/>
                  <a:gd name="T8" fmla="*/ 1134 w 1410"/>
                  <a:gd name="T9" fmla="*/ 1188 h 1200"/>
                  <a:gd name="T10" fmla="*/ 1036 w 1410"/>
                  <a:gd name="T11" fmla="*/ 1182 h 1200"/>
                  <a:gd name="T12" fmla="*/ 968 w 1410"/>
                  <a:gd name="T13" fmla="*/ 1090 h 1200"/>
                  <a:gd name="T14" fmla="*/ 900 w 1410"/>
                  <a:gd name="T15" fmla="*/ 1036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48 w 1410"/>
                  <a:gd name="T37" fmla="*/ 602 h 1200"/>
                  <a:gd name="T38" fmla="*/ 630 w 1410"/>
                  <a:gd name="T39" fmla="*/ 512 h 1200"/>
                  <a:gd name="T40" fmla="*/ 470 w 1410"/>
                  <a:gd name="T41" fmla="*/ 452 h 1200"/>
                  <a:gd name="T42" fmla="*/ 390 w 1410"/>
                  <a:gd name="T43" fmla="*/ 426 h 1200"/>
                  <a:gd name="T44" fmla="*/ 356 w 1410"/>
                  <a:gd name="T45" fmla="*/ 490 h 1200"/>
                  <a:gd name="T46" fmla="*/ 304 w 1410"/>
                  <a:gd name="T47" fmla="*/ 486 h 1200"/>
                  <a:gd name="T48" fmla="*/ 164 w 1410"/>
                  <a:gd name="T49" fmla="*/ 390 h 1200"/>
                  <a:gd name="T50" fmla="*/ 42 w 1410"/>
                  <a:gd name="T51" fmla="*/ 378 h 1200"/>
                  <a:gd name="T52" fmla="*/ 8 w 1410"/>
                  <a:gd name="T53" fmla="*/ 326 h 1200"/>
                  <a:gd name="T54" fmla="*/ 12 w 1410"/>
                  <a:gd name="T55" fmla="*/ 278 h 1200"/>
                  <a:gd name="T56" fmla="*/ 90 w 1410"/>
                  <a:gd name="T57" fmla="*/ 238 h 1200"/>
                  <a:gd name="T58" fmla="*/ 156 w 1410"/>
                  <a:gd name="T59" fmla="*/ 146 h 1200"/>
                  <a:gd name="T60" fmla="*/ 252 w 1410"/>
                  <a:gd name="T61" fmla="*/ 120 h 1200"/>
                  <a:gd name="T62" fmla="*/ 308 w 1410"/>
                  <a:gd name="T63" fmla="*/ 62 h 1200"/>
                  <a:gd name="T64" fmla="*/ 328 w 1410"/>
                  <a:gd name="T65" fmla="*/ 0 h 1200"/>
                  <a:gd name="T66" fmla="*/ 432 w 1410"/>
                  <a:gd name="T67" fmla="*/ 60 h 1200"/>
                  <a:gd name="T68" fmla="*/ 444 w 1410"/>
                  <a:gd name="T69" fmla="*/ 166 h 1200"/>
                  <a:gd name="T70" fmla="*/ 506 w 1410"/>
                  <a:gd name="T71" fmla="*/ 280 h 1200"/>
                  <a:gd name="T72" fmla="*/ 618 w 1410"/>
                  <a:gd name="T73" fmla="*/ 254 h 1200"/>
                  <a:gd name="T74" fmla="*/ 626 w 1410"/>
                  <a:gd name="T75" fmla="*/ 314 h 1200"/>
                  <a:gd name="T76" fmla="*/ 632 w 1410"/>
                  <a:gd name="T77" fmla="*/ 372 h 1200"/>
                  <a:gd name="T78" fmla="*/ 692 w 1410"/>
                  <a:gd name="T79" fmla="*/ 442 h 1200"/>
                  <a:gd name="T80" fmla="*/ 772 w 1410"/>
                  <a:gd name="T81" fmla="*/ 514 h 1200"/>
                  <a:gd name="T82" fmla="*/ 802 w 1410"/>
                  <a:gd name="T83" fmla="*/ 468 h 1200"/>
                  <a:gd name="T84" fmla="*/ 846 w 1410"/>
                  <a:gd name="T85" fmla="*/ 446 h 1200"/>
                  <a:gd name="T86" fmla="*/ 898 w 1410"/>
                  <a:gd name="T87" fmla="*/ 462 h 1200"/>
                  <a:gd name="T88" fmla="*/ 964 w 1410"/>
                  <a:gd name="T89" fmla="*/ 422 h 1200"/>
                  <a:gd name="T90" fmla="*/ 984 w 1410"/>
                  <a:gd name="T91" fmla="*/ 472 h 1200"/>
                  <a:gd name="T92" fmla="*/ 930 w 1410"/>
                  <a:gd name="T93" fmla="*/ 574 h 1200"/>
                  <a:gd name="T94" fmla="*/ 1000 w 1410"/>
                  <a:gd name="T95" fmla="*/ 656 h 1200"/>
                  <a:gd name="T96" fmla="*/ 1060 w 1410"/>
                  <a:gd name="T97" fmla="*/ 680 h 1200"/>
                  <a:gd name="T98" fmla="*/ 1118 w 1410"/>
                  <a:gd name="T99" fmla="*/ 840 h 1200"/>
                  <a:gd name="T100" fmla="*/ 1214 w 1410"/>
                  <a:gd name="T101" fmla="*/ 866 h 1200"/>
                  <a:gd name="T102" fmla="*/ 1258 w 1410"/>
                  <a:gd name="T103" fmla="*/ 826 h 1200"/>
                  <a:gd name="T104" fmla="*/ 1222 w 1410"/>
                  <a:gd name="T105" fmla="*/ 774 h 1200"/>
                  <a:gd name="T106" fmla="*/ 1234 w 1410"/>
                  <a:gd name="T107" fmla="*/ 712 h 1200"/>
                  <a:gd name="T108" fmla="*/ 1284 w 1410"/>
                  <a:gd name="T109" fmla="*/ 656 h 1200"/>
                  <a:gd name="T110" fmla="*/ 1280 w 1410"/>
                  <a:gd name="T111" fmla="*/ 714 h 1200"/>
                  <a:gd name="T112" fmla="*/ 1404 w 1410"/>
                  <a:gd name="T113" fmla="*/ 784 h 1200"/>
                  <a:gd name="T114" fmla="*/ 1376 w 1410"/>
                  <a:gd name="T115" fmla="*/ 884 h 1200"/>
                  <a:gd name="T116" fmla="*/ 1324 w 1410"/>
                  <a:gd name="T117" fmla="*/ 898 h 1200"/>
                  <a:gd name="T118" fmla="*/ 0 w 1410"/>
                  <a:gd name="T119" fmla="*/ 0 h 1200"/>
                  <a:gd name="T120" fmla="*/ 1410 w 1410"/>
                  <a:gd name="T121"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T118" t="T119" r="T120" b="T121"/>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solidFill>
                <a:schemeClr val="tx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grpSp>
        <p:grpSp>
          <p:nvGrpSpPr>
            <p:cNvPr id="4" name="Group 41"/>
            <p:cNvGrpSpPr/>
            <p:nvPr/>
          </p:nvGrpSpPr>
          <p:grpSpPr bwMode="auto">
            <a:xfrm>
              <a:off x="3166647" y="1941207"/>
              <a:ext cx="2817489" cy="2148649"/>
              <a:chOff x="0" y="0"/>
              <a:chExt cx="5056" cy="3856"/>
            </a:xfrm>
          </p:grpSpPr>
          <p:sp>
            <p:nvSpPr>
              <p:cNvPr id="5" name="Freeform 26"/>
              <p:cNvSpPr/>
              <p:nvPr/>
            </p:nvSpPr>
            <p:spPr bwMode="auto">
              <a:xfrm>
                <a:off x="3621" y="1364"/>
                <a:ext cx="1035" cy="981"/>
              </a:xfrm>
              <a:custGeom>
                <a:avLst/>
                <a:gdLst>
                  <a:gd name="T0" fmla="*/ 478 w 560"/>
                  <a:gd name="T1" fmla="*/ 542 h 542"/>
                  <a:gd name="T2" fmla="*/ 400 w 560"/>
                  <a:gd name="T3" fmla="*/ 518 h 542"/>
                  <a:gd name="T4" fmla="*/ 360 w 560"/>
                  <a:gd name="T5" fmla="*/ 516 h 542"/>
                  <a:gd name="T6" fmla="*/ 334 w 560"/>
                  <a:gd name="T7" fmla="*/ 502 h 542"/>
                  <a:gd name="T8" fmla="*/ 282 w 560"/>
                  <a:gd name="T9" fmla="*/ 454 h 542"/>
                  <a:gd name="T10" fmla="*/ 116 w 560"/>
                  <a:gd name="T11" fmla="*/ 434 h 542"/>
                  <a:gd name="T12" fmla="*/ 90 w 560"/>
                  <a:gd name="T13" fmla="*/ 418 h 542"/>
                  <a:gd name="T14" fmla="*/ 74 w 560"/>
                  <a:gd name="T15" fmla="*/ 406 h 542"/>
                  <a:gd name="T16" fmla="*/ 60 w 560"/>
                  <a:gd name="T17" fmla="*/ 386 h 542"/>
                  <a:gd name="T18" fmla="*/ 54 w 560"/>
                  <a:gd name="T19" fmla="*/ 356 h 542"/>
                  <a:gd name="T20" fmla="*/ 18 w 560"/>
                  <a:gd name="T21" fmla="*/ 292 h 542"/>
                  <a:gd name="T22" fmla="*/ 0 w 560"/>
                  <a:gd name="T23" fmla="*/ 208 h 542"/>
                  <a:gd name="T24" fmla="*/ 26 w 560"/>
                  <a:gd name="T25" fmla="*/ 198 h 542"/>
                  <a:gd name="T26" fmla="*/ 50 w 560"/>
                  <a:gd name="T27" fmla="*/ 182 h 542"/>
                  <a:gd name="T28" fmla="*/ 68 w 560"/>
                  <a:gd name="T29" fmla="*/ 172 h 542"/>
                  <a:gd name="T30" fmla="*/ 104 w 560"/>
                  <a:gd name="T31" fmla="*/ 164 h 542"/>
                  <a:gd name="T32" fmla="*/ 138 w 560"/>
                  <a:gd name="T33" fmla="*/ 144 h 542"/>
                  <a:gd name="T34" fmla="*/ 172 w 560"/>
                  <a:gd name="T35" fmla="*/ 138 h 542"/>
                  <a:gd name="T36" fmla="*/ 222 w 560"/>
                  <a:gd name="T37" fmla="*/ 118 h 542"/>
                  <a:gd name="T38" fmla="*/ 258 w 560"/>
                  <a:gd name="T39" fmla="*/ 82 h 542"/>
                  <a:gd name="T40" fmla="*/ 274 w 560"/>
                  <a:gd name="T41" fmla="*/ 64 h 542"/>
                  <a:gd name="T42" fmla="*/ 280 w 560"/>
                  <a:gd name="T43" fmla="*/ 44 h 542"/>
                  <a:gd name="T44" fmla="*/ 284 w 560"/>
                  <a:gd name="T45" fmla="*/ 0 h 542"/>
                  <a:gd name="T46" fmla="*/ 414 w 560"/>
                  <a:gd name="T47" fmla="*/ 12 h 542"/>
                  <a:gd name="T48" fmla="*/ 436 w 560"/>
                  <a:gd name="T49" fmla="*/ 38 h 542"/>
                  <a:gd name="T50" fmla="*/ 444 w 560"/>
                  <a:gd name="T51" fmla="*/ 58 h 542"/>
                  <a:gd name="T52" fmla="*/ 442 w 560"/>
                  <a:gd name="T53" fmla="*/ 74 h 542"/>
                  <a:gd name="T54" fmla="*/ 426 w 560"/>
                  <a:gd name="T55" fmla="*/ 88 h 542"/>
                  <a:gd name="T56" fmla="*/ 412 w 560"/>
                  <a:gd name="T57" fmla="*/ 104 h 542"/>
                  <a:gd name="T58" fmla="*/ 402 w 560"/>
                  <a:gd name="T59" fmla="*/ 120 h 542"/>
                  <a:gd name="T60" fmla="*/ 396 w 560"/>
                  <a:gd name="T61" fmla="*/ 130 h 542"/>
                  <a:gd name="T62" fmla="*/ 434 w 560"/>
                  <a:gd name="T63" fmla="*/ 162 h 542"/>
                  <a:gd name="T64" fmla="*/ 456 w 560"/>
                  <a:gd name="T65" fmla="*/ 180 h 542"/>
                  <a:gd name="T66" fmla="*/ 476 w 560"/>
                  <a:gd name="T67" fmla="*/ 192 h 542"/>
                  <a:gd name="T68" fmla="*/ 498 w 560"/>
                  <a:gd name="T69" fmla="*/ 192 h 542"/>
                  <a:gd name="T70" fmla="*/ 516 w 560"/>
                  <a:gd name="T71" fmla="*/ 188 h 542"/>
                  <a:gd name="T72" fmla="*/ 532 w 560"/>
                  <a:gd name="T73" fmla="*/ 204 h 542"/>
                  <a:gd name="T74" fmla="*/ 558 w 560"/>
                  <a:gd name="T75" fmla="*/ 234 h 542"/>
                  <a:gd name="T76" fmla="*/ 554 w 560"/>
                  <a:gd name="T77" fmla="*/ 244 h 542"/>
                  <a:gd name="T78" fmla="*/ 548 w 560"/>
                  <a:gd name="T79" fmla="*/ 270 h 542"/>
                  <a:gd name="T80" fmla="*/ 528 w 560"/>
                  <a:gd name="T81" fmla="*/ 276 h 542"/>
                  <a:gd name="T82" fmla="*/ 504 w 560"/>
                  <a:gd name="T83" fmla="*/ 240 h 542"/>
                  <a:gd name="T84" fmla="*/ 492 w 560"/>
                  <a:gd name="T85" fmla="*/ 232 h 542"/>
                  <a:gd name="T86" fmla="*/ 472 w 560"/>
                  <a:gd name="T87" fmla="*/ 232 h 542"/>
                  <a:gd name="T88" fmla="*/ 466 w 560"/>
                  <a:gd name="T89" fmla="*/ 316 h 542"/>
                  <a:gd name="T90" fmla="*/ 442 w 560"/>
                  <a:gd name="T91" fmla="*/ 344 h 542"/>
                  <a:gd name="T92" fmla="*/ 428 w 560"/>
                  <a:gd name="T93" fmla="*/ 376 h 542"/>
                  <a:gd name="T94" fmla="*/ 450 w 560"/>
                  <a:gd name="T95" fmla="*/ 392 h 542"/>
                  <a:gd name="T96" fmla="*/ 462 w 560"/>
                  <a:gd name="T97" fmla="*/ 434 h 542"/>
                  <a:gd name="T98" fmla="*/ 474 w 560"/>
                  <a:gd name="T99" fmla="*/ 444 h 542"/>
                  <a:gd name="T100" fmla="*/ 486 w 560"/>
                  <a:gd name="T101" fmla="*/ 446 h 542"/>
                  <a:gd name="T102" fmla="*/ 498 w 560"/>
                  <a:gd name="T103" fmla="*/ 436 h 542"/>
                  <a:gd name="T104" fmla="*/ 514 w 560"/>
                  <a:gd name="T105" fmla="*/ 436 h 542"/>
                  <a:gd name="T106" fmla="*/ 526 w 560"/>
                  <a:gd name="T107" fmla="*/ 464 h 542"/>
                  <a:gd name="T108" fmla="*/ 530 w 560"/>
                  <a:gd name="T109" fmla="*/ 484 h 542"/>
                  <a:gd name="T110" fmla="*/ 526 w 560"/>
                  <a:gd name="T111" fmla="*/ 502 h 542"/>
                  <a:gd name="T112" fmla="*/ 506 w 560"/>
                  <a:gd name="T113" fmla="*/ 510 h 542"/>
                  <a:gd name="T114" fmla="*/ 478 w 560"/>
                  <a:gd name="T115" fmla="*/ 542 h 542"/>
                  <a:gd name="T116" fmla="*/ 0 w 560"/>
                  <a:gd name="T117" fmla="*/ 0 h 542"/>
                  <a:gd name="T118" fmla="*/ 560 w 560"/>
                  <a:gd name="T119"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6" name="Freeform 28"/>
              <p:cNvSpPr/>
              <p:nvPr/>
            </p:nvSpPr>
            <p:spPr bwMode="auto">
              <a:xfrm>
                <a:off x="0" y="705"/>
                <a:ext cx="2290" cy="1628"/>
              </a:xfrm>
              <a:custGeom>
                <a:avLst/>
                <a:gdLst>
                  <a:gd name="T0" fmla="*/ 510 w 1236"/>
                  <a:gd name="T1" fmla="*/ 834 h 900"/>
                  <a:gd name="T2" fmla="*/ 460 w 1236"/>
                  <a:gd name="T3" fmla="*/ 772 h 900"/>
                  <a:gd name="T4" fmla="*/ 310 w 1236"/>
                  <a:gd name="T5" fmla="*/ 762 h 900"/>
                  <a:gd name="T6" fmla="*/ 248 w 1236"/>
                  <a:gd name="T7" fmla="*/ 724 h 900"/>
                  <a:gd name="T8" fmla="*/ 158 w 1236"/>
                  <a:gd name="T9" fmla="*/ 692 h 900"/>
                  <a:gd name="T10" fmla="*/ 138 w 1236"/>
                  <a:gd name="T11" fmla="*/ 662 h 900"/>
                  <a:gd name="T12" fmla="*/ 70 w 1236"/>
                  <a:gd name="T13" fmla="*/ 640 h 900"/>
                  <a:gd name="T14" fmla="*/ 32 w 1236"/>
                  <a:gd name="T15" fmla="*/ 610 h 900"/>
                  <a:gd name="T16" fmla="*/ 6 w 1236"/>
                  <a:gd name="T17" fmla="*/ 542 h 900"/>
                  <a:gd name="T18" fmla="*/ 22 w 1236"/>
                  <a:gd name="T19" fmla="*/ 366 h 900"/>
                  <a:gd name="T20" fmla="*/ 10 w 1236"/>
                  <a:gd name="T21" fmla="*/ 328 h 900"/>
                  <a:gd name="T22" fmla="*/ 42 w 1236"/>
                  <a:gd name="T23" fmla="*/ 330 h 900"/>
                  <a:gd name="T24" fmla="*/ 66 w 1236"/>
                  <a:gd name="T25" fmla="*/ 312 h 900"/>
                  <a:gd name="T26" fmla="*/ 98 w 1236"/>
                  <a:gd name="T27" fmla="*/ 336 h 900"/>
                  <a:gd name="T28" fmla="*/ 150 w 1236"/>
                  <a:gd name="T29" fmla="*/ 336 h 900"/>
                  <a:gd name="T30" fmla="*/ 138 w 1236"/>
                  <a:gd name="T31" fmla="*/ 274 h 900"/>
                  <a:gd name="T32" fmla="*/ 140 w 1236"/>
                  <a:gd name="T33" fmla="*/ 252 h 900"/>
                  <a:gd name="T34" fmla="*/ 188 w 1236"/>
                  <a:gd name="T35" fmla="*/ 200 h 900"/>
                  <a:gd name="T36" fmla="*/ 172 w 1236"/>
                  <a:gd name="T37" fmla="*/ 174 h 900"/>
                  <a:gd name="T38" fmla="*/ 132 w 1236"/>
                  <a:gd name="T39" fmla="*/ 128 h 900"/>
                  <a:gd name="T40" fmla="*/ 116 w 1236"/>
                  <a:gd name="T41" fmla="*/ 114 h 900"/>
                  <a:gd name="T42" fmla="*/ 118 w 1236"/>
                  <a:gd name="T43" fmla="*/ 92 h 900"/>
                  <a:gd name="T44" fmla="*/ 104 w 1236"/>
                  <a:gd name="T45" fmla="*/ 66 h 900"/>
                  <a:gd name="T46" fmla="*/ 176 w 1236"/>
                  <a:gd name="T47" fmla="*/ 50 h 900"/>
                  <a:gd name="T48" fmla="*/ 280 w 1236"/>
                  <a:gd name="T49" fmla="*/ 24 h 900"/>
                  <a:gd name="T50" fmla="*/ 358 w 1236"/>
                  <a:gd name="T51" fmla="*/ 0 h 900"/>
                  <a:gd name="T52" fmla="*/ 462 w 1236"/>
                  <a:gd name="T53" fmla="*/ 10 h 900"/>
                  <a:gd name="T54" fmla="*/ 526 w 1236"/>
                  <a:gd name="T55" fmla="*/ 22 h 900"/>
                  <a:gd name="T56" fmla="*/ 654 w 1236"/>
                  <a:gd name="T57" fmla="*/ 114 h 900"/>
                  <a:gd name="T58" fmla="*/ 722 w 1236"/>
                  <a:gd name="T59" fmla="*/ 94 h 900"/>
                  <a:gd name="T60" fmla="*/ 720 w 1236"/>
                  <a:gd name="T61" fmla="*/ 56 h 900"/>
                  <a:gd name="T62" fmla="*/ 792 w 1236"/>
                  <a:gd name="T63" fmla="*/ 72 h 900"/>
                  <a:gd name="T64" fmla="*/ 930 w 1236"/>
                  <a:gd name="T65" fmla="*/ 128 h 900"/>
                  <a:gd name="T66" fmla="*/ 964 w 1236"/>
                  <a:gd name="T67" fmla="*/ 140 h 900"/>
                  <a:gd name="T68" fmla="*/ 1116 w 1236"/>
                  <a:gd name="T69" fmla="*/ 238 h 900"/>
                  <a:gd name="T70" fmla="*/ 1188 w 1236"/>
                  <a:gd name="T71" fmla="*/ 294 h 900"/>
                  <a:gd name="T72" fmla="*/ 1228 w 1236"/>
                  <a:gd name="T73" fmla="*/ 422 h 900"/>
                  <a:gd name="T74" fmla="*/ 1232 w 1236"/>
                  <a:gd name="T75" fmla="*/ 458 h 900"/>
                  <a:gd name="T76" fmla="*/ 1184 w 1236"/>
                  <a:gd name="T77" fmla="*/ 496 h 900"/>
                  <a:gd name="T78" fmla="*/ 1120 w 1236"/>
                  <a:gd name="T79" fmla="*/ 584 h 900"/>
                  <a:gd name="T80" fmla="*/ 1144 w 1236"/>
                  <a:gd name="T81" fmla="*/ 626 h 900"/>
                  <a:gd name="T82" fmla="*/ 1086 w 1236"/>
                  <a:gd name="T83" fmla="*/ 606 h 900"/>
                  <a:gd name="T84" fmla="*/ 1030 w 1236"/>
                  <a:gd name="T85" fmla="*/ 632 h 900"/>
                  <a:gd name="T86" fmla="*/ 1042 w 1236"/>
                  <a:gd name="T87" fmla="*/ 672 h 900"/>
                  <a:gd name="T88" fmla="*/ 1080 w 1236"/>
                  <a:gd name="T89" fmla="*/ 780 h 900"/>
                  <a:gd name="T90" fmla="*/ 1068 w 1236"/>
                  <a:gd name="T91" fmla="*/ 798 h 900"/>
                  <a:gd name="T92" fmla="*/ 1028 w 1236"/>
                  <a:gd name="T93" fmla="*/ 808 h 900"/>
                  <a:gd name="T94" fmla="*/ 968 w 1236"/>
                  <a:gd name="T95" fmla="*/ 804 h 900"/>
                  <a:gd name="T96" fmla="*/ 936 w 1236"/>
                  <a:gd name="T97" fmla="*/ 786 h 900"/>
                  <a:gd name="T98" fmla="*/ 914 w 1236"/>
                  <a:gd name="T99" fmla="*/ 800 h 900"/>
                  <a:gd name="T100" fmla="*/ 830 w 1236"/>
                  <a:gd name="T101" fmla="*/ 722 h 900"/>
                  <a:gd name="T102" fmla="*/ 820 w 1236"/>
                  <a:gd name="T103" fmla="*/ 682 h 900"/>
                  <a:gd name="T104" fmla="*/ 758 w 1236"/>
                  <a:gd name="T105" fmla="*/ 652 h 900"/>
                  <a:gd name="T106" fmla="*/ 700 w 1236"/>
                  <a:gd name="T107" fmla="*/ 662 h 900"/>
                  <a:gd name="T108" fmla="*/ 722 w 1236"/>
                  <a:gd name="T109" fmla="*/ 746 h 900"/>
                  <a:gd name="T110" fmla="*/ 694 w 1236"/>
                  <a:gd name="T111" fmla="*/ 786 h 900"/>
                  <a:gd name="T112" fmla="*/ 694 w 1236"/>
                  <a:gd name="T113" fmla="*/ 818 h 900"/>
                  <a:gd name="T114" fmla="*/ 652 w 1236"/>
                  <a:gd name="T115" fmla="*/ 878 h 900"/>
                  <a:gd name="T116" fmla="*/ 618 w 1236"/>
                  <a:gd name="T117" fmla="*/ 896 h 900"/>
                  <a:gd name="T118" fmla="*/ 604 w 1236"/>
                  <a:gd name="T119" fmla="*/ 880 h 900"/>
                  <a:gd name="T120" fmla="*/ 568 w 1236"/>
                  <a:gd name="T121" fmla="*/ 880 h 900"/>
                  <a:gd name="T122" fmla="*/ 0 w 1236"/>
                  <a:gd name="T123" fmla="*/ 0 h 900"/>
                  <a:gd name="T124" fmla="*/ 1236 w 1236"/>
                  <a:gd name="T125"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T122" t="T123" r="T124" b="T125"/>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solidFill>
                <a:schemeClr val="bg1"/>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7" name="Freeform 32"/>
              <p:cNvSpPr/>
              <p:nvPr/>
            </p:nvSpPr>
            <p:spPr bwMode="auto">
              <a:xfrm>
                <a:off x="4066" y="0"/>
                <a:ext cx="991" cy="1393"/>
              </a:xfrm>
              <a:custGeom>
                <a:avLst/>
                <a:gdLst>
                  <a:gd name="T0" fmla="*/ 108 w 536"/>
                  <a:gd name="T1" fmla="*/ 754 h 768"/>
                  <a:gd name="T2" fmla="*/ 16 w 536"/>
                  <a:gd name="T3" fmla="*/ 712 h 768"/>
                  <a:gd name="T4" fmla="*/ 66 w 536"/>
                  <a:gd name="T5" fmla="*/ 608 h 768"/>
                  <a:gd name="T6" fmla="*/ 42 w 536"/>
                  <a:gd name="T7" fmla="*/ 544 h 768"/>
                  <a:gd name="T8" fmla="*/ 10 w 536"/>
                  <a:gd name="T9" fmla="*/ 482 h 768"/>
                  <a:gd name="T10" fmla="*/ 40 w 536"/>
                  <a:gd name="T11" fmla="*/ 450 h 768"/>
                  <a:gd name="T12" fmla="*/ 64 w 536"/>
                  <a:gd name="T13" fmla="*/ 362 h 768"/>
                  <a:gd name="T14" fmla="*/ 18 w 536"/>
                  <a:gd name="T15" fmla="*/ 320 h 768"/>
                  <a:gd name="T16" fmla="*/ 46 w 536"/>
                  <a:gd name="T17" fmla="*/ 282 h 768"/>
                  <a:gd name="T18" fmla="*/ 10 w 536"/>
                  <a:gd name="T19" fmla="*/ 220 h 768"/>
                  <a:gd name="T20" fmla="*/ 22 w 536"/>
                  <a:gd name="T21" fmla="*/ 144 h 768"/>
                  <a:gd name="T22" fmla="*/ 44 w 536"/>
                  <a:gd name="T23" fmla="*/ 84 h 768"/>
                  <a:gd name="T24" fmla="*/ 70 w 536"/>
                  <a:gd name="T25" fmla="*/ 88 h 768"/>
                  <a:gd name="T26" fmla="*/ 72 w 536"/>
                  <a:gd name="T27" fmla="*/ 118 h 768"/>
                  <a:gd name="T28" fmla="*/ 76 w 536"/>
                  <a:gd name="T29" fmla="*/ 142 h 768"/>
                  <a:gd name="T30" fmla="*/ 124 w 536"/>
                  <a:gd name="T31" fmla="*/ 154 h 768"/>
                  <a:gd name="T32" fmla="*/ 136 w 536"/>
                  <a:gd name="T33" fmla="*/ 134 h 768"/>
                  <a:gd name="T34" fmla="*/ 180 w 536"/>
                  <a:gd name="T35" fmla="*/ 106 h 768"/>
                  <a:gd name="T36" fmla="*/ 240 w 536"/>
                  <a:gd name="T37" fmla="*/ 98 h 768"/>
                  <a:gd name="T38" fmla="*/ 266 w 536"/>
                  <a:gd name="T39" fmla="*/ 22 h 768"/>
                  <a:gd name="T40" fmla="*/ 310 w 536"/>
                  <a:gd name="T41" fmla="*/ 0 h 768"/>
                  <a:gd name="T42" fmla="*/ 332 w 536"/>
                  <a:gd name="T43" fmla="*/ 40 h 768"/>
                  <a:gd name="T44" fmla="*/ 378 w 536"/>
                  <a:gd name="T45" fmla="*/ 128 h 768"/>
                  <a:gd name="T46" fmla="*/ 424 w 536"/>
                  <a:gd name="T47" fmla="*/ 138 h 768"/>
                  <a:gd name="T48" fmla="*/ 444 w 536"/>
                  <a:gd name="T49" fmla="*/ 152 h 768"/>
                  <a:gd name="T50" fmla="*/ 430 w 536"/>
                  <a:gd name="T51" fmla="*/ 188 h 768"/>
                  <a:gd name="T52" fmla="*/ 448 w 536"/>
                  <a:gd name="T53" fmla="*/ 210 h 768"/>
                  <a:gd name="T54" fmla="*/ 500 w 536"/>
                  <a:gd name="T55" fmla="*/ 238 h 768"/>
                  <a:gd name="T56" fmla="*/ 486 w 536"/>
                  <a:gd name="T57" fmla="*/ 336 h 768"/>
                  <a:gd name="T58" fmla="*/ 450 w 536"/>
                  <a:gd name="T59" fmla="*/ 370 h 768"/>
                  <a:gd name="T60" fmla="*/ 382 w 536"/>
                  <a:gd name="T61" fmla="*/ 372 h 768"/>
                  <a:gd name="T62" fmla="*/ 346 w 536"/>
                  <a:gd name="T63" fmla="*/ 332 h 768"/>
                  <a:gd name="T64" fmla="*/ 344 w 536"/>
                  <a:gd name="T65" fmla="*/ 288 h 768"/>
                  <a:gd name="T66" fmla="*/ 312 w 536"/>
                  <a:gd name="T67" fmla="*/ 232 h 768"/>
                  <a:gd name="T68" fmla="*/ 278 w 536"/>
                  <a:gd name="T69" fmla="*/ 198 h 768"/>
                  <a:gd name="T70" fmla="*/ 258 w 536"/>
                  <a:gd name="T71" fmla="*/ 184 h 768"/>
                  <a:gd name="T72" fmla="*/ 226 w 536"/>
                  <a:gd name="T73" fmla="*/ 190 h 768"/>
                  <a:gd name="T74" fmla="*/ 194 w 536"/>
                  <a:gd name="T75" fmla="*/ 228 h 768"/>
                  <a:gd name="T76" fmla="*/ 178 w 536"/>
                  <a:gd name="T77" fmla="*/ 266 h 768"/>
                  <a:gd name="T78" fmla="*/ 172 w 536"/>
                  <a:gd name="T79" fmla="*/ 298 h 768"/>
                  <a:gd name="T80" fmla="*/ 142 w 536"/>
                  <a:gd name="T81" fmla="*/ 314 h 768"/>
                  <a:gd name="T82" fmla="*/ 140 w 536"/>
                  <a:gd name="T83" fmla="*/ 356 h 768"/>
                  <a:gd name="T84" fmla="*/ 222 w 536"/>
                  <a:gd name="T85" fmla="*/ 346 h 768"/>
                  <a:gd name="T86" fmla="*/ 252 w 536"/>
                  <a:gd name="T87" fmla="*/ 342 h 768"/>
                  <a:gd name="T88" fmla="*/ 274 w 536"/>
                  <a:gd name="T89" fmla="*/ 360 h 768"/>
                  <a:gd name="T90" fmla="*/ 314 w 536"/>
                  <a:gd name="T91" fmla="*/ 448 h 768"/>
                  <a:gd name="T92" fmla="*/ 372 w 536"/>
                  <a:gd name="T93" fmla="*/ 502 h 768"/>
                  <a:gd name="T94" fmla="*/ 346 w 536"/>
                  <a:gd name="T95" fmla="*/ 520 h 768"/>
                  <a:gd name="T96" fmla="*/ 312 w 536"/>
                  <a:gd name="T97" fmla="*/ 554 h 768"/>
                  <a:gd name="T98" fmla="*/ 254 w 536"/>
                  <a:gd name="T99" fmla="*/ 592 h 768"/>
                  <a:gd name="T100" fmla="*/ 190 w 536"/>
                  <a:gd name="T101" fmla="*/ 662 h 768"/>
                  <a:gd name="T102" fmla="*/ 180 w 536"/>
                  <a:gd name="T103" fmla="*/ 730 h 768"/>
                  <a:gd name="T104" fmla="*/ 0 w 536"/>
                  <a:gd name="T105" fmla="*/ 0 h 768"/>
                  <a:gd name="T106" fmla="*/ 536 w 536"/>
                  <a:gd name="T107"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T104" t="T105" r="T106" b="T107"/>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solidFill>
                <a:schemeClr val="tx1"/>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8" name="Freeform 16"/>
              <p:cNvSpPr/>
              <p:nvPr/>
            </p:nvSpPr>
            <p:spPr bwMode="auto">
              <a:xfrm>
                <a:off x="2411" y="2892"/>
                <a:ext cx="1123" cy="965"/>
              </a:xfrm>
              <a:custGeom>
                <a:avLst/>
                <a:gdLst>
                  <a:gd name="T0" fmla="*/ 222 w 606"/>
                  <a:gd name="T1" fmla="*/ 524 h 532"/>
                  <a:gd name="T2" fmla="*/ 194 w 606"/>
                  <a:gd name="T3" fmla="*/ 502 h 532"/>
                  <a:gd name="T4" fmla="*/ 138 w 606"/>
                  <a:gd name="T5" fmla="*/ 494 h 532"/>
                  <a:gd name="T6" fmla="*/ 96 w 606"/>
                  <a:gd name="T7" fmla="*/ 530 h 532"/>
                  <a:gd name="T8" fmla="*/ 104 w 606"/>
                  <a:gd name="T9" fmla="*/ 494 h 532"/>
                  <a:gd name="T10" fmla="*/ 64 w 606"/>
                  <a:gd name="T11" fmla="*/ 420 h 532"/>
                  <a:gd name="T12" fmla="*/ 88 w 606"/>
                  <a:gd name="T13" fmla="*/ 352 h 532"/>
                  <a:gd name="T14" fmla="*/ 84 w 606"/>
                  <a:gd name="T15" fmla="*/ 320 h 532"/>
                  <a:gd name="T16" fmla="*/ 46 w 606"/>
                  <a:gd name="T17" fmla="*/ 308 h 532"/>
                  <a:gd name="T18" fmla="*/ 10 w 606"/>
                  <a:gd name="T19" fmla="*/ 310 h 532"/>
                  <a:gd name="T20" fmla="*/ 6 w 606"/>
                  <a:gd name="T21" fmla="*/ 294 h 532"/>
                  <a:gd name="T22" fmla="*/ 2 w 606"/>
                  <a:gd name="T23" fmla="*/ 262 h 532"/>
                  <a:gd name="T24" fmla="*/ 16 w 606"/>
                  <a:gd name="T25" fmla="*/ 234 h 532"/>
                  <a:gd name="T26" fmla="*/ 60 w 606"/>
                  <a:gd name="T27" fmla="*/ 218 h 532"/>
                  <a:gd name="T28" fmla="*/ 106 w 606"/>
                  <a:gd name="T29" fmla="*/ 232 h 532"/>
                  <a:gd name="T30" fmla="*/ 134 w 606"/>
                  <a:gd name="T31" fmla="*/ 234 h 532"/>
                  <a:gd name="T32" fmla="*/ 164 w 606"/>
                  <a:gd name="T33" fmla="*/ 196 h 532"/>
                  <a:gd name="T34" fmla="*/ 186 w 606"/>
                  <a:gd name="T35" fmla="*/ 200 h 532"/>
                  <a:gd name="T36" fmla="*/ 258 w 606"/>
                  <a:gd name="T37" fmla="*/ 196 h 532"/>
                  <a:gd name="T38" fmla="*/ 266 w 606"/>
                  <a:gd name="T39" fmla="*/ 174 h 532"/>
                  <a:gd name="T40" fmla="*/ 256 w 606"/>
                  <a:gd name="T41" fmla="*/ 136 h 532"/>
                  <a:gd name="T42" fmla="*/ 196 w 606"/>
                  <a:gd name="T43" fmla="*/ 108 h 532"/>
                  <a:gd name="T44" fmla="*/ 192 w 606"/>
                  <a:gd name="T45" fmla="*/ 88 h 532"/>
                  <a:gd name="T46" fmla="*/ 202 w 606"/>
                  <a:gd name="T47" fmla="*/ 80 h 532"/>
                  <a:gd name="T48" fmla="*/ 278 w 606"/>
                  <a:gd name="T49" fmla="*/ 102 h 532"/>
                  <a:gd name="T50" fmla="*/ 326 w 606"/>
                  <a:gd name="T51" fmla="*/ 88 h 532"/>
                  <a:gd name="T52" fmla="*/ 368 w 606"/>
                  <a:gd name="T53" fmla="*/ 56 h 532"/>
                  <a:gd name="T54" fmla="*/ 388 w 606"/>
                  <a:gd name="T55" fmla="*/ 22 h 532"/>
                  <a:gd name="T56" fmla="*/ 400 w 606"/>
                  <a:gd name="T57" fmla="*/ 4 h 532"/>
                  <a:gd name="T58" fmla="*/ 432 w 606"/>
                  <a:gd name="T59" fmla="*/ 0 h 532"/>
                  <a:gd name="T60" fmla="*/ 450 w 606"/>
                  <a:gd name="T61" fmla="*/ 16 h 532"/>
                  <a:gd name="T62" fmla="*/ 468 w 606"/>
                  <a:gd name="T63" fmla="*/ 66 h 532"/>
                  <a:gd name="T64" fmla="*/ 526 w 606"/>
                  <a:gd name="T65" fmla="*/ 130 h 532"/>
                  <a:gd name="T66" fmla="*/ 566 w 606"/>
                  <a:gd name="T67" fmla="*/ 170 h 532"/>
                  <a:gd name="T68" fmla="*/ 564 w 606"/>
                  <a:gd name="T69" fmla="*/ 196 h 532"/>
                  <a:gd name="T70" fmla="*/ 534 w 606"/>
                  <a:gd name="T71" fmla="*/ 216 h 532"/>
                  <a:gd name="T72" fmla="*/ 506 w 606"/>
                  <a:gd name="T73" fmla="*/ 234 h 532"/>
                  <a:gd name="T74" fmla="*/ 518 w 606"/>
                  <a:gd name="T75" fmla="*/ 262 h 532"/>
                  <a:gd name="T76" fmla="*/ 568 w 606"/>
                  <a:gd name="T77" fmla="*/ 326 h 532"/>
                  <a:gd name="T78" fmla="*/ 592 w 606"/>
                  <a:gd name="T79" fmla="*/ 356 h 532"/>
                  <a:gd name="T80" fmla="*/ 576 w 606"/>
                  <a:gd name="T81" fmla="*/ 384 h 532"/>
                  <a:gd name="T82" fmla="*/ 538 w 606"/>
                  <a:gd name="T83" fmla="*/ 416 h 532"/>
                  <a:gd name="T84" fmla="*/ 482 w 606"/>
                  <a:gd name="T85" fmla="*/ 460 h 532"/>
                  <a:gd name="T86" fmla="*/ 434 w 606"/>
                  <a:gd name="T87" fmla="*/ 472 h 532"/>
                  <a:gd name="T88" fmla="*/ 376 w 606"/>
                  <a:gd name="T89" fmla="*/ 440 h 532"/>
                  <a:gd name="T90" fmla="*/ 358 w 606"/>
                  <a:gd name="T91" fmla="*/ 436 h 532"/>
                  <a:gd name="T92" fmla="*/ 332 w 606"/>
                  <a:gd name="T93" fmla="*/ 442 h 532"/>
                  <a:gd name="T94" fmla="*/ 290 w 606"/>
                  <a:gd name="T95" fmla="*/ 506 h 532"/>
                  <a:gd name="T96" fmla="*/ 256 w 606"/>
                  <a:gd name="T97" fmla="*/ 530 h 532"/>
                  <a:gd name="T98" fmla="*/ 0 w 606"/>
                  <a:gd name="T99" fmla="*/ 0 h 532"/>
                  <a:gd name="T100" fmla="*/ 606 w 606"/>
                  <a:gd name="T10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solidFill>
                <a:schemeClr val="tx1"/>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sp>
            <p:nvSpPr>
              <p:cNvPr id="9" name="Freeform 27"/>
              <p:cNvSpPr/>
              <p:nvPr/>
            </p:nvSpPr>
            <p:spPr bwMode="auto">
              <a:xfrm>
                <a:off x="2804" y="726"/>
                <a:ext cx="907" cy="1612"/>
              </a:xfrm>
              <a:custGeom>
                <a:avLst/>
                <a:gdLst>
                  <a:gd name="T0" fmla="*/ 330 w 490"/>
                  <a:gd name="T1" fmla="*/ 884 h 888"/>
                  <a:gd name="T2" fmla="*/ 278 w 490"/>
                  <a:gd name="T3" fmla="*/ 842 h 888"/>
                  <a:gd name="T4" fmla="*/ 214 w 490"/>
                  <a:gd name="T5" fmla="*/ 834 h 888"/>
                  <a:gd name="T6" fmla="*/ 180 w 490"/>
                  <a:gd name="T7" fmla="*/ 844 h 888"/>
                  <a:gd name="T8" fmla="*/ 146 w 490"/>
                  <a:gd name="T9" fmla="*/ 826 h 888"/>
                  <a:gd name="T10" fmla="*/ 120 w 490"/>
                  <a:gd name="T11" fmla="*/ 818 h 888"/>
                  <a:gd name="T12" fmla="*/ 102 w 490"/>
                  <a:gd name="T13" fmla="*/ 802 h 888"/>
                  <a:gd name="T14" fmla="*/ 12 w 490"/>
                  <a:gd name="T15" fmla="*/ 784 h 888"/>
                  <a:gd name="T16" fmla="*/ 20 w 490"/>
                  <a:gd name="T17" fmla="*/ 758 h 888"/>
                  <a:gd name="T18" fmla="*/ 14 w 490"/>
                  <a:gd name="T19" fmla="*/ 728 h 888"/>
                  <a:gd name="T20" fmla="*/ 0 w 490"/>
                  <a:gd name="T21" fmla="*/ 714 h 888"/>
                  <a:gd name="T22" fmla="*/ 58 w 490"/>
                  <a:gd name="T23" fmla="*/ 704 h 888"/>
                  <a:gd name="T24" fmla="*/ 66 w 490"/>
                  <a:gd name="T25" fmla="*/ 676 h 888"/>
                  <a:gd name="T26" fmla="*/ 64 w 490"/>
                  <a:gd name="T27" fmla="*/ 632 h 888"/>
                  <a:gd name="T28" fmla="*/ 46 w 490"/>
                  <a:gd name="T29" fmla="*/ 550 h 888"/>
                  <a:gd name="T30" fmla="*/ 68 w 490"/>
                  <a:gd name="T31" fmla="*/ 532 h 888"/>
                  <a:gd name="T32" fmla="*/ 150 w 490"/>
                  <a:gd name="T33" fmla="*/ 552 h 888"/>
                  <a:gd name="T34" fmla="*/ 172 w 490"/>
                  <a:gd name="T35" fmla="*/ 546 h 888"/>
                  <a:gd name="T36" fmla="*/ 178 w 490"/>
                  <a:gd name="T37" fmla="*/ 496 h 888"/>
                  <a:gd name="T38" fmla="*/ 204 w 490"/>
                  <a:gd name="T39" fmla="*/ 494 h 888"/>
                  <a:gd name="T40" fmla="*/ 242 w 490"/>
                  <a:gd name="T41" fmla="*/ 500 h 888"/>
                  <a:gd name="T42" fmla="*/ 250 w 490"/>
                  <a:gd name="T43" fmla="*/ 454 h 888"/>
                  <a:gd name="T44" fmla="*/ 246 w 490"/>
                  <a:gd name="T45" fmla="*/ 416 h 888"/>
                  <a:gd name="T46" fmla="*/ 256 w 490"/>
                  <a:gd name="T47" fmla="*/ 384 h 888"/>
                  <a:gd name="T48" fmla="*/ 224 w 490"/>
                  <a:gd name="T49" fmla="*/ 352 h 888"/>
                  <a:gd name="T50" fmla="*/ 188 w 490"/>
                  <a:gd name="T51" fmla="*/ 328 h 888"/>
                  <a:gd name="T52" fmla="*/ 136 w 490"/>
                  <a:gd name="T53" fmla="*/ 312 h 888"/>
                  <a:gd name="T54" fmla="*/ 128 w 490"/>
                  <a:gd name="T55" fmla="*/ 290 h 888"/>
                  <a:gd name="T56" fmla="*/ 134 w 490"/>
                  <a:gd name="T57" fmla="*/ 242 h 888"/>
                  <a:gd name="T58" fmla="*/ 162 w 490"/>
                  <a:gd name="T59" fmla="*/ 222 h 888"/>
                  <a:gd name="T60" fmla="*/ 264 w 490"/>
                  <a:gd name="T61" fmla="*/ 230 h 888"/>
                  <a:gd name="T62" fmla="*/ 278 w 490"/>
                  <a:gd name="T63" fmla="*/ 198 h 888"/>
                  <a:gd name="T64" fmla="*/ 278 w 490"/>
                  <a:gd name="T65" fmla="*/ 144 h 888"/>
                  <a:gd name="T66" fmla="*/ 282 w 490"/>
                  <a:gd name="T67" fmla="*/ 124 h 888"/>
                  <a:gd name="T68" fmla="*/ 304 w 490"/>
                  <a:gd name="T69" fmla="*/ 104 h 888"/>
                  <a:gd name="T70" fmla="*/ 382 w 490"/>
                  <a:gd name="T71" fmla="*/ 12 h 888"/>
                  <a:gd name="T72" fmla="*/ 416 w 490"/>
                  <a:gd name="T73" fmla="*/ 22 h 888"/>
                  <a:gd name="T74" fmla="*/ 440 w 490"/>
                  <a:gd name="T75" fmla="*/ 2 h 888"/>
                  <a:gd name="T76" fmla="*/ 460 w 490"/>
                  <a:gd name="T77" fmla="*/ 12 h 888"/>
                  <a:gd name="T78" fmla="*/ 452 w 490"/>
                  <a:gd name="T79" fmla="*/ 52 h 888"/>
                  <a:gd name="T80" fmla="*/ 444 w 490"/>
                  <a:gd name="T81" fmla="*/ 100 h 888"/>
                  <a:gd name="T82" fmla="*/ 424 w 490"/>
                  <a:gd name="T83" fmla="*/ 126 h 888"/>
                  <a:gd name="T84" fmla="*/ 422 w 490"/>
                  <a:gd name="T85" fmla="*/ 174 h 888"/>
                  <a:gd name="T86" fmla="*/ 428 w 490"/>
                  <a:gd name="T87" fmla="*/ 246 h 888"/>
                  <a:gd name="T88" fmla="*/ 398 w 490"/>
                  <a:gd name="T89" fmla="*/ 300 h 888"/>
                  <a:gd name="T90" fmla="*/ 416 w 490"/>
                  <a:gd name="T91" fmla="*/ 434 h 888"/>
                  <a:gd name="T92" fmla="*/ 410 w 490"/>
                  <a:gd name="T93" fmla="*/ 492 h 888"/>
                  <a:gd name="T94" fmla="*/ 414 w 490"/>
                  <a:gd name="T95" fmla="*/ 538 h 888"/>
                  <a:gd name="T96" fmla="*/ 434 w 490"/>
                  <a:gd name="T97" fmla="*/ 568 h 888"/>
                  <a:gd name="T98" fmla="*/ 466 w 490"/>
                  <a:gd name="T99" fmla="*/ 674 h 888"/>
                  <a:gd name="T100" fmla="*/ 490 w 490"/>
                  <a:gd name="T101" fmla="*/ 732 h 888"/>
                  <a:gd name="T102" fmla="*/ 372 w 490"/>
                  <a:gd name="T103" fmla="*/ 728 h 888"/>
                  <a:gd name="T104" fmla="*/ 354 w 490"/>
                  <a:gd name="T105" fmla="*/ 744 h 888"/>
                  <a:gd name="T106" fmla="*/ 382 w 490"/>
                  <a:gd name="T107" fmla="*/ 798 h 888"/>
                  <a:gd name="T108" fmla="*/ 350 w 490"/>
                  <a:gd name="T109" fmla="*/ 828 h 888"/>
                  <a:gd name="T110" fmla="*/ 0 w 490"/>
                  <a:gd name="T111" fmla="*/ 0 h 888"/>
                  <a:gd name="T112" fmla="*/ 490 w 490"/>
                  <a:gd name="T113"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solidFill>
                <a:schemeClr val="bg2"/>
              </a:solidFill>
              <a:ln>
                <a:noFill/>
              </a:ln>
              <a:effectLst/>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2800" smtClean="0">
                  <a:solidFill>
                    <a:srgbClr val="000000"/>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5588074" y="1817377"/>
            <a:ext cx="2872358" cy="1149226"/>
            <a:chOff x="755576" y="1770370"/>
            <a:chExt cx="2872358" cy="1149226"/>
          </a:xfrm>
        </p:grpSpPr>
        <p:sp>
          <p:nvSpPr>
            <p:cNvPr id="42" name="TextBox 41"/>
            <p:cNvSpPr txBox="1"/>
            <p:nvPr/>
          </p:nvSpPr>
          <p:spPr>
            <a:xfrm>
              <a:off x="755576" y="1770370"/>
              <a:ext cx="2800350"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标题文字</a:t>
              </a:r>
              <a:endParaRPr lang="zh-CN" altLang="en-US" dirty="0">
                <a:latin typeface="微软雅黑" panose="020B0503020204020204" pitchFamily="34" charset="-122"/>
                <a:ea typeface="微软雅黑" panose="020B0503020204020204" pitchFamily="34" charset="-122"/>
              </a:endParaRPr>
            </a:p>
          </p:txBody>
        </p:sp>
        <p:sp>
          <p:nvSpPr>
            <p:cNvPr id="43" name="TextBox 42"/>
            <p:cNvSpPr txBox="1"/>
            <p:nvPr/>
          </p:nvSpPr>
          <p:spPr>
            <a:xfrm>
              <a:off x="830317" y="2211710"/>
              <a:ext cx="2797617" cy="707886"/>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grpSp>
      <p:sp>
        <p:nvSpPr>
          <p:cNvPr id="44" name="TextBox 43"/>
          <p:cNvSpPr txBox="1"/>
          <p:nvPr/>
        </p:nvSpPr>
        <p:spPr>
          <a:xfrm>
            <a:off x="5662815" y="3170461"/>
            <a:ext cx="2797617" cy="707886"/>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请输入内容请输入文字内容请输入内容请输入文字内容请输入内容请输入文字内容请输入内容请输入文字内容请输入内容请输入文字内容请输入内容</a:t>
            </a:r>
          </a:p>
        </p:txBody>
      </p:sp>
      <p:grpSp>
        <p:nvGrpSpPr>
          <p:cNvPr id="45" name="组合 44"/>
          <p:cNvGrpSpPr/>
          <p:nvPr/>
        </p:nvGrpSpPr>
        <p:grpSpPr>
          <a:xfrm>
            <a:off x="280052" y="242680"/>
            <a:ext cx="2904891" cy="338554"/>
            <a:chOff x="568442" y="319364"/>
            <a:chExt cx="3873190" cy="451406"/>
          </a:xfrm>
        </p:grpSpPr>
        <p:sp>
          <p:nvSpPr>
            <p:cNvPr id="46"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7" name="等腰三角形 46"/>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8"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anim calcmode="lin" valueType="num">
                                      <p:cBhvr>
                                        <p:cTn id="14" dur="500" fill="hold"/>
                                        <p:tgtEl>
                                          <p:spTgt spid="41"/>
                                        </p:tgtEl>
                                        <p:attrNameLst>
                                          <p:attrName>ppt_x</p:attrName>
                                        </p:attrNameLst>
                                      </p:cBhvr>
                                      <p:tavLst>
                                        <p:tav tm="0">
                                          <p:val>
                                            <p:strVal val="#ppt_x"/>
                                          </p:val>
                                        </p:tav>
                                        <p:tav tm="100000">
                                          <p:val>
                                            <p:strVal val="#ppt_x"/>
                                          </p:val>
                                        </p:tav>
                                      </p:tavLst>
                                    </p:anim>
                                    <p:anim calcmode="lin" valueType="num">
                                      <p:cBhvr>
                                        <p:cTn id="15" dur="5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16096" y="1643190"/>
            <a:ext cx="1351175" cy="1197533"/>
            <a:chOff x="1572164" y="1993205"/>
            <a:chExt cx="1962102" cy="1738992"/>
          </a:xfrm>
        </p:grpSpPr>
        <p:sp>
          <p:nvSpPr>
            <p:cNvPr id="3" name="Freeform 5"/>
            <p:cNvSpPr/>
            <p:nvPr/>
          </p:nvSpPr>
          <p:spPr bwMode="auto">
            <a:xfrm>
              <a:off x="1572164"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bg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4" name="Freeform 5"/>
            <p:cNvSpPr/>
            <p:nvPr/>
          </p:nvSpPr>
          <p:spPr bwMode="auto">
            <a:xfrm>
              <a:off x="1713040" y="2118060"/>
              <a:ext cx="1680352"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5" name="组合 4"/>
          <p:cNvGrpSpPr/>
          <p:nvPr/>
        </p:nvGrpSpPr>
        <p:grpSpPr>
          <a:xfrm>
            <a:off x="3616096" y="2911054"/>
            <a:ext cx="1351175" cy="1197533"/>
            <a:chOff x="1572165" y="1993205"/>
            <a:chExt cx="1962102" cy="1738992"/>
          </a:xfrm>
        </p:grpSpPr>
        <p:sp>
          <p:nvSpPr>
            <p:cNvPr id="6"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7"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8" name="组合 7"/>
          <p:cNvGrpSpPr/>
          <p:nvPr/>
        </p:nvGrpSpPr>
        <p:grpSpPr>
          <a:xfrm>
            <a:off x="4722298" y="2277123"/>
            <a:ext cx="1351175" cy="1197533"/>
            <a:chOff x="1572165" y="1993205"/>
            <a:chExt cx="1962102" cy="1738992"/>
          </a:xfrm>
        </p:grpSpPr>
        <p:sp>
          <p:nvSpPr>
            <p:cNvPr id="9"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10"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11" name="组合 10"/>
          <p:cNvGrpSpPr/>
          <p:nvPr/>
        </p:nvGrpSpPr>
        <p:grpSpPr>
          <a:xfrm>
            <a:off x="4085127" y="2064269"/>
            <a:ext cx="413113" cy="355374"/>
            <a:chOff x="3787022" y="1797643"/>
            <a:chExt cx="550817" cy="473832"/>
          </a:xfrm>
          <a:solidFill>
            <a:schemeClr val="accent2"/>
          </a:solidFill>
        </p:grpSpPr>
        <p:sp>
          <p:nvSpPr>
            <p:cNvPr id="12"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4"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5"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6"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7"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8"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9"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0"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1" name="组合 20"/>
          <p:cNvGrpSpPr/>
          <p:nvPr/>
        </p:nvGrpSpPr>
        <p:grpSpPr>
          <a:xfrm>
            <a:off x="5239302" y="2745368"/>
            <a:ext cx="401728" cy="261041"/>
            <a:chOff x="7058307" y="1859447"/>
            <a:chExt cx="535637" cy="348055"/>
          </a:xfrm>
          <a:solidFill>
            <a:schemeClr val="accent2"/>
          </a:solidFill>
        </p:grpSpPr>
        <p:sp>
          <p:nvSpPr>
            <p:cNvPr id="22"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9" name="组合 28"/>
          <p:cNvGrpSpPr/>
          <p:nvPr/>
        </p:nvGrpSpPr>
        <p:grpSpPr>
          <a:xfrm>
            <a:off x="4114403" y="3365926"/>
            <a:ext cx="401728" cy="296010"/>
            <a:chOff x="5958843" y="1820413"/>
            <a:chExt cx="535637" cy="394680"/>
          </a:xfrm>
          <a:solidFill>
            <a:schemeClr val="accent2"/>
          </a:solidFill>
        </p:grpSpPr>
        <p:sp>
          <p:nvSpPr>
            <p:cNvPr id="30"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2" name="组合 31"/>
          <p:cNvGrpSpPr/>
          <p:nvPr/>
        </p:nvGrpSpPr>
        <p:grpSpPr>
          <a:xfrm>
            <a:off x="1043608" y="1918926"/>
            <a:ext cx="2944366" cy="920715"/>
            <a:chOff x="1148437" y="1844993"/>
            <a:chExt cx="2944366" cy="920715"/>
          </a:xfrm>
        </p:grpSpPr>
        <p:sp>
          <p:nvSpPr>
            <p:cNvPr id="33" name="TextBox 32"/>
            <p:cNvSpPr txBox="1"/>
            <p:nvPr/>
          </p:nvSpPr>
          <p:spPr>
            <a:xfrm>
              <a:off x="1292453" y="1844993"/>
              <a:ext cx="2800350" cy="338554"/>
            </a:xfrm>
            <a:prstGeom prst="rect">
              <a:avLst/>
            </a:prstGeom>
            <a:noFill/>
          </p:spPr>
          <p:txBody>
            <a:bodyPr wrap="square" rtlCol="0">
              <a:spAutoFit/>
            </a:bodyPr>
            <a:lstStyle/>
            <a:p>
              <a:pPr algn="ctr"/>
              <a:r>
                <a:rPr lang="en-US" altLang="zh-CN" sz="1600" dirty="0" smtClean="0">
                  <a:solidFill>
                    <a:schemeClr val="bg1"/>
                  </a:solidFill>
                  <a:latin typeface="微软雅黑" panose="020B0503020204020204" pitchFamily="34" charset="-122"/>
                  <a:ea typeface="微软雅黑" panose="020B0503020204020204" pitchFamily="34" charset="-122"/>
                </a:rPr>
                <a:t>01</a:t>
              </a:r>
              <a:r>
                <a:rPr lang="zh-CN" altLang="en-US" sz="1600" dirty="0" smtClean="0">
                  <a:solidFill>
                    <a:schemeClr val="bg1"/>
                  </a:solidFill>
                  <a:latin typeface="微软雅黑" panose="020B0503020204020204" pitchFamily="34" charset="-122"/>
                  <a:ea typeface="微软雅黑" panose="020B0503020204020204" pitchFamily="34" charset="-122"/>
                </a:rPr>
                <a:t>标题文字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148437" y="2211710"/>
              <a:ext cx="2149545" cy="553998"/>
            </a:xfrm>
            <a:prstGeom prst="rect">
              <a:avLst/>
            </a:prstGeom>
            <a:noFill/>
          </p:spPr>
          <p:txBody>
            <a:bodyPr wrap="square" rtlCol="0">
              <a:spAutoFit/>
            </a:bodyPr>
            <a:lstStyle/>
            <a:p>
              <a:pPr algn="r"/>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a:t>
              </a:r>
              <a:r>
                <a:rPr lang="zh-CN" altLang="en-US" sz="1000" spc="-10" dirty="0">
                  <a:solidFill>
                    <a:schemeClr val="accent1"/>
                  </a:solidFill>
                  <a:latin typeface="微软雅黑" panose="020B0503020204020204" pitchFamily="34" charset="-122"/>
                  <a:ea typeface="微软雅黑" panose="020B0503020204020204" pitchFamily="34" charset="-122"/>
                </a:rPr>
                <a:t>内容请输入</a:t>
              </a:r>
              <a:r>
                <a:rPr lang="zh-CN" altLang="en-US" sz="1000" spc="-10" dirty="0" smtClean="0">
                  <a:solidFill>
                    <a:schemeClr val="accent1"/>
                  </a:solidFill>
                  <a:latin typeface="微软雅黑" panose="020B0503020204020204" pitchFamily="34" charset="-122"/>
                  <a:ea typeface="微软雅黑" panose="020B0503020204020204" pitchFamily="34" charset="-122"/>
                </a:rPr>
                <a:t>文</a:t>
              </a:r>
              <a:endParaRPr lang="zh-CN" altLang="en-US" sz="1000" spc="-10" dirty="0">
                <a:solidFill>
                  <a:schemeClr val="accent1"/>
                </a:solidFill>
                <a:latin typeface="微软雅黑" panose="020B0503020204020204" pitchFamily="34" charset="-122"/>
                <a:ea typeface="微软雅黑" panose="020B0503020204020204" pitchFamily="34" charset="-122"/>
              </a:endParaRPr>
            </a:p>
            <a:p>
              <a:pPr algn="r"/>
              <a:endParaRPr lang="zh-CN" altLang="en-US" sz="1000" spc="-10" dirty="0" smtClean="0">
                <a:solidFill>
                  <a:schemeClr val="accent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1043608" y="3133770"/>
            <a:ext cx="2944366" cy="885186"/>
            <a:chOff x="1148437" y="1880522"/>
            <a:chExt cx="2944366" cy="885186"/>
          </a:xfrm>
        </p:grpSpPr>
        <p:sp>
          <p:nvSpPr>
            <p:cNvPr id="36" name="TextBox 35"/>
            <p:cNvSpPr txBox="1"/>
            <p:nvPr/>
          </p:nvSpPr>
          <p:spPr>
            <a:xfrm>
              <a:off x="1292453" y="1880522"/>
              <a:ext cx="2800350" cy="338554"/>
            </a:xfrm>
            <a:prstGeom prst="rect">
              <a:avLst/>
            </a:prstGeom>
            <a:noFill/>
          </p:spPr>
          <p:txBody>
            <a:bodyPr wrap="square" rtlCol="0">
              <a:spAutoFit/>
            </a:bodyPr>
            <a:lstStyle/>
            <a:p>
              <a:pPr algn="ctr"/>
              <a:r>
                <a:rPr lang="en-US" altLang="zh-CN" sz="1600" dirty="0" smtClean="0">
                  <a:solidFill>
                    <a:schemeClr val="bg2"/>
                  </a:solidFill>
                  <a:latin typeface="微软雅黑" panose="020B0503020204020204" pitchFamily="34" charset="-122"/>
                  <a:ea typeface="微软雅黑" panose="020B0503020204020204" pitchFamily="34" charset="-122"/>
                </a:rPr>
                <a:t>02</a:t>
              </a:r>
              <a:r>
                <a:rPr lang="zh-CN" altLang="en-US" sz="1600" dirty="0" smtClean="0">
                  <a:solidFill>
                    <a:schemeClr val="bg2"/>
                  </a:solidFill>
                  <a:latin typeface="微软雅黑" panose="020B0503020204020204" pitchFamily="34" charset="-122"/>
                  <a:ea typeface="微软雅黑" panose="020B0503020204020204" pitchFamily="34" charset="-122"/>
                </a:rPr>
                <a:t>标题文字</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1148437" y="2211710"/>
              <a:ext cx="2149545" cy="553998"/>
            </a:xfrm>
            <a:prstGeom prst="rect">
              <a:avLst/>
            </a:prstGeom>
            <a:noFill/>
          </p:spPr>
          <p:txBody>
            <a:bodyPr wrap="square" rtlCol="0">
              <a:spAutoFit/>
            </a:bodyPr>
            <a:lstStyle/>
            <a:p>
              <a:pPr algn="r"/>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a:t>
              </a:r>
              <a:r>
                <a:rPr lang="zh-CN" altLang="en-US" sz="1000" spc="-10" dirty="0">
                  <a:solidFill>
                    <a:schemeClr val="accent1"/>
                  </a:solidFill>
                  <a:latin typeface="微软雅黑" panose="020B0503020204020204" pitchFamily="34" charset="-122"/>
                  <a:ea typeface="微软雅黑" panose="020B0503020204020204" pitchFamily="34" charset="-122"/>
                </a:rPr>
                <a:t>内容请输入</a:t>
              </a:r>
              <a:r>
                <a:rPr lang="zh-CN" altLang="en-US" sz="1000" spc="-10" dirty="0" smtClean="0">
                  <a:solidFill>
                    <a:schemeClr val="accent1"/>
                  </a:solidFill>
                  <a:latin typeface="微软雅黑" panose="020B0503020204020204" pitchFamily="34" charset="-122"/>
                  <a:ea typeface="微软雅黑" panose="020B0503020204020204" pitchFamily="34" charset="-122"/>
                </a:rPr>
                <a:t>文</a:t>
              </a:r>
              <a:endParaRPr lang="zh-CN" altLang="en-US" sz="1000" spc="-10" dirty="0">
                <a:solidFill>
                  <a:schemeClr val="accent1"/>
                </a:solidFill>
                <a:latin typeface="微软雅黑" panose="020B0503020204020204" pitchFamily="34" charset="-122"/>
                <a:ea typeface="微软雅黑" panose="020B0503020204020204" pitchFamily="34" charset="-122"/>
              </a:endParaRPr>
            </a:p>
            <a:p>
              <a:pPr algn="r"/>
              <a:endParaRPr lang="zh-CN" altLang="en-US" sz="1000" spc="-10" dirty="0" smtClean="0">
                <a:solidFill>
                  <a:schemeClr val="accent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5436096" y="1563638"/>
            <a:ext cx="2952328" cy="885186"/>
            <a:chOff x="553519" y="310390"/>
            <a:chExt cx="2952328" cy="885186"/>
          </a:xfrm>
        </p:grpSpPr>
        <p:sp>
          <p:nvSpPr>
            <p:cNvPr id="39" name="TextBox 38"/>
            <p:cNvSpPr txBox="1"/>
            <p:nvPr/>
          </p:nvSpPr>
          <p:spPr>
            <a:xfrm>
              <a:off x="553519" y="310390"/>
              <a:ext cx="2800350" cy="338554"/>
            </a:xfrm>
            <a:prstGeom prst="rect">
              <a:avLst/>
            </a:prstGeom>
            <a:noFill/>
          </p:spPr>
          <p:txBody>
            <a:bodyPr wrap="square" rtlCol="0">
              <a:spAutoFit/>
            </a:bodyPr>
            <a:lstStyle/>
            <a:p>
              <a:pPr algn="ctr"/>
              <a:r>
                <a:rPr lang="en-US" altLang="zh-CN" sz="1600" dirty="0" smtClean="0">
                  <a:latin typeface="微软雅黑" panose="020B0503020204020204" pitchFamily="34" charset="-122"/>
                  <a:ea typeface="微软雅黑" panose="020B0503020204020204" pitchFamily="34" charset="-122"/>
                </a:rPr>
                <a:t>03</a:t>
              </a:r>
              <a:r>
                <a:rPr lang="zh-CN" altLang="en-US" sz="1600" dirty="0" smtClean="0">
                  <a:latin typeface="微软雅黑" panose="020B0503020204020204" pitchFamily="34" charset="-122"/>
                  <a:ea typeface="微软雅黑" panose="020B0503020204020204" pitchFamily="34" charset="-122"/>
                </a:rPr>
                <a:t>标题文字</a:t>
              </a:r>
              <a:endParaRPr lang="zh-CN" altLang="en-US" sz="1600" dirty="0">
                <a:latin typeface="微软雅黑" panose="020B0503020204020204" pitchFamily="34" charset="-122"/>
                <a:ea typeface="微软雅黑" panose="020B0503020204020204" pitchFamily="34" charset="-122"/>
              </a:endParaRPr>
            </a:p>
          </p:txBody>
        </p:sp>
        <p:sp>
          <p:nvSpPr>
            <p:cNvPr id="40" name="TextBox 39"/>
            <p:cNvSpPr txBox="1"/>
            <p:nvPr/>
          </p:nvSpPr>
          <p:spPr>
            <a:xfrm>
              <a:off x="1356302" y="641578"/>
              <a:ext cx="2149545" cy="553998"/>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a:t>
              </a:r>
              <a:r>
                <a:rPr lang="zh-CN" altLang="en-US" sz="1000" spc="-10" dirty="0">
                  <a:solidFill>
                    <a:schemeClr val="accent1"/>
                  </a:solidFill>
                  <a:latin typeface="微软雅黑" panose="020B0503020204020204" pitchFamily="34" charset="-122"/>
                  <a:ea typeface="微软雅黑" panose="020B0503020204020204" pitchFamily="34" charset="-122"/>
                </a:rPr>
                <a:t>内容请输入</a:t>
              </a:r>
              <a:r>
                <a:rPr lang="zh-CN" altLang="en-US" sz="1000" spc="-10" dirty="0" smtClean="0">
                  <a:solidFill>
                    <a:schemeClr val="accent1"/>
                  </a:solidFill>
                  <a:latin typeface="微软雅黑" panose="020B0503020204020204" pitchFamily="34" charset="-122"/>
                  <a:ea typeface="微软雅黑" panose="020B0503020204020204" pitchFamily="34" charset="-122"/>
                </a:rPr>
                <a:t>文</a:t>
              </a:r>
              <a:endParaRPr lang="zh-CN" altLang="en-US" sz="1000" spc="-10" dirty="0">
                <a:solidFill>
                  <a:schemeClr val="accent1"/>
                </a:solidFill>
                <a:latin typeface="微软雅黑" panose="020B0503020204020204" pitchFamily="34" charset="-122"/>
                <a:ea typeface="微软雅黑" panose="020B0503020204020204" pitchFamily="34" charset="-122"/>
              </a:endParaRPr>
            </a:p>
            <a:p>
              <a:endParaRPr lang="zh-CN" altLang="en-US" sz="1000" spc="-10" dirty="0" smtClean="0">
                <a:solidFill>
                  <a:schemeClr val="accent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280052" y="242680"/>
            <a:ext cx="2904891" cy="338554"/>
            <a:chOff x="568442" y="319364"/>
            <a:chExt cx="3873190" cy="451406"/>
          </a:xfrm>
        </p:grpSpPr>
        <p:sp>
          <p:nvSpPr>
            <p:cNvPr id="42"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3" name="等腰三角形 42"/>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4"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14:presetBounceEnd="40000">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14:presetBounceEnd="40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58289" y="1513896"/>
            <a:ext cx="3394025" cy="2009026"/>
            <a:chOff x="4658289" y="1419622"/>
            <a:chExt cx="3394025" cy="2009026"/>
          </a:xfrm>
        </p:grpSpPr>
        <p:cxnSp>
          <p:nvCxnSpPr>
            <p:cNvPr id="3" name="直接连接符 2"/>
            <p:cNvCxnSpPr/>
            <p:nvPr/>
          </p:nvCxnSpPr>
          <p:spPr>
            <a:xfrm>
              <a:off x="4658289" y="1758176"/>
              <a:ext cx="33474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613964" y="2853551"/>
              <a:ext cx="2391742"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6880445" y="1419622"/>
              <a:ext cx="1005404" cy="338554"/>
            </a:xfrm>
            <a:prstGeom prst="rect">
              <a:avLst/>
            </a:prstGeom>
            <a:noFill/>
          </p:spPr>
          <p:txBody>
            <a:bodyPr wrap="none">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600" spc="0" dirty="0">
                  <a:solidFill>
                    <a:schemeClr val="bg1"/>
                  </a:solidFill>
                </a:rPr>
                <a:t>添加标题</a:t>
              </a:r>
            </a:p>
          </p:txBody>
        </p:sp>
        <p:sp>
          <p:nvSpPr>
            <p:cNvPr id="6" name="矩形 1"/>
            <p:cNvSpPr>
              <a:spLocks noChangeArrowheads="1"/>
            </p:cNvSpPr>
            <p:nvPr/>
          </p:nvSpPr>
          <p:spPr bwMode="auto">
            <a:xfrm>
              <a:off x="5163250" y="1809637"/>
              <a:ext cx="2889064"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en-US" altLang="zh-CN"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6"/>
            <p:cNvSpPr txBox="1"/>
            <p:nvPr/>
          </p:nvSpPr>
          <p:spPr bwMode="auto">
            <a:xfrm>
              <a:off x="6880445" y="2511822"/>
              <a:ext cx="1005403"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pc="0" dirty="0">
                  <a:solidFill>
                    <a:schemeClr val="bg2"/>
                  </a:solidFill>
                </a:rPr>
                <a:t>添加标题</a:t>
              </a:r>
            </a:p>
          </p:txBody>
        </p:sp>
        <p:sp>
          <p:nvSpPr>
            <p:cNvPr id="8" name="矩形 1"/>
            <p:cNvSpPr>
              <a:spLocks noChangeArrowheads="1"/>
            </p:cNvSpPr>
            <p:nvPr/>
          </p:nvSpPr>
          <p:spPr bwMode="auto">
            <a:xfrm>
              <a:off x="6061490" y="2901837"/>
              <a:ext cx="1990824"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文本</a:t>
              </a:r>
              <a:endParaRPr lang="en-US" altLang="zh-CN"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8"/>
          <p:cNvGrpSpPr/>
          <p:nvPr/>
        </p:nvGrpSpPr>
        <p:grpSpPr>
          <a:xfrm>
            <a:off x="899592" y="2012136"/>
            <a:ext cx="2960185" cy="1999774"/>
            <a:chOff x="899592" y="1917862"/>
            <a:chExt cx="2960185" cy="1999774"/>
          </a:xfrm>
        </p:grpSpPr>
        <p:sp>
          <p:nvSpPr>
            <p:cNvPr id="10" name="TextBox 9"/>
            <p:cNvSpPr txBox="1"/>
            <p:nvPr/>
          </p:nvSpPr>
          <p:spPr bwMode="auto">
            <a:xfrm>
              <a:off x="915648" y="1917862"/>
              <a:ext cx="1005403"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spc="0" dirty="0">
                  <a:solidFill>
                    <a:schemeClr val="tx1"/>
                  </a:solidFill>
                </a:rPr>
                <a:t>添加标题</a:t>
              </a:r>
            </a:p>
          </p:txBody>
        </p:sp>
        <p:cxnSp>
          <p:nvCxnSpPr>
            <p:cNvPr id="11" name="直接连接符 10"/>
            <p:cNvCxnSpPr/>
            <p:nvPr/>
          </p:nvCxnSpPr>
          <p:spPr>
            <a:xfrm>
              <a:off x="899592" y="3365978"/>
              <a:ext cx="1980697"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9592" y="2261078"/>
              <a:ext cx="296018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矩形 1"/>
            <p:cNvSpPr>
              <a:spLocks noChangeArrowheads="1"/>
            </p:cNvSpPr>
            <p:nvPr/>
          </p:nvSpPr>
          <p:spPr bwMode="auto">
            <a:xfrm>
              <a:off x="915648" y="2299533"/>
              <a:ext cx="2889064"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a:t>
              </a:r>
              <a:endParaRPr lang="en-US" altLang="zh-CN"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TextBox 13"/>
            <p:cNvSpPr txBox="1"/>
            <p:nvPr/>
          </p:nvSpPr>
          <p:spPr bwMode="auto">
            <a:xfrm>
              <a:off x="992592" y="3009154"/>
              <a:ext cx="1005403"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pc="0" dirty="0">
                  <a:solidFill>
                    <a:schemeClr val="tx2"/>
                  </a:solidFill>
                </a:rPr>
                <a:t>添加标题</a:t>
              </a:r>
            </a:p>
          </p:txBody>
        </p:sp>
        <p:sp>
          <p:nvSpPr>
            <p:cNvPr id="15" name="矩形 1"/>
            <p:cNvSpPr>
              <a:spLocks noChangeArrowheads="1"/>
            </p:cNvSpPr>
            <p:nvPr/>
          </p:nvSpPr>
          <p:spPr bwMode="auto">
            <a:xfrm>
              <a:off x="915647" y="3390825"/>
              <a:ext cx="1878855" cy="52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zh-CN" altLang="en-US"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a:t>
              </a:r>
              <a:r>
                <a:rPr lang="zh-CN" altLang="en-US" sz="1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文本</a:t>
              </a:r>
              <a:endParaRPr lang="en-US" altLang="zh-CN" sz="1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2724547" y="1654769"/>
            <a:ext cx="3505537" cy="2213125"/>
            <a:chOff x="2724547" y="1560495"/>
            <a:chExt cx="3505537" cy="2003165"/>
          </a:xfrm>
        </p:grpSpPr>
        <p:sp>
          <p:nvSpPr>
            <p:cNvPr id="17" name="Freeform 779"/>
            <p:cNvSpPr/>
            <p:nvPr/>
          </p:nvSpPr>
          <p:spPr bwMode="auto">
            <a:xfrm>
              <a:off x="4165420" y="1560495"/>
              <a:ext cx="634775" cy="362415"/>
            </a:xfrm>
            <a:custGeom>
              <a:avLst/>
              <a:gdLst>
                <a:gd name="T0" fmla="*/ 145 w 289"/>
                <a:gd name="T1" fmla="*/ 0 h 165"/>
                <a:gd name="T2" fmla="*/ 0 w 289"/>
                <a:gd name="T3" fmla="*/ 165 h 165"/>
                <a:gd name="T4" fmla="*/ 289 w 289"/>
                <a:gd name="T5" fmla="*/ 165 h 165"/>
                <a:gd name="T6" fmla="*/ 145 w 289"/>
                <a:gd name="T7" fmla="*/ 0 h 165"/>
              </a:gdLst>
              <a:ahLst/>
              <a:cxnLst>
                <a:cxn ang="0">
                  <a:pos x="T0" y="T1"/>
                </a:cxn>
                <a:cxn ang="0">
                  <a:pos x="T2" y="T3"/>
                </a:cxn>
                <a:cxn ang="0">
                  <a:pos x="T4" y="T5"/>
                </a:cxn>
                <a:cxn ang="0">
                  <a:pos x="T6" y="T7"/>
                </a:cxn>
              </a:cxnLst>
              <a:rect l="0" t="0" r="r" b="b"/>
              <a:pathLst>
                <a:path w="289" h="165">
                  <a:moveTo>
                    <a:pt x="145" y="0"/>
                  </a:moveTo>
                  <a:lnTo>
                    <a:pt x="0" y="165"/>
                  </a:lnTo>
                  <a:lnTo>
                    <a:pt x="289" y="165"/>
                  </a:lnTo>
                  <a:lnTo>
                    <a:pt x="145" y="0"/>
                  </a:lnTo>
                  <a:close/>
                </a:path>
              </a:pathLst>
            </a:custGeom>
            <a:solidFill>
              <a:schemeClr val="bg1"/>
            </a:solidFill>
            <a:ln>
              <a:noFill/>
            </a:ln>
          </p:spPr>
          <p:txBody>
            <a:bodyPr/>
            <a:lstStyle/>
            <a:p>
              <a:endParaRPr lang="zh-CN" altLang="en-US" sz="1600">
                <a:solidFill>
                  <a:srgbClr val="FFFFFF"/>
                </a:solidFill>
              </a:endParaRPr>
            </a:p>
          </p:txBody>
        </p:sp>
        <p:sp>
          <p:nvSpPr>
            <p:cNvPr id="18" name="Freeform 780"/>
            <p:cNvSpPr/>
            <p:nvPr/>
          </p:nvSpPr>
          <p:spPr bwMode="auto">
            <a:xfrm>
              <a:off x="3686593" y="2109608"/>
              <a:ext cx="1581445" cy="364611"/>
            </a:xfrm>
            <a:custGeom>
              <a:avLst/>
              <a:gdLst>
                <a:gd name="T0" fmla="*/ 0 w 720"/>
                <a:gd name="T1" fmla="*/ 166 h 166"/>
                <a:gd name="T2" fmla="*/ 720 w 720"/>
                <a:gd name="T3" fmla="*/ 166 h 166"/>
                <a:gd name="T4" fmla="*/ 576 w 720"/>
                <a:gd name="T5" fmla="*/ 0 h 166"/>
                <a:gd name="T6" fmla="*/ 144 w 720"/>
                <a:gd name="T7" fmla="*/ 0 h 166"/>
                <a:gd name="T8" fmla="*/ 0 w 720"/>
                <a:gd name="T9" fmla="*/ 166 h 166"/>
              </a:gdLst>
              <a:ahLst/>
              <a:cxnLst>
                <a:cxn ang="0">
                  <a:pos x="T0" y="T1"/>
                </a:cxn>
                <a:cxn ang="0">
                  <a:pos x="T2" y="T3"/>
                </a:cxn>
                <a:cxn ang="0">
                  <a:pos x="T4" y="T5"/>
                </a:cxn>
                <a:cxn ang="0">
                  <a:pos x="T6" y="T7"/>
                </a:cxn>
                <a:cxn ang="0">
                  <a:pos x="T8" y="T9"/>
                </a:cxn>
              </a:cxnLst>
              <a:rect l="0" t="0" r="r" b="b"/>
              <a:pathLst>
                <a:path w="720" h="166">
                  <a:moveTo>
                    <a:pt x="0" y="166"/>
                  </a:moveTo>
                  <a:lnTo>
                    <a:pt x="720" y="166"/>
                  </a:lnTo>
                  <a:lnTo>
                    <a:pt x="576" y="0"/>
                  </a:lnTo>
                  <a:lnTo>
                    <a:pt x="144" y="0"/>
                  </a:lnTo>
                  <a:lnTo>
                    <a:pt x="0" y="166"/>
                  </a:lnTo>
                  <a:close/>
                </a:path>
              </a:pathLst>
            </a:custGeom>
            <a:solidFill>
              <a:schemeClr val="tx1"/>
            </a:solidFill>
            <a:ln>
              <a:noFill/>
            </a:ln>
          </p:spPr>
          <p:txBody>
            <a:bodyPr/>
            <a:lstStyle/>
            <a:p>
              <a:endParaRPr lang="zh-CN" altLang="en-US" sz="1600">
                <a:solidFill>
                  <a:srgbClr val="FFFFFF"/>
                </a:solidFill>
              </a:endParaRPr>
            </a:p>
          </p:txBody>
        </p:sp>
        <p:sp>
          <p:nvSpPr>
            <p:cNvPr id="19" name="Freeform 781"/>
            <p:cNvSpPr/>
            <p:nvPr/>
          </p:nvSpPr>
          <p:spPr bwMode="auto">
            <a:xfrm>
              <a:off x="3205569" y="2660918"/>
              <a:ext cx="2543491" cy="351432"/>
            </a:xfrm>
            <a:custGeom>
              <a:avLst/>
              <a:gdLst>
                <a:gd name="T0" fmla="*/ 0 w 1158"/>
                <a:gd name="T1" fmla="*/ 160 h 160"/>
                <a:gd name="T2" fmla="*/ 1158 w 1158"/>
                <a:gd name="T3" fmla="*/ 160 h 160"/>
                <a:gd name="T4" fmla="*/ 1014 w 1158"/>
                <a:gd name="T5" fmla="*/ 0 h 160"/>
                <a:gd name="T6" fmla="*/ 144 w 1158"/>
                <a:gd name="T7" fmla="*/ 0 h 160"/>
                <a:gd name="T8" fmla="*/ 0 w 1158"/>
                <a:gd name="T9" fmla="*/ 160 h 160"/>
              </a:gdLst>
              <a:ahLst/>
              <a:cxnLst>
                <a:cxn ang="0">
                  <a:pos x="T0" y="T1"/>
                </a:cxn>
                <a:cxn ang="0">
                  <a:pos x="T2" y="T3"/>
                </a:cxn>
                <a:cxn ang="0">
                  <a:pos x="T4" y="T5"/>
                </a:cxn>
                <a:cxn ang="0">
                  <a:pos x="T6" y="T7"/>
                </a:cxn>
                <a:cxn ang="0">
                  <a:pos x="T8" y="T9"/>
                </a:cxn>
              </a:cxnLst>
              <a:rect l="0" t="0" r="r" b="b"/>
              <a:pathLst>
                <a:path w="1158" h="160">
                  <a:moveTo>
                    <a:pt x="0" y="160"/>
                  </a:moveTo>
                  <a:lnTo>
                    <a:pt x="1158" y="160"/>
                  </a:lnTo>
                  <a:lnTo>
                    <a:pt x="1014" y="0"/>
                  </a:lnTo>
                  <a:lnTo>
                    <a:pt x="144" y="0"/>
                  </a:lnTo>
                  <a:lnTo>
                    <a:pt x="0" y="160"/>
                  </a:lnTo>
                  <a:close/>
                </a:path>
              </a:pathLst>
            </a:custGeom>
            <a:solidFill>
              <a:schemeClr val="bg2"/>
            </a:solidFill>
            <a:ln>
              <a:noFill/>
            </a:ln>
          </p:spPr>
          <p:txBody>
            <a:bodyPr/>
            <a:lstStyle/>
            <a:p>
              <a:endParaRPr lang="zh-CN" altLang="en-US" sz="1600">
                <a:solidFill>
                  <a:srgbClr val="FFFFFF"/>
                </a:solidFill>
              </a:endParaRPr>
            </a:p>
          </p:txBody>
        </p:sp>
        <p:sp>
          <p:nvSpPr>
            <p:cNvPr id="20" name="Freeform 782"/>
            <p:cNvSpPr/>
            <p:nvPr/>
          </p:nvSpPr>
          <p:spPr bwMode="auto">
            <a:xfrm>
              <a:off x="2724547" y="3201245"/>
              <a:ext cx="3505537" cy="362415"/>
            </a:xfrm>
            <a:custGeom>
              <a:avLst/>
              <a:gdLst>
                <a:gd name="T0" fmla="*/ 0 w 1596"/>
                <a:gd name="T1" fmla="*/ 165 h 165"/>
                <a:gd name="T2" fmla="*/ 1596 w 1596"/>
                <a:gd name="T3" fmla="*/ 165 h 165"/>
                <a:gd name="T4" fmla="*/ 1452 w 1596"/>
                <a:gd name="T5" fmla="*/ 0 h 165"/>
                <a:gd name="T6" fmla="*/ 144 w 1596"/>
                <a:gd name="T7" fmla="*/ 0 h 165"/>
                <a:gd name="T8" fmla="*/ 0 w 1596"/>
                <a:gd name="T9" fmla="*/ 165 h 165"/>
              </a:gdLst>
              <a:ahLst/>
              <a:cxnLst>
                <a:cxn ang="0">
                  <a:pos x="T0" y="T1"/>
                </a:cxn>
                <a:cxn ang="0">
                  <a:pos x="T2" y="T3"/>
                </a:cxn>
                <a:cxn ang="0">
                  <a:pos x="T4" y="T5"/>
                </a:cxn>
                <a:cxn ang="0">
                  <a:pos x="T6" y="T7"/>
                </a:cxn>
                <a:cxn ang="0">
                  <a:pos x="T8" y="T9"/>
                </a:cxn>
              </a:cxnLst>
              <a:rect l="0" t="0" r="r" b="b"/>
              <a:pathLst>
                <a:path w="1596" h="165">
                  <a:moveTo>
                    <a:pt x="0" y="165"/>
                  </a:moveTo>
                  <a:lnTo>
                    <a:pt x="1596" y="165"/>
                  </a:lnTo>
                  <a:lnTo>
                    <a:pt x="1452" y="0"/>
                  </a:lnTo>
                  <a:lnTo>
                    <a:pt x="144" y="0"/>
                  </a:lnTo>
                  <a:lnTo>
                    <a:pt x="0" y="165"/>
                  </a:lnTo>
                  <a:close/>
                </a:path>
              </a:pathLst>
            </a:custGeom>
            <a:solidFill>
              <a:schemeClr val="tx2"/>
            </a:solidFill>
            <a:ln>
              <a:noFill/>
            </a:ln>
          </p:spPr>
          <p:txBody>
            <a:bodyPr/>
            <a:lstStyle/>
            <a:p>
              <a:endParaRPr lang="zh-CN" altLang="en-US" sz="1600">
                <a:solidFill>
                  <a:srgbClr val="FFFFFF"/>
                </a:solidFill>
              </a:endParaRPr>
            </a:p>
          </p:txBody>
        </p:sp>
        <p:sp>
          <p:nvSpPr>
            <p:cNvPr id="21" name="TextBox 682"/>
            <p:cNvSpPr txBox="1"/>
            <p:nvPr/>
          </p:nvSpPr>
          <p:spPr>
            <a:xfrm>
              <a:off x="4241975" y="1641641"/>
              <a:ext cx="490839" cy="25072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200" dirty="0" smtClean="0">
                  <a:solidFill>
                    <a:schemeClr val="accent2"/>
                  </a:solidFill>
                </a:rPr>
                <a:t>18%</a:t>
              </a:r>
              <a:endParaRPr lang="zh-CN" altLang="en-US" sz="1200" dirty="0">
                <a:solidFill>
                  <a:schemeClr val="accent2"/>
                </a:solidFill>
              </a:endParaRPr>
            </a:p>
          </p:txBody>
        </p:sp>
        <p:sp>
          <p:nvSpPr>
            <p:cNvPr id="22" name="TextBox 682"/>
            <p:cNvSpPr txBox="1"/>
            <p:nvPr/>
          </p:nvSpPr>
          <p:spPr>
            <a:xfrm>
              <a:off x="4241975" y="2149641"/>
              <a:ext cx="490839" cy="25072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200" dirty="0" smtClean="0">
                  <a:solidFill>
                    <a:schemeClr val="accent2"/>
                  </a:solidFill>
                </a:rPr>
                <a:t>23%</a:t>
              </a:r>
              <a:endParaRPr lang="zh-CN" altLang="en-US" sz="1200" dirty="0">
                <a:solidFill>
                  <a:schemeClr val="accent2"/>
                </a:solidFill>
              </a:endParaRPr>
            </a:p>
          </p:txBody>
        </p:sp>
        <p:sp>
          <p:nvSpPr>
            <p:cNvPr id="23" name="TextBox 682"/>
            <p:cNvSpPr txBox="1"/>
            <p:nvPr/>
          </p:nvSpPr>
          <p:spPr>
            <a:xfrm>
              <a:off x="4241975" y="2695741"/>
              <a:ext cx="490839" cy="25072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200" dirty="0" smtClean="0">
                  <a:solidFill>
                    <a:schemeClr val="accent2"/>
                  </a:solidFill>
                </a:rPr>
                <a:t>38%</a:t>
              </a:r>
              <a:endParaRPr lang="zh-CN" altLang="en-US" sz="1200" dirty="0">
                <a:solidFill>
                  <a:schemeClr val="accent2"/>
                </a:solidFill>
              </a:endParaRPr>
            </a:p>
          </p:txBody>
        </p:sp>
        <p:sp>
          <p:nvSpPr>
            <p:cNvPr id="24" name="TextBox 682"/>
            <p:cNvSpPr txBox="1"/>
            <p:nvPr/>
          </p:nvSpPr>
          <p:spPr>
            <a:xfrm>
              <a:off x="4241975" y="3244381"/>
              <a:ext cx="490839" cy="25072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200" dirty="0" smtClean="0">
                  <a:solidFill>
                    <a:schemeClr val="accent2"/>
                  </a:solidFill>
                </a:rPr>
                <a:t>57%</a:t>
              </a:r>
              <a:endParaRPr lang="zh-CN" altLang="en-US" sz="1200" dirty="0">
                <a:solidFill>
                  <a:schemeClr val="accent2"/>
                </a:solidFill>
              </a:endParaRPr>
            </a:p>
          </p:txBody>
        </p:sp>
      </p:grpSp>
      <p:grpSp>
        <p:nvGrpSpPr>
          <p:cNvPr id="25" name="组合 24"/>
          <p:cNvGrpSpPr/>
          <p:nvPr/>
        </p:nvGrpSpPr>
        <p:grpSpPr>
          <a:xfrm>
            <a:off x="280052" y="242680"/>
            <a:ext cx="2904891" cy="338554"/>
            <a:chOff x="568442" y="319364"/>
            <a:chExt cx="3873190" cy="451406"/>
          </a:xfrm>
        </p:grpSpPr>
        <p:sp>
          <p:nvSpPr>
            <p:cNvPr id="26"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7" name="等腰三角形 26"/>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8"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left)">
                                      <p:cBhvr>
                                        <p:cTn id="14" dur="500"/>
                                        <p:tgtEl>
                                          <p:spTgt spid="9"/>
                                        </p:tgtEl>
                                      </p:cBhvr>
                                    </p:animEffect>
                                  </p:childTnLst>
                                </p:cTn>
                              </p:par>
                              <p:par>
                                <p:cTn id="15" presetID="1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5053036" y="1781153"/>
            <a:ext cx="4090965" cy="1841728"/>
            <a:chOff x="5053036" y="1866998"/>
            <a:chExt cx="4090965" cy="1841728"/>
          </a:xfrm>
        </p:grpSpPr>
        <p:sp>
          <p:nvSpPr>
            <p:cNvPr id="50" name="任意多边形 49"/>
            <p:cNvSpPr/>
            <p:nvPr/>
          </p:nvSpPr>
          <p:spPr>
            <a:xfrm flipH="1">
              <a:off x="5231631" y="1866998"/>
              <a:ext cx="3912370" cy="1772091"/>
            </a:xfrm>
            <a:custGeom>
              <a:avLst/>
              <a:gdLst>
                <a:gd name="connsiteX0" fmla="*/ 4058363 w 5216493"/>
                <a:gd name="connsiteY0" fmla="*/ 0 h 2362788"/>
                <a:gd name="connsiteX1" fmla="*/ 850234 w 5216493"/>
                <a:gd name="connsiteY1" fmla="*/ 0 h 2362788"/>
                <a:gd name="connsiteX2" fmla="*/ 850234 w 5216493"/>
                <a:gd name="connsiteY2" fmla="*/ 2032 h 2362788"/>
                <a:gd name="connsiteX3" fmla="*/ 0 w 5216493"/>
                <a:gd name="connsiteY3" fmla="*/ 2032 h 2362788"/>
                <a:gd name="connsiteX4" fmla="*/ 0 w 5216493"/>
                <a:gd name="connsiteY4" fmla="*/ 531904 h 2362788"/>
                <a:gd name="connsiteX5" fmla="*/ 1 w 5216493"/>
                <a:gd name="connsiteY5" fmla="*/ 531904 h 2362788"/>
                <a:gd name="connsiteX6" fmla="*/ 1 w 5216493"/>
                <a:gd name="connsiteY6" fmla="*/ 364801 h 2362788"/>
                <a:gd name="connsiteX7" fmla="*/ 850234 w 5216493"/>
                <a:gd name="connsiteY7" fmla="*/ 364801 h 2362788"/>
                <a:gd name="connsiteX8" fmla="*/ 850234 w 5216493"/>
                <a:gd name="connsiteY8" fmla="*/ 2362788 h 2362788"/>
                <a:gd name="connsiteX9" fmla="*/ 850235 w 5216493"/>
                <a:gd name="connsiteY9" fmla="*/ 2362788 h 2362788"/>
                <a:gd name="connsiteX10" fmla="*/ 850235 w 5216493"/>
                <a:gd name="connsiteY10" fmla="*/ 364801 h 2362788"/>
                <a:gd name="connsiteX11" fmla="*/ 1653870 w 5216493"/>
                <a:gd name="connsiteY11" fmla="*/ 364801 h 2362788"/>
                <a:gd name="connsiteX12" fmla="*/ 1653870 w 5216493"/>
                <a:gd name="connsiteY12" fmla="*/ 362769 h 2362788"/>
                <a:gd name="connsiteX13" fmla="*/ 3815944 w 5216493"/>
                <a:gd name="connsiteY13" fmla="*/ 362769 h 2362788"/>
                <a:gd name="connsiteX14" fmla="*/ 4860260 w 5216493"/>
                <a:gd name="connsiteY14" fmla="*/ 1407085 h 2362788"/>
                <a:gd name="connsiteX15" fmla="*/ 4860260 w 5216493"/>
                <a:gd name="connsiteY15" fmla="*/ 2125118 h 2362788"/>
                <a:gd name="connsiteX16" fmla="*/ 5216493 w 5216493"/>
                <a:gd name="connsiteY16" fmla="*/ 2125118 h 2362788"/>
                <a:gd name="connsiteX17" fmla="*/ 5216493 w 5216493"/>
                <a:gd name="connsiteY17" fmla="*/ 1158130 h 2362788"/>
                <a:gd name="connsiteX18" fmla="*/ 4058363 w 5216493"/>
                <a:gd name="connsiteY18" fmla="*/ 0 h 23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6493" h="2362788">
                  <a:moveTo>
                    <a:pt x="4058363" y="0"/>
                  </a:moveTo>
                  <a:lnTo>
                    <a:pt x="850234" y="0"/>
                  </a:lnTo>
                  <a:lnTo>
                    <a:pt x="850234" y="2032"/>
                  </a:lnTo>
                  <a:lnTo>
                    <a:pt x="0" y="2032"/>
                  </a:lnTo>
                  <a:lnTo>
                    <a:pt x="0" y="531904"/>
                  </a:lnTo>
                  <a:lnTo>
                    <a:pt x="1" y="531904"/>
                  </a:lnTo>
                  <a:lnTo>
                    <a:pt x="1" y="364801"/>
                  </a:lnTo>
                  <a:lnTo>
                    <a:pt x="850234" y="364801"/>
                  </a:lnTo>
                  <a:lnTo>
                    <a:pt x="850234" y="2362788"/>
                  </a:lnTo>
                  <a:lnTo>
                    <a:pt x="850235" y="2362788"/>
                  </a:lnTo>
                  <a:lnTo>
                    <a:pt x="850235" y="364801"/>
                  </a:lnTo>
                  <a:lnTo>
                    <a:pt x="1653870" y="364801"/>
                  </a:lnTo>
                  <a:lnTo>
                    <a:pt x="1653870" y="362769"/>
                  </a:lnTo>
                  <a:lnTo>
                    <a:pt x="3815944" y="362769"/>
                  </a:lnTo>
                  <a:cubicBezTo>
                    <a:pt x="4392704" y="362769"/>
                    <a:pt x="4860260" y="830325"/>
                    <a:pt x="4860260" y="1407085"/>
                  </a:cubicBezTo>
                  <a:lnTo>
                    <a:pt x="4860260" y="2125118"/>
                  </a:lnTo>
                  <a:lnTo>
                    <a:pt x="5216493" y="2125118"/>
                  </a:lnTo>
                  <a:lnTo>
                    <a:pt x="5216493" y="1158130"/>
                  </a:lnTo>
                  <a:cubicBezTo>
                    <a:pt x="5216493" y="518512"/>
                    <a:pt x="4697981" y="0"/>
                    <a:pt x="40583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51" name="椭圆 50"/>
            <p:cNvSpPr/>
            <p:nvPr/>
          </p:nvSpPr>
          <p:spPr>
            <a:xfrm>
              <a:off x="5053036" y="3212947"/>
              <a:ext cx="495779" cy="495779"/>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F8F8F8"/>
                </a:solidFill>
                <a:latin typeface="微软雅黑" panose="020B0503020204020204" pitchFamily="34" charset="-122"/>
                <a:ea typeface="微软雅黑" panose="020B0503020204020204" pitchFamily="34" charset="-122"/>
              </a:endParaRPr>
            </a:p>
          </p:txBody>
        </p:sp>
        <p:sp>
          <p:nvSpPr>
            <p:cNvPr id="52" name="文本框 92"/>
            <p:cNvSpPr txBox="1"/>
            <p:nvPr/>
          </p:nvSpPr>
          <p:spPr>
            <a:xfrm>
              <a:off x="5095740" y="3320198"/>
              <a:ext cx="410370" cy="300083"/>
            </a:xfrm>
            <a:prstGeom prst="rect">
              <a:avLst/>
            </a:prstGeom>
            <a:noFill/>
          </p:spPr>
          <p:txBody>
            <a:bodyPr wrap="square" lIns="68580" tIns="34290" rIns="68580" bIns="34290" rtlCol="0">
              <a:spAutoFit/>
            </a:bodyPr>
            <a:lstStyle/>
            <a:p>
              <a:pPr algn="ctr"/>
              <a:r>
                <a:rPr lang="en-US" altLang="zh-CN" sz="1500" dirty="0">
                  <a:solidFill>
                    <a:schemeClr val="accent2"/>
                  </a:solidFill>
                  <a:latin typeface="微软雅黑" panose="020B0503020204020204" pitchFamily="34" charset="-122"/>
                  <a:ea typeface="微软雅黑" panose="020B0503020204020204" pitchFamily="34" charset="-122"/>
                </a:rPr>
                <a:t>01</a:t>
              </a:r>
              <a:endParaRPr lang="zh-CN" altLang="en-US" sz="1500" dirty="0">
                <a:solidFill>
                  <a:schemeClr val="accent2"/>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763484" y="2337145"/>
            <a:ext cx="3380515" cy="1285736"/>
            <a:chOff x="5763484" y="2422990"/>
            <a:chExt cx="3380515" cy="1285736"/>
          </a:xfrm>
        </p:grpSpPr>
        <p:sp>
          <p:nvSpPr>
            <p:cNvPr id="54" name="任意多边形 53"/>
            <p:cNvSpPr/>
            <p:nvPr/>
          </p:nvSpPr>
          <p:spPr>
            <a:xfrm flipH="1">
              <a:off x="5797656" y="2422990"/>
              <a:ext cx="3346343" cy="1037847"/>
            </a:xfrm>
            <a:custGeom>
              <a:avLst/>
              <a:gdLst>
                <a:gd name="connsiteX0" fmla="*/ 1607999 w 4461791"/>
                <a:gd name="connsiteY0" fmla="*/ 0 h 1383796"/>
                <a:gd name="connsiteX1" fmla="*/ 0 w 4461791"/>
                <a:gd name="connsiteY1" fmla="*/ 0 h 1383796"/>
                <a:gd name="connsiteX2" fmla="*/ 0 w 4461791"/>
                <a:gd name="connsiteY2" fmla="*/ 566646 h 1383796"/>
                <a:gd name="connsiteX3" fmla="*/ 1 w 4461791"/>
                <a:gd name="connsiteY3" fmla="*/ 566646 h 1383796"/>
                <a:gd name="connsiteX4" fmla="*/ 1 w 4461791"/>
                <a:gd name="connsiteY4" fmla="*/ 387946 h 1383796"/>
                <a:gd name="connsiteX5" fmla="*/ 1603034 w 4461791"/>
                <a:gd name="connsiteY5" fmla="*/ 387946 h 1383796"/>
                <a:gd name="connsiteX6" fmla="*/ 1603034 w 4461791"/>
                <a:gd name="connsiteY6" fmla="*/ 384898 h 1383796"/>
                <a:gd name="connsiteX7" fmla="*/ 3653197 w 4461791"/>
                <a:gd name="connsiteY7" fmla="*/ 384898 h 1383796"/>
                <a:gd name="connsiteX8" fmla="*/ 4068091 w 4461791"/>
                <a:gd name="connsiteY8" fmla="*/ 799792 h 1383796"/>
                <a:gd name="connsiteX9" fmla="*/ 4068091 w 4461791"/>
                <a:gd name="connsiteY9" fmla="*/ 1383796 h 1383796"/>
                <a:gd name="connsiteX10" fmla="*/ 4461791 w 4461791"/>
                <a:gd name="connsiteY10" fmla="*/ 1383796 h 1383796"/>
                <a:gd name="connsiteX11" fmla="*/ 4461791 w 4461791"/>
                <a:gd name="connsiteY11" fmla="*/ 701914 h 1383796"/>
                <a:gd name="connsiteX12" fmla="*/ 3763050 w 4461791"/>
                <a:gd name="connsiteY12" fmla="*/ 3173 h 1383796"/>
                <a:gd name="connsiteX13" fmla="*/ 1607733 w 4461791"/>
                <a:gd name="connsiteY13" fmla="*/ 3173 h 13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1791" h="1383796">
                  <a:moveTo>
                    <a:pt x="1607999" y="0"/>
                  </a:moveTo>
                  <a:lnTo>
                    <a:pt x="0" y="0"/>
                  </a:lnTo>
                  <a:lnTo>
                    <a:pt x="0" y="566646"/>
                  </a:lnTo>
                  <a:lnTo>
                    <a:pt x="1" y="566646"/>
                  </a:lnTo>
                  <a:lnTo>
                    <a:pt x="1" y="387946"/>
                  </a:lnTo>
                  <a:lnTo>
                    <a:pt x="1603034" y="387946"/>
                  </a:lnTo>
                  <a:lnTo>
                    <a:pt x="1603034" y="384898"/>
                  </a:lnTo>
                  <a:lnTo>
                    <a:pt x="3653197" y="384898"/>
                  </a:lnTo>
                  <a:cubicBezTo>
                    <a:pt x="3882337" y="384898"/>
                    <a:pt x="4068091" y="570652"/>
                    <a:pt x="4068091" y="799792"/>
                  </a:cubicBezTo>
                  <a:lnTo>
                    <a:pt x="4068091" y="1383796"/>
                  </a:lnTo>
                  <a:lnTo>
                    <a:pt x="4461791" y="1383796"/>
                  </a:lnTo>
                  <a:lnTo>
                    <a:pt x="4461791" y="701914"/>
                  </a:lnTo>
                  <a:cubicBezTo>
                    <a:pt x="4461791" y="316010"/>
                    <a:pt x="4148954" y="3173"/>
                    <a:pt x="3763050" y="3173"/>
                  </a:cubicBezTo>
                  <a:lnTo>
                    <a:pt x="1607733" y="3173"/>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55" name="椭圆 54"/>
            <p:cNvSpPr/>
            <p:nvPr/>
          </p:nvSpPr>
          <p:spPr>
            <a:xfrm>
              <a:off x="5763484" y="3212947"/>
              <a:ext cx="495779" cy="495779"/>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F8F8F8"/>
                </a:solidFill>
                <a:latin typeface="微软雅黑" panose="020B0503020204020204" pitchFamily="34" charset="-122"/>
                <a:ea typeface="微软雅黑" panose="020B0503020204020204" pitchFamily="34" charset="-122"/>
              </a:endParaRPr>
            </a:p>
          </p:txBody>
        </p:sp>
        <p:sp>
          <p:nvSpPr>
            <p:cNvPr id="56" name="文本框 100"/>
            <p:cNvSpPr txBox="1"/>
            <p:nvPr/>
          </p:nvSpPr>
          <p:spPr>
            <a:xfrm>
              <a:off x="5843734" y="3320198"/>
              <a:ext cx="410370" cy="300083"/>
            </a:xfrm>
            <a:prstGeom prst="rect">
              <a:avLst/>
            </a:prstGeom>
            <a:noFill/>
          </p:spPr>
          <p:txBody>
            <a:bodyPr wrap="square" lIns="68580" tIns="34290" rIns="68580" bIns="34290" rtlCol="0">
              <a:spAutoFit/>
            </a:bodyPr>
            <a:lstStyle/>
            <a:p>
              <a:pPr algn="ctr"/>
              <a:r>
                <a:rPr lang="en-US" altLang="zh-CN" sz="1500" dirty="0">
                  <a:solidFill>
                    <a:schemeClr val="accent2"/>
                  </a:solidFill>
                  <a:latin typeface="微软雅黑" panose="020B0503020204020204" pitchFamily="34" charset="-122"/>
                  <a:ea typeface="微软雅黑" panose="020B0503020204020204" pitchFamily="34" charset="-122"/>
                </a:rPr>
                <a:t>03</a:t>
              </a:r>
              <a:endParaRPr lang="zh-CN" altLang="en-US" sz="1500" dirty="0">
                <a:solidFill>
                  <a:schemeClr val="accent2"/>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5421773" y="2053230"/>
            <a:ext cx="3722225" cy="1569651"/>
            <a:chOff x="5421773" y="2139075"/>
            <a:chExt cx="3722225" cy="1569651"/>
          </a:xfrm>
        </p:grpSpPr>
        <p:sp>
          <p:nvSpPr>
            <p:cNvPr id="58" name="任意多边形 57"/>
            <p:cNvSpPr/>
            <p:nvPr/>
          </p:nvSpPr>
          <p:spPr>
            <a:xfrm flipH="1">
              <a:off x="5498806" y="2139075"/>
              <a:ext cx="3645192" cy="1321762"/>
            </a:xfrm>
            <a:custGeom>
              <a:avLst/>
              <a:gdLst>
                <a:gd name="connsiteX0" fmla="*/ 3815940 w 4860256"/>
                <a:gd name="connsiteY0" fmla="*/ 0 h 1762349"/>
                <a:gd name="connsiteX1" fmla="*/ 990598 w 4860256"/>
                <a:gd name="connsiteY1" fmla="*/ 0 h 1762349"/>
                <a:gd name="connsiteX2" fmla="*/ 850231 w 4860256"/>
                <a:gd name="connsiteY2" fmla="*/ 0 h 1762349"/>
                <a:gd name="connsiteX3" fmla="*/ 0 w 4860256"/>
                <a:gd name="connsiteY3" fmla="*/ 0 h 1762349"/>
                <a:gd name="connsiteX4" fmla="*/ 0 w 4860256"/>
                <a:gd name="connsiteY4" fmla="*/ 395925 h 1762349"/>
                <a:gd name="connsiteX5" fmla="*/ 990598 w 4860256"/>
                <a:gd name="connsiteY5" fmla="*/ 395925 h 1762349"/>
                <a:gd name="connsiteX6" fmla="*/ 990598 w 4860256"/>
                <a:gd name="connsiteY6" fmla="*/ 392340 h 1762349"/>
                <a:gd name="connsiteX7" fmla="*/ 3763050 w 4860256"/>
                <a:gd name="connsiteY7" fmla="*/ 392340 h 1762349"/>
                <a:gd name="connsiteX8" fmla="*/ 4461791 w 4860256"/>
                <a:gd name="connsiteY8" fmla="*/ 1091081 h 1762349"/>
                <a:gd name="connsiteX9" fmla="*/ 4461791 w 4860256"/>
                <a:gd name="connsiteY9" fmla="*/ 1762349 h 1762349"/>
                <a:gd name="connsiteX10" fmla="*/ 4860256 w 4860256"/>
                <a:gd name="connsiteY10" fmla="*/ 1762349 h 1762349"/>
                <a:gd name="connsiteX11" fmla="*/ 4860256 w 4860256"/>
                <a:gd name="connsiteY11" fmla="*/ 1044316 h 1762349"/>
                <a:gd name="connsiteX12" fmla="*/ 3815940 w 4860256"/>
                <a:gd name="connsiteY12" fmla="*/ 0 h 17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0256" h="1762349">
                  <a:moveTo>
                    <a:pt x="3815940" y="0"/>
                  </a:moveTo>
                  <a:lnTo>
                    <a:pt x="990598" y="0"/>
                  </a:lnTo>
                  <a:lnTo>
                    <a:pt x="850231" y="0"/>
                  </a:lnTo>
                  <a:lnTo>
                    <a:pt x="0" y="0"/>
                  </a:lnTo>
                  <a:lnTo>
                    <a:pt x="0" y="395925"/>
                  </a:lnTo>
                  <a:lnTo>
                    <a:pt x="990598" y="395925"/>
                  </a:lnTo>
                  <a:lnTo>
                    <a:pt x="990598" y="392340"/>
                  </a:lnTo>
                  <a:lnTo>
                    <a:pt x="3763050" y="392340"/>
                  </a:lnTo>
                  <a:cubicBezTo>
                    <a:pt x="4148954" y="392340"/>
                    <a:pt x="4461791" y="705177"/>
                    <a:pt x="4461791" y="1091081"/>
                  </a:cubicBezTo>
                  <a:lnTo>
                    <a:pt x="4461791" y="1762349"/>
                  </a:lnTo>
                  <a:lnTo>
                    <a:pt x="4860256" y="1762349"/>
                  </a:lnTo>
                  <a:lnTo>
                    <a:pt x="4860256" y="1044316"/>
                  </a:lnTo>
                  <a:cubicBezTo>
                    <a:pt x="4860256" y="467556"/>
                    <a:pt x="4392700" y="0"/>
                    <a:pt x="3815940"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59" name="椭圆 58"/>
            <p:cNvSpPr/>
            <p:nvPr/>
          </p:nvSpPr>
          <p:spPr>
            <a:xfrm>
              <a:off x="5421773" y="3212947"/>
              <a:ext cx="495779" cy="495779"/>
            </a:xfrm>
            <a:prstGeom prst="ellipse">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F8F8F8"/>
                </a:solidFill>
                <a:latin typeface="微软雅黑" panose="020B0503020204020204" pitchFamily="34" charset="-122"/>
                <a:ea typeface="微软雅黑" panose="020B0503020204020204" pitchFamily="34" charset="-122"/>
              </a:endParaRPr>
            </a:p>
          </p:txBody>
        </p:sp>
        <p:sp>
          <p:nvSpPr>
            <p:cNvPr id="60" name="文本框 93"/>
            <p:cNvSpPr txBox="1"/>
            <p:nvPr/>
          </p:nvSpPr>
          <p:spPr>
            <a:xfrm>
              <a:off x="5468050" y="3320198"/>
              <a:ext cx="410370" cy="300083"/>
            </a:xfrm>
            <a:prstGeom prst="rect">
              <a:avLst/>
            </a:prstGeom>
            <a:noFill/>
          </p:spPr>
          <p:txBody>
            <a:bodyPr wrap="square" lIns="68580" tIns="34290" rIns="68580" bIns="34290" rtlCol="0">
              <a:spAutoFit/>
            </a:bodyPr>
            <a:lstStyle/>
            <a:p>
              <a:pPr algn="ctr"/>
              <a:r>
                <a:rPr lang="en-US" altLang="zh-CN" sz="1500" dirty="0">
                  <a:solidFill>
                    <a:schemeClr val="accent2"/>
                  </a:solidFill>
                  <a:latin typeface="微软雅黑" panose="020B0503020204020204" pitchFamily="34" charset="-122"/>
                  <a:ea typeface="微软雅黑" panose="020B0503020204020204" pitchFamily="34" charset="-122"/>
                </a:rPr>
                <a:t>02</a:t>
              </a:r>
              <a:endParaRPr lang="zh-CN" altLang="en-US" sz="1500" dirty="0">
                <a:solidFill>
                  <a:schemeClr val="accent2"/>
                </a:solidFill>
                <a:latin typeface="微软雅黑" panose="020B0503020204020204" pitchFamily="34" charset="-122"/>
                <a:ea typeface="微软雅黑" panose="020B0503020204020204" pitchFamily="34" charset="-122"/>
              </a:endParaRPr>
            </a:p>
          </p:txBody>
        </p:sp>
      </p:grpSp>
      <p:sp>
        <p:nvSpPr>
          <p:cNvPr id="61" name="任意多边形 60"/>
          <p:cNvSpPr/>
          <p:nvPr/>
        </p:nvSpPr>
        <p:spPr>
          <a:xfrm>
            <a:off x="3381877" y="1733430"/>
            <a:ext cx="2228850" cy="381000"/>
          </a:xfrm>
          <a:custGeom>
            <a:avLst/>
            <a:gdLst>
              <a:gd name="connsiteX0" fmla="*/ 2971800 w 2971800"/>
              <a:gd name="connsiteY0" fmla="*/ 508000 h 508000"/>
              <a:gd name="connsiteX1" fmla="*/ 622300 w 2971800"/>
              <a:gd name="connsiteY1" fmla="*/ 508000 h 508000"/>
              <a:gd name="connsiteX2" fmla="*/ 622300 w 2971800"/>
              <a:gd name="connsiteY2" fmla="*/ 0 h 508000"/>
              <a:gd name="connsiteX3" fmla="*/ 0 w 2971800"/>
              <a:gd name="connsiteY3" fmla="*/ 0 h 508000"/>
            </a:gdLst>
            <a:ahLst/>
            <a:cxnLst>
              <a:cxn ang="0">
                <a:pos x="connsiteX0" y="connsiteY0"/>
              </a:cxn>
              <a:cxn ang="0">
                <a:pos x="connsiteX1" y="connsiteY1"/>
              </a:cxn>
              <a:cxn ang="0">
                <a:pos x="connsiteX2" y="connsiteY2"/>
              </a:cxn>
              <a:cxn ang="0">
                <a:pos x="connsiteX3" y="connsiteY3"/>
              </a:cxn>
            </a:cxnLst>
            <a:rect l="l" t="t" r="r" b="b"/>
            <a:pathLst>
              <a:path w="2971800" h="508000">
                <a:moveTo>
                  <a:pt x="2971800" y="508000"/>
                </a:moveTo>
                <a:lnTo>
                  <a:pt x="622300" y="508000"/>
                </a:lnTo>
                <a:lnTo>
                  <a:pt x="622300" y="0"/>
                </a:ln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62" name="任意多边形 61"/>
          <p:cNvSpPr/>
          <p:nvPr/>
        </p:nvSpPr>
        <p:spPr>
          <a:xfrm>
            <a:off x="3381877" y="2663070"/>
            <a:ext cx="2638425" cy="438150"/>
          </a:xfrm>
          <a:custGeom>
            <a:avLst/>
            <a:gdLst>
              <a:gd name="connsiteX0" fmla="*/ 3517900 w 3517900"/>
              <a:gd name="connsiteY0" fmla="*/ 0 h 584200"/>
              <a:gd name="connsiteX1" fmla="*/ 609600 w 3517900"/>
              <a:gd name="connsiteY1" fmla="*/ 0 h 584200"/>
              <a:gd name="connsiteX2" fmla="*/ 609600 w 3517900"/>
              <a:gd name="connsiteY2" fmla="*/ 584200 h 584200"/>
              <a:gd name="connsiteX3" fmla="*/ 0 w 3517900"/>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3517900" h="584200">
                <a:moveTo>
                  <a:pt x="3517900" y="0"/>
                </a:moveTo>
                <a:lnTo>
                  <a:pt x="609600" y="0"/>
                </a:lnTo>
                <a:lnTo>
                  <a:pt x="609600" y="584200"/>
                </a:lnTo>
                <a:lnTo>
                  <a:pt x="0" y="584200"/>
                </a:lnTo>
              </a:path>
            </a:pathLst>
          </a:cu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n>
                <a:solidFill>
                  <a:srgbClr val="8FA3A4"/>
                </a:solidFill>
              </a:ln>
              <a:solidFill>
                <a:srgbClr val="564B45"/>
              </a:solidFill>
              <a:latin typeface="微软雅黑" panose="020B0503020204020204" pitchFamily="34" charset="-122"/>
              <a:ea typeface="微软雅黑" panose="020B0503020204020204" pitchFamily="34" charset="-122"/>
            </a:endParaRPr>
          </a:p>
        </p:txBody>
      </p:sp>
      <p:sp>
        <p:nvSpPr>
          <p:cNvPr id="63" name="任意多边形 62"/>
          <p:cNvSpPr/>
          <p:nvPr/>
        </p:nvSpPr>
        <p:spPr>
          <a:xfrm>
            <a:off x="3381877" y="2407800"/>
            <a:ext cx="2419350" cy="0"/>
          </a:xfrm>
          <a:custGeom>
            <a:avLst/>
            <a:gdLst>
              <a:gd name="connsiteX0" fmla="*/ 3225800 w 3225800"/>
              <a:gd name="connsiteY0" fmla="*/ 0 h 0"/>
              <a:gd name="connsiteX1" fmla="*/ 0 w 3225800"/>
              <a:gd name="connsiteY1" fmla="*/ 0 h 0"/>
            </a:gdLst>
            <a:ahLst/>
            <a:cxnLst>
              <a:cxn ang="0">
                <a:pos x="connsiteX0" y="connsiteY0"/>
              </a:cxn>
              <a:cxn ang="0">
                <a:pos x="connsiteX1" y="connsiteY1"/>
              </a:cxn>
            </a:cxnLst>
            <a:rect l="l" t="t" r="r" b="b"/>
            <a:pathLst>
              <a:path w="3225800">
                <a:moveTo>
                  <a:pt x="322580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1827514" y="1491630"/>
            <a:ext cx="1478797" cy="586760"/>
            <a:chOff x="3447030" y="3890565"/>
            <a:chExt cx="1971730" cy="782347"/>
          </a:xfrm>
        </p:grpSpPr>
        <p:sp>
          <p:nvSpPr>
            <p:cNvPr id="65" name="文本框 111"/>
            <p:cNvSpPr txBox="1"/>
            <p:nvPr/>
          </p:nvSpPr>
          <p:spPr>
            <a:xfrm>
              <a:off x="3451161" y="3890565"/>
              <a:ext cx="1725052" cy="410369"/>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标题文字</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6" name="文本框 112"/>
            <p:cNvSpPr txBox="1"/>
            <p:nvPr/>
          </p:nvSpPr>
          <p:spPr>
            <a:xfrm>
              <a:off x="3447030" y="4180469"/>
              <a:ext cx="1971730" cy="492443"/>
            </a:xfrm>
            <a:prstGeom prst="rect">
              <a:avLst/>
            </a:prstGeom>
            <a:noFill/>
          </p:spPr>
          <p:txBody>
            <a:bodyPr wrap="square" rtlCol="0">
              <a:spAutoFit/>
            </a:bodyPr>
            <a:lstStyle/>
            <a:p>
              <a:pPr algn="just"/>
              <a:r>
                <a:rPr lang="zh-CN" altLang="en-US" sz="9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9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grpSp>
      <p:sp>
        <p:nvSpPr>
          <p:cNvPr id="67" name="椭圆 66"/>
          <p:cNvSpPr/>
          <p:nvPr/>
        </p:nvSpPr>
        <p:spPr>
          <a:xfrm>
            <a:off x="3350444" y="1704141"/>
            <a:ext cx="62865" cy="628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8" name="椭圆 67"/>
          <p:cNvSpPr/>
          <p:nvPr/>
        </p:nvSpPr>
        <p:spPr>
          <a:xfrm>
            <a:off x="3350444" y="2375110"/>
            <a:ext cx="62865" cy="628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9" name="椭圆 68"/>
          <p:cNvSpPr/>
          <p:nvPr/>
        </p:nvSpPr>
        <p:spPr>
          <a:xfrm>
            <a:off x="3350444" y="3070232"/>
            <a:ext cx="62865" cy="62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70" name="椭圆 69"/>
          <p:cNvSpPr/>
          <p:nvPr/>
        </p:nvSpPr>
        <p:spPr>
          <a:xfrm>
            <a:off x="1340924" y="1508076"/>
            <a:ext cx="450708" cy="450708"/>
          </a:xfrm>
          <a:prstGeom prst="ellipse">
            <a:avLst/>
          </a:pr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71" name="椭圆 70"/>
          <p:cNvSpPr/>
          <p:nvPr/>
        </p:nvSpPr>
        <p:spPr>
          <a:xfrm>
            <a:off x="1340924" y="2180968"/>
            <a:ext cx="450708" cy="450708"/>
          </a:xfrm>
          <a:prstGeom prst="ellipse">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72" name="椭圆 71"/>
          <p:cNvSpPr/>
          <p:nvPr/>
        </p:nvSpPr>
        <p:spPr>
          <a:xfrm>
            <a:off x="1340924" y="2874024"/>
            <a:ext cx="450708" cy="45070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73" name="椭圆 70"/>
          <p:cNvSpPr/>
          <p:nvPr/>
        </p:nvSpPr>
        <p:spPr>
          <a:xfrm>
            <a:off x="1452226" y="1595957"/>
            <a:ext cx="228104" cy="274946"/>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452226" y="2305710"/>
            <a:ext cx="215812" cy="217283"/>
            <a:chOff x="3771900" y="3200400"/>
            <a:chExt cx="2011680" cy="2025396"/>
          </a:xfrm>
          <a:solidFill>
            <a:schemeClr val="accent2"/>
          </a:solidFill>
        </p:grpSpPr>
        <p:sp>
          <p:nvSpPr>
            <p:cNvPr id="75" name="任意多边形 74"/>
            <p:cNvSpPr/>
            <p:nvPr/>
          </p:nvSpPr>
          <p:spPr>
            <a:xfrm>
              <a:off x="3775166" y="3370217"/>
              <a:ext cx="770708" cy="796834"/>
            </a:xfrm>
            <a:custGeom>
              <a:avLst/>
              <a:gdLst>
                <a:gd name="connsiteX0" fmla="*/ 0 w 770708"/>
                <a:gd name="connsiteY0" fmla="*/ 104503 h 796834"/>
                <a:gd name="connsiteX1" fmla="*/ 0 w 770708"/>
                <a:gd name="connsiteY1" fmla="*/ 796834 h 796834"/>
                <a:gd name="connsiteX2" fmla="*/ 770708 w 770708"/>
                <a:gd name="connsiteY2" fmla="*/ 770709 h 796834"/>
                <a:gd name="connsiteX3" fmla="*/ 770708 w 770708"/>
                <a:gd name="connsiteY3" fmla="*/ 0 h 796834"/>
                <a:gd name="connsiteX4" fmla="*/ 0 w 770708"/>
                <a:gd name="connsiteY4" fmla="*/ 104503 h 79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08" h="796834">
                  <a:moveTo>
                    <a:pt x="0" y="104503"/>
                  </a:moveTo>
                  <a:lnTo>
                    <a:pt x="0" y="796834"/>
                  </a:lnTo>
                  <a:lnTo>
                    <a:pt x="770708" y="770709"/>
                  </a:lnTo>
                  <a:lnTo>
                    <a:pt x="770708" y="0"/>
                  </a:lnTo>
                  <a:lnTo>
                    <a:pt x="0" y="104503"/>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6" name="任意多边形 75"/>
            <p:cNvSpPr/>
            <p:nvPr/>
          </p:nvSpPr>
          <p:spPr>
            <a:xfrm>
              <a:off x="4704588" y="3200400"/>
              <a:ext cx="1078992" cy="937260"/>
            </a:xfrm>
            <a:custGeom>
              <a:avLst/>
              <a:gdLst>
                <a:gd name="connsiteX0" fmla="*/ 0 w 1078992"/>
                <a:gd name="connsiteY0" fmla="*/ 155448 h 937260"/>
                <a:gd name="connsiteX1" fmla="*/ 1078992 w 1078992"/>
                <a:gd name="connsiteY1" fmla="*/ 0 h 937260"/>
                <a:gd name="connsiteX2" fmla="*/ 1078992 w 1078992"/>
                <a:gd name="connsiteY2" fmla="*/ 928116 h 937260"/>
                <a:gd name="connsiteX3" fmla="*/ 9144 w 1078992"/>
                <a:gd name="connsiteY3" fmla="*/ 937260 h 937260"/>
                <a:gd name="connsiteX4" fmla="*/ 0 w 1078992"/>
                <a:gd name="connsiteY4" fmla="*/ 155448 h 93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37260">
                  <a:moveTo>
                    <a:pt x="0" y="155448"/>
                  </a:moveTo>
                  <a:lnTo>
                    <a:pt x="1078992" y="0"/>
                  </a:lnTo>
                  <a:lnTo>
                    <a:pt x="1078992" y="928116"/>
                  </a:lnTo>
                  <a:lnTo>
                    <a:pt x="9144" y="937260"/>
                  </a:lnTo>
                  <a:lnTo>
                    <a:pt x="0" y="15544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7" name="任意多边形 106"/>
            <p:cNvSpPr/>
            <p:nvPr/>
          </p:nvSpPr>
          <p:spPr>
            <a:xfrm>
              <a:off x="3771900" y="4279392"/>
              <a:ext cx="772668" cy="786384"/>
            </a:xfrm>
            <a:custGeom>
              <a:avLst/>
              <a:gdLst>
                <a:gd name="connsiteX0" fmla="*/ 0 w 772668"/>
                <a:gd name="connsiteY0" fmla="*/ 0 h 786384"/>
                <a:gd name="connsiteX1" fmla="*/ 772668 w 772668"/>
                <a:gd name="connsiteY1" fmla="*/ 13716 h 786384"/>
                <a:gd name="connsiteX2" fmla="*/ 772668 w 772668"/>
                <a:gd name="connsiteY2" fmla="*/ 786384 h 786384"/>
                <a:gd name="connsiteX3" fmla="*/ 4572 w 772668"/>
                <a:gd name="connsiteY3" fmla="*/ 667512 h 786384"/>
                <a:gd name="connsiteX4" fmla="*/ 0 w 772668"/>
                <a:gd name="connsiteY4" fmla="*/ 0 h 7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668" h="786384">
                  <a:moveTo>
                    <a:pt x="0" y="0"/>
                  </a:moveTo>
                  <a:lnTo>
                    <a:pt x="772668" y="13716"/>
                  </a:lnTo>
                  <a:lnTo>
                    <a:pt x="772668" y="786384"/>
                  </a:lnTo>
                  <a:lnTo>
                    <a:pt x="4572" y="667512"/>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8" name="任意多边形 107"/>
            <p:cNvSpPr/>
            <p:nvPr/>
          </p:nvSpPr>
          <p:spPr>
            <a:xfrm>
              <a:off x="4704587" y="4293109"/>
              <a:ext cx="1076201" cy="932687"/>
            </a:xfrm>
            <a:custGeom>
              <a:avLst/>
              <a:gdLst>
                <a:gd name="connsiteX0" fmla="*/ 0 w 1092708"/>
                <a:gd name="connsiteY0" fmla="*/ 0 h 932688"/>
                <a:gd name="connsiteX1" fmla="*/ 0 w 1092708"/>
                <a:gd name="connsiteY1" fmla="*/ 795528 h 932688"/>
                <a:gd name="connsiteX2" fmla="*/ 1092708 w 1092708"/>
                <a:gd name="connsiteY2" fmla="*/ 932688 h 932688"/>
                <a:gd name="connsiteX3" fmla="*/ 1092708 w 1092708"/>
                <a:gd name="connsiteY3" fmla="*/ 9144 h 932688"/>
                <a:gd name="connsiteX4" fmla="*/ 0 w 1092708"/>
                <a:gd name="connsiteY4" fmla="*/ 0 h 9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08" h="932688">
                  <a:moveTo>
                    <a:pt x="0" y="0"/>
                  </a:moveTo>
                  <a:lnTo>
                    <a:pt x="0" y="795528"/>
                  </a:lnTo>
                  <a:lnTo>
                    <a:pt x="1092708" y="932688"/>
                  </a:lnTo>
                  <a:lnTo>
                    <a:pt x="1092708" y="9144"/>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1461211" y="2975274"/>
            <a:ext cx="210134" cy="253311"/>
            <a:chOff x="4141788" y="809625"/>
            <a:chExt cx="3600450" cy="4340225"/>
          </a:xfrm>
          <a:solidFill>
            <a:schemeClr val="accent2"/>
          </a:solidFill>
        </p:grpSpPr>
        <p:sp>
          <p:nvSpPr>
            <p:cNvPr id="110" name="Freeform 7"/>
            <p:cNvSpPr/>
            <p:nvPr/>
          </p:nvSpPr>
          <p:spPr bwMode="auto">
            <a:xfrm>
              <a:off x="4141788" y="1774825"/>
              <a:ext cx="3600450" cy="3375025"/>
            </a:xfrm>
            <a:custGeom>
              <a:avLst/>
              <a:gdLst>
                <a:gd name="T0" fmla="*/ 923 w 958"/>
                <a:gd name="T1" fmla="*/ 114 h 898"/>
                <a:gd name="T2" fmla="*/ 721 w 958"/>
                <a:gd name="T3" fmla="*/ 0 h 898"/>
                <a:gd name="T4" fmla="*/ 508 w 958"/>
                <a:gd name="T5" fmla="*/ 65 h 898"/>
                <a:gd name="T6" fmla="*/ 326 w 958"/>
                <a:gd name="T7" fmla="*/ 3 h 898"/>
                <a:gd name="T8" fmla="*/ 0 w 958"/>
                <a:gd name="T9" fmla="*/ 341 h 898"/>
                <a:gd name="T10" fmla="*/ 107 w 958"/>
                <a:gd name="T11" fmla="*/ 734 h 898"/>
                <a:gd name="T12" fmla="*/ 301 w 958"/>
                <a:gd name="T13" fmla="*/ 898 h 898"/>
                <a:gd name="T14" fmla="*/ 494 w 958"/>
                <a:gd name="T15" fmla="*/ 849 h 898"/>
                <a:gd name="T16" fmla="*/ 681 w 958"/>
                <a:gd name="T17" fmla="*/ 894 h 898"/>
                <a:gd name="T18" fmla="*/ 958 w 958"/>
                <a:gd name="T19" fmla="*/ 583 h 898"/>
                <a:gd name="T20" fmla="*/ 956 w 958"/>
                <a:gd name="T21" fmla="*/ 567 h 898"/>
                <a:gd name="T22" fmla="*/ 956 w 958"/>
                <a:gd name="T23" fmla="*/ 559 h 898"/>
                <a:gd name="T24" fmla="*/ 812 w 958"/>
                <a:gd name="T25" fmla="*/ 327 h 898"/>
                <a:gd name="T26" fmla="*/ 920 w 958"/>
                <a:gd name="T27" fmla="*/ 116 h 898"/>
                <a:gd name="T28" fmla="*/ 923 w 958"/>
                <a:gd name="T29" fmla="*/ 11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898">
                  <a:moveTo>
                    <a:pt x="923" y="114"/>
                  </a:moveTo>
                  <a:cubicBezTo>
                    <a:pt x="877" y="57"/>
                    <a:pt x="816" y="0"/>
                    <a:pt x="721" y="0"/>
                  </a:cubicBezTo>
                  <a:cubicBezTo>
                    <a:pt x="655" y="0"/>
                    <a:pt x="599" y="65"/>
                    <a:pt x="508" y="65"/>
                  </a:cubicBezTo>
                  <a:cubicBezTo>
                    <a:pt x="435" y="65"/>
                    <a:pt x="405" y="3"/>
                    <a:pt x="326" y="3"/>
                  </a:cubicBezTo>
                  <a:cubicBezTo>
                    <a:pt x="162" y="3"/>
                    <a:pt x="0" y="150"/>
                    <a:pt x="0" y="341"/>
                  </a:cubicBezTo>
                  <a:cubicBezTo>
                    <a:pt x="0" y="442"/>
                    <a:pt x="33" y="598"/>
                    <a:pt x="107" y="734"/>
                  </a:cubicBezTo>
                  <a:cubicBezTo>
                    <a:pt x="161" y="834"/>
                    <a:pt x="227" y="898"/>
                    <a:pt x="301" y="898"/>
                  </a:cubicBezTo>
                  <a:cubicBezTo>
                    <a:pt x="355" y="898"/>
                    <a:pt x="418" y="849"/>
                    <a:pt x="494" y="849"/>
                  </a:cubicBezTo>
                  <a:cubicBezTo>
                    <a:pt x="560" y="849"/>
                    <a:pt x="621" y="894"/>
                    <a:pt x="681" y="894"/>
                  </a:cubicBezTo>
                  <a:cubicBezTo>
                    <a:pt x="825" y="894"/>
                    <a:pt x="958" y="707"/>
                    <a:pt x="958" y="583"/>
                  </a:cubicBezTo>
                  <a:cubicBezTo>
                    <a:pt x="958" y="576"/>
                    <a:pt x="956" y="572"/>
                    <a:pt x="956" y="567"/>
                  </a:cubicBezTo>
                  <a:cubicBezTo>
                    <a:pt x="956" y="559"/>
                    <a:pt x="956" y="559"/>
                    <a:pt x="956" y="559"/>
                  </a:cubicBezTo>
                  <a:cubicBezTo>
                    <a:pt x="863" y="509"/>
                    <a:pt x="812" y="434"/>
                    <a:pt x="812" y="327"/>
                  </a:cubicBezTo>
                  <a:cubicBezTo>
                    <a:pt x="812" y="240"/>
                    <a:pt x="850" y="164"/>
                    <a:pt x="920" y="116"/>
                  </a:cubicBezTo>
                  <a:cubicBezTo>
                    <a:pt x="923" y="114"/>
                    <a:pt x="923" y="114"/>
                    <a:pt x="923" y="114"/>
                  </a:cubicBezTo>
                  <a:close/>
                </a:path>
              </a:pathLst>
            </a:custGeom>
            <a:grpFill/>
            <a:ln w="9525">
              <a:noFill/>
              <a:round/>
            </a:ln>
          </p:spPr>
          <p:txBody>
            <a:bodyPr vert="horz" wrap="square" lIns="91440" tIns="45720" rIns="91440" bIns="45720" numCol="1" anchor="t" anchorCtr="0" compatLnSpc="1"/>
            <a:lstStyle/>
            <a:p>
              <a:endParaRPr lang="zh-CN" altLang="en-US">
                <a:solidFill>
                  <a:srgbClr val="FFB954"/>
                </a:solidFill>
                <a:latin typeface="微软雅黑" panose="020B0503020204020204" pitchFamily="34" charset="-122"/>
                <a:ea typeface="微软雅黑" panose="020B0503020204020204" pitchFamily="34" charset="-122"/>
              </a:endParaRPr>
            </a:p>
          </p:txBody>
        </p:sp>
        <p:sp>
          <p:nvSpPr>
            <p:cNvPr id="111" name="Freeform 8"/>
            <p:cNvSpPr/>
            <p:nvPr/>
          </p:nvSpPr>
          <p:spPr bwMode="auto">
            <a:xfrm>
              <a:off x="6021388" y="809625"/>
              <a:ext cx="792163" cy="1135063"/>
            </a:xfrm>
            <a:custGeom>
              <a:avLst/>
              <a:gdLst>
                <a:gd name="T0" fmla="*/ 5 w 211"/>
                <a:gd name="T1" fmla="*/ 302 h 302"/>
                <a:gd name="T2" fmla="*/ 211 w 211"/>
                <a:gd name="T3" fmla="*/ 47 h 302"/>
                <a:gd name="T4" fmla="*/ 208 w 211"/>
                <a:gd name="T5" fmla="*/ 6 h 302"/>
                <a:gd name="T6" fmla="*/ 207 w 211"/>
                <a:gd name="T7" fmla="*/ 0 h 302"/>
                <a:gd name="T8" fmla="*/ 0 w 211"/>
                <a:gd name="T9" fmla="*/ 249 h 302"/>
                <a:gd name="T10" fmla="*/ 5 w 211"/>
                <a:gd name="T11" fmla="*/ 295 h 302"/>
                <a:gd name="T12" fmla="*/ 5 w 211"/>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211" h="302">
                  <a:moveTo>
                    <a:pt x="5" y="302"/>
                  </a:moveTo>
                  <a:cubicBezTo>
                    <a:pt x="112" y="268"/>
                    <a:pt x="211" y="188"/>
                    <a:pt x="211" y="47"/>
                  </a:cubicBezTo>
                  <a:cubicBezTo>
                    <a:pt x="211" y="36"/>
                    <a:pt x="210" y="22"/>
                    <a:pt x="208" y="6"/>
                  </a:cubicBezTo>
                  <a:cubicBezTo>
                    <a:pt x="207" y="0"/>
                    <a:pt x="207" y="0"/>
                    <a:pt x="207" y="0"/>
                  </a:cubicBezTo>
                  <a:cubicBezTo>
                    <a:pt x="98" y="30"/>
                    <a:pt x="0" y="115"/>
                    <a:pt x="0" y="249"/>
                  </a:cubicBezTo>
                  <a:cubicBezTo>
                    <a:pt x="0" y="262"/>
                    <a:pt x="1" y="278"/>
                    <a:pt x="5" y="295"/>
                  </a:cubicBezTo>
                  <a:cubicBezTo>
                    <a:pt x="5" y="302"/>
                    <a:pt x="5" y="302"/>
                    <a:pt x="5" y="302"/>
                  </a:cubicBezTo>
                  <a:close/>
                </a:path>
              </a:pathLst>
            </a:custGeom>
            <a:grpFill/>
            <a:ln w="9525">
              <a:noFill/>
              <a:round/>
            </a:ln>
          </p:spPr>
          <p:txBody>
            <a:bodyPr vert="horz" wrap="square" lIns="91440" tIns="45720" rIns="91440" bIns="45720" numCol="1" anchor="t" anchorCtr="0" compatLnSpc="1"/>
            <a:lstStyle/>
            <a:p>
              <a:endParaRPr lang="zh-CN" altLang="en-US">
                <a:solidFill>
                  <a:srgbClr val="FFB954"/>
                </a:solidFill>
                <a:latin typeface="微软雅黑" panose="020B0503020204020204" pitchFamily="34" charset="-122"/>
                <a:ea typeface="微软雅黑" panose="020B0503020204020204" pitchFamily="34" charset="-122"/>
              </a:endParaRPr>
            </a:p>
          </p:txBody>
        </p:sp>
      </p:grpSp>
      <p:grpSp>
        <p:nvGrpSpPr>
          <p:cNvPr id="112" name="组合 111"/>
          <p:cNvGrpSpPr/>
          <p:nvPr/>
        </p:nvGrpSpPr>
        <p:grpSpPr>
          <a:xfrm>
            <a:off x="1827514" y="2116032"/>
            <a:ext cx="1478797" cy="586760"/>
            <a:chOff x="3447030" y="3890565"/>
            <a:chExt cx="1971730" cy="782347"/>
          </a:xfrm>
        </p:grpSpPr>
        <p:sp>
          <p:nvSpPr>
            <p:cNvPr id="113" name="文本框 111"/>
            <p:cNvSpPr txBox="1"/>
            <p:nvPr/>
          </p:nvSpPr>
          <p:spPr>
            <a:xfrm>
              <a:off x="3451161" y="3890565"/>
              <a:ext cx="1725052" cy="410369"/>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标题文字</a:t>
              </a:r>
              <a:endParaRPr lang="zh-CN" altLang="en-US" sz="1400" dirty="0">
                <a:latin typeface="微软雅黑" panose="020B0503020204020204" pitchFamily="34" charset="-122"/>
                <a:ea typeface="微软雅黑" panose="020B0503020204020204" pitchFamily="34" charset="-122"/>
              </a:endParaRPr>
            </a:p>
          </p:txBody>
        </p:sp>
        <p:sp>
          <p:nvSpPr>
            <p:cNvPr id="114" name="文本框 112"/>
            <p:cNvSpPr txBox="1"/>
            <p:nvPr/>
          </p:nvSpPr>
          <p:spPr>
            <a:xfrm>
              <a:off x="3447030" y="4180469"/>
              <a:ext cx="1971730" cy="492443"/>
            </a:xfrm>
            <a:prstGeom prst="rect">
              <a:avLst/>
            </a:prstGeom>
            <a:noFill/>
          </p:spPr>
          <p:txBody>
            <a:bodyPr wrap="square" rtlCol="0">
              <a:spAutoFit/>
            </a:bodyPr>
            <a:lstStyle/>
            <a:p>
              <a:pPr algn="just"/>
              <a:r>
                <a:rPr lang="zh-CN" altLang="en-US" sz="9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9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1827514" y="2839717"/>
            <a:ext cx="1478797" cy="586760"/>
            <a:chOff x="3447030" y="3890565"/>
            <a:chExt cx="1971730" cy="782347"/>
          </a:xfrm>
        </p:grpSpPr>
        <p:sp>
          <p:nvSpPr>
            <p:cNvPr id="116" name="文本框 111"/>
            <p:cNvSpPr txBox="1"/>
            <p:nvPr/>
          </p:nvSpPr>
          <p:spPr>
            <a:xfrm>
              <a:off x="3451161" y="3890565"/>
              <a:ext cx="1725052" cy="410369"/>
            </a:xfrm>
            <a:prstGeom prst="rect">
              <a:avLst/>
            </a:prstGeom>
            <a:noFill/>
          </p:spPr>
          <p:txBody>
            <a:bodyPr wrap="square" rtlCol="0">
              <a:spAutoFit/>
            </a:bodyPr>
            <a:lstStyle/>
            <a:p>
              <a:r>
                <a:rPr lang="zh-CN" altLang="en-US" sz="1400" dirty="0" smtClean="0">
                  <a:solidFill>
                    <a:schemeClr val="bg2"/>
                  </a:solidFill>
                  <a:latin typeface="微软雅黑" panose="020B0503020204020204" pitchFamily="34" charset="-122"/>
                  <a:ea typeface="微软雅黑" panose="020B0503020204020204" pitchFamily="34" charset="-122"/>
                </a:rPr>
                <a:t>标题文字</a:t>
              </a:r>
              <a:endParaRPr lang="zh-CN" altLang="en-US" sz="1400" dirty="0">
                <a:solidFill>
                  <a:schemeClr val="bg2"/>
                </a:solidFill>
                <a:latin typeface="微软雅黑" panose="020B0503020204020204" pitchFamily="34" charset="-122"/>
                <a:ea typeface="微软雅黑" panose="020B0503020204020204" pitchFamily="34" charset="-122"/>
              </a:endParaRPr>
            </a:p>
          </p:txBody>
        </p:sp>
        <p:sp>
          <p:nvSpPr>
            <p:cNvPr id="117" name="文本框 112"/>
            <p:cNvSpPr txBox="1"/>
            <p:nvPr/>
          </p:nvSpPr>
          <p:spPr>
            <a:xfrm>
              <a:off x="3447030" y="4180469"/>
              <a:ext cx="1971730" cy="492443"/>
            </a:xfrm>
            <a:prstGeom prst="rect">
              <a:avLst/>
            </a:prstGeom>
            <a:noFill/>
          </p:spPr>
          <p:txBody>
            <a:bodyPr wrap="square" rtlCol="0">
              <a:spAutoFit/>
            </a:bodyPr>
            <a:lstStyle/>
            <a:p>
              <a:pPr algn="just"/>
              <a:r>
                <a:rPr lang="zh-CN" altLang="en-US" sz="900" kern="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900" kern="0" dirty="0" smtClean="0">
                  <a:solidFill>
                    <a:schemeClr val="accent1"/>
                  </a:solidFill>
                  <a:latin typeface="微软雅黑" panose="020B0503020204020204" pitchFamily="34" charset="-122"/>
                  <a:ea typeface="微软雅黑" panose="020B0503020204020204" pitchFamily="34" charset="-122"/>
                  <a:cs typeface="Arial" panose="020B0604020202020204" pitchFamily="34" charset="0"/>
                </a:rPr>
                <a:t>文本</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grpSp>
      <p:sp>
        <p:nvSpPr>
          <p:cNvPr id="118" name="TextBox 117"/>
          <p:cNvSpPr txBox="1"/>
          <p:nvPr/>
        </p:nvSpPr>
        <p:spPr>
          <a:xfrm>
            <a:off x="1187624" y="4187864"/>
            <a:ext cx="6696744" cy="400110"/>
          </a:xfrm>
          <a:prstGeom prst="rect">
            <a:avLst/>
          </a:prstGeom>
          <a:noFill/>
        </p:spPr>
        <p:txBody>
          <a:bodyPr wrap="square" rtlCol="0">
            <a:spAutoFit/>
          </a:bodyPr>
          <a:lstStyle/>
          <a:p>
            <a:r>
              <a:rPr lang="zh-CN" altLang="en-US" sz="1000" spc="-10" dirty="0" smtClean="0">
                <a:solidFill>
                  <a:schemeClr val="accent1"/>
                </a:solidFill>
                <a:latin typeface="微软雅黑" panose="020B0503020204020204" pitchFamily="34" charset="-122"/>
                <a:ea typeface="微软雅黑" panose="020B0503020204020204" pitchFamily="34" charset="-122"/>
              </a:rPr>
              <a:t>请输入内容请输入文字内容请输入内容请输入文字内容请输入内容请输入文字内容请输入内容请输入文字内容请输入内容请输入文字内容请</a:t>
            </a:r>
            <a:r>
              <a:rPr lang="zh-CN" altLang="en-US" sz="1000" spc="-10" dirty="0">
                <a:solidFill>
                  <a:schemeClr val="accent1"/>
                </a:solidFill>
                <a:latin typeface="微软雅黑" panose="020B0503020204020204" pitchFamily="34" charset="-122"/>
                <a:ea typeface="微软雅黑" panose="020B0503020204020204" pitchFamily="34" charset="-122"/>
              </a:rPr>
              <a:t>输入内容请输入文字内容请输入内容请输入文字内容请输入内容</a:t>
            </a:r>
            <a:r>
              <a:rPr lang="zh-CN" altLang="en-US" sz="1000" spc="-10" dirty="0" smtClean="0">
                <a:solidFill>
                  <a:schemeClr val="accent1"/>
                </a:solidFill>
                <a:latin typeface="微软雅黑" panose="020B0503020204020204" pitchFamily="34" charset="-122"/>
                <a:ea typeface="微软雅黑" panose="020B0503020204020204" pitchFamily="34" charset="-122"/>
              </a:rPr>
              <a:t>请</a:t>
            </a:r>
          </a:p>
        </p:txBody>
      </p:sp>
      <p:sp>
        <p:nvSpPr>
          <p:cNvPr id="119" name="TextBox 118"/>
          <p:cNvSpPr txBox="1"/>
          <p:nvPr/>
        </p:nvSpPr>
        <p:spPr>
          <a:xfrm>
            <a:off x="1187624" y="3873410"/>
            <a:ext cx="2054567" cy="338554"/>
          </a:xfrm>
          <a:prstGeom prst="rect">
            <a:avLst/>
          </a:prstGeom>
          <a:noFill/>
        </p:spPr>
        <p:txBody>
          <a:bodyPr wrap="square" rtlCol="0">
            <a:spAutoFit/>
          </a:bodyPr>
          <a:lstStyle/>
          <a:p>
            <a:r>
              <a:rPr lang="zh-CN" altLang="en-US" sz="1600" spc="-10" dirty="0" smtClean="0">
                <a:solidFill>
                  <a:schemeClr val="tx2"/>
                </a:solidFill>
                <a:latin typeface="微软雅黑" panose="020B0503020204020204" pitchFamily="34" charset="-122"/>
                <a:ea typeface="微软雅黑" panose="020B0503020204020204" pitchFamily="34" charset="-122"/>
              </a:rPr>
              <a:t>标题文字内容</a:t>
            </a:r>
          </a:p>
        </p:txBody>
      </p:sp>
      <p:grpSp>
        <p:nvGrpSpPr>
          <p:cNvPr id="120" name="组合 119"/>
          <p:cNvGrpSpPr/>
          <p:nvPr/>
        </p:nvGrpSpPr>
        <p:grpSpPr>
          <a:xfrm>
            <a:off x="280052" y="242680"/>
            <a:ext cx="2904891" cy="338554"/>
            <a:chOff x="568442" y="319364"/>
            <a:chExt cx="3873190" cy="451406"/>
          </a:xfrm>
        </p:grpSpPr>
        <p:sp>
          <p:nvSpPr>
            <p:cNvPr id="121"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22" name="等腰三角形 121"/>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23"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right)">
                                      <p:cBhvr>
                                        <p:cTn id="11" dur="500"/>
                                        <p:tgtEl>
                                          <p:spTgt spid="5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righ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right)">
                                      <p:cBhvr>
                                        <p:cTn id="20" dur="500"/>
                                        <p:tgtEl>
                                          <p:spTgt spid="6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right)">
                                      <p:cBhvr>
                                        <p:cTn id="23" dur="500"/>
                                        <p:tgtEl>
                                          <p:spTgt spid="6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right)">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0-#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0-#ppt_w/2"/>
                                          </p:val>
                                        </p:tav>
                                        <p:tav tm="100000">
                                          <p:val>
                                            <p:strVal val="#ppt_x"/>
                                          </p:val>
                                        </p:tav>
                                      </p:tavLst>
                                    </p:anim>
                                    <p:anim calcmode="lin" valueType="num">
                                      <p:cBhvr additive="base">
                                        <p:cTn id="36" dur="500" fill="hold"/>
                                        <p:tgtEl>
                                          <p:spTgt spid="6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0-#ppt_w/2"/>
                                          </p:val>
                                        </p:tav>
                                        <p:tav tm="100000">
                                          <p:val>
                                            <p:strVal val="#ppt_x"/>
                                          </p:val>
                                        </p:tav>
                                      </p:tavLst>
                                    </p:anim>
                                    <p:anim calcmode="lin" valueType="num">
                                      <p:cBhvr additive="base">
                                        <p:cTn id="40" dur="500" fill="hold"/>
                                        <p:tgtEl>
                                          <p:spTgt spid="6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0-#ppt_w/2"/>
                                          </p:val>
                                        </p:tav>
                                        <p:tav tm="100000">
                                          <p:val>
                                            <p:strVal val="#ppt_x"/>
                                          </p:val>
                                        </p:tav>
                                      </p:tavLst>
                                    </p:anim>
                                    <p:anim calcmode="lin" valueType="num">
                                      <p:cBhvr additive="base">
                                        <p:cTn id="44" dur="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0-#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fill="hold"/>
                                        <p:tgtEl>
                                          <p:spTgt spid="71"/>
                                        </p:tgtEl>
                                        <p:attrNameLst>
                                          <p:attrName>ppt_x</p:attrName>
                                        </p:attrNameLst>
                                      </p:cBhvr>
                                      <p:tavLst>
                                        <p:tav tm="0">
                                          <p:val>
                                            <p:strVal val="0-#ppt_w/2"/>
                                          </p:val>
                                        </p:tav>
                                        <p:tav tm="100000">
                                          <p:val>
                                            <p:strVal val="#ppt_x"/>
                                          </p:val>
                                        </p:tav>
                                      </p:tavLst>
                                    </p:anim>
                                    <p:anim calcmode="lin" valueType="num">
                                      <p:cBhvr additive="base">
                                        <p:cTn id="52" dur="500" fill="hold"/>
                                        <p:tgtEl>
                                          <p:spTgt spid="7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0-#ppt_w/2"/>
                                          </p:val>
                                        </p:tav>
                                        <p:tav tm="100000">
                                          <p:val>
                                            <p:strVal val="#ppt_x"/>
                                          </p:val>
                                        </p:tav>
                                      </p:tavLst>
                                    </p:anim>
                                    <p:anim calcmode="lin" valueType="num">
                                      <p:cBhvr additive="base">
                                        <p:cTn id="56" dur="500" fill="hold"/>
                                        <p:tgtEl>
                                          <p:spTgt spid="7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0-#ppt_w/2"/>
                                          </p:val>
                                        </p:tav>
                                        <p:tav tm="100000">
                                          <p:val>
                                            <p:strVal val="#ppt_x"/>
                                          </p:val>
                                        </p:tav>
                                      </p:tavLst>
                                    </p:anim>
                                    <p:anim calcmode="lin" valueType="num">
                                      <p:cBhvr additive="base">
                                        <p:cTn id="60" dur="500" fill="hold"/>
                                        <p:tgtEl>
                                          <p:spTgt spid="73"/>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anim calcmode="lin" valueType="num">
                                      <p:cBhvr additive="base">
                                        <p:cTn id="63" dur="500" fill="hold"/>
                                        <p:tgtEl>
                                          <p:spTgt spid="74"/>
                                        </p:tgtEl>
                                        <p:attrNameLst>
                                          <p:attrName>ppt_x</p:attrName>
                                        </p:attrNameLst>
                                      </p:cBhvr>
                                      <p:tavLst>
                                        <p:tav tm="0">
                                          <p:val>
                                            <p:strVal val="0-#ppt_w/2"/>
                                          </p:val>
                                        </p:tav>
                                        <p:tav tm="100000">
                                          <p:val>
                                            <p:strVal val="#ppt_x"/>
                                          </p:val>
                                        </p:tav>
                                      </p:tavLst>
                                    </p:anim>
                                    <p:anim calcmode="lin" valueType="num">
                                      <p:cBhvr additive="base">
                                        <p:cTn id="64" dur="500" fill="hold"/>
                                        <p:tgtEl>
                                          <p:spTgt spid="74"/>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0-#ppt_w/2"/>
                                          </p:val>
                                        </p:tav>
                                        <p:tav tm="100000">
                                          <p:val>
                                            <p:strVal val="#ppt_x"/>
                                          </p:val>
                                        </p:tav>
                                      </p:tavLst>
                                    </p:anim>
                                    <p:anim calcmode="lin" valueType="num">
                                      <p:cBhvr additive="base">
                                        <p:cTn id="68" dur="500" fill="hold"/>
                                        <p:tgtEl>
                                          <p:spTgt spid="10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anim calcmode="lin" valueType="num">
                                      <p:cBhvr additive="base">
                                        <p:cTn id="71" dur="500" fill="hold"/>
                                        <p:tgtEl>
                                          <p:spTgt spid="112"/>
                                        </p:tgtEl>
                                        <p:attrNameLst>
                                          <p:attrName>ppt_x</p:attrName>
                                        </p:attrNameLst>
                                      </p:cBhvr>
                                      <p:tavLst>
                                        <p:tav tm="0">
                                          <p:val>
                                            <p:strVal val="0-#ppt_w/2"/>
                                          </p:val>
                                        </p:tav>
                                        <p:tav tm="100000">
                                          <p:val>
                                            <p:strVal val="#ppt_x"/>
                                          </p:val>
                                        </p:tav>
                                      </p:tavLst>
                                    </p:anim>
                                    <p:anim calcmode="lin" valueType="num">
                                      <p:cBhvr additive="base">
                                        <p:cTn id="72" dur="500" fill="hold"/>
                                        <p:tgtEl>
                                          <p:spTgt spid="11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115"/>
                                        </p:tgtEl>
                                        <p:attrNameLst>
                                          <p:attrName>style.visibility</p:attrName>
                                        </p:attrNameLst>
                                      </p:cBhvr>
                                      <p:to>
                                        <p:strVal val="visible"/>
                                      </p:to>
                                    </p:set>
                                    <p:anim calcmode="lin" valueType="num">
                                      <p:cBhvr additive="base">
                                        <p:cTn id="75" dur="500" fill="hold"/>
                                        <p:tgtEl>
                                          <p:spTgt spid="115"/>
                                        </p:tgtEl>
                                        <p:attrNameLst>
                                          <p:attrName>ppt_x</p:attrName>
                                        </p:attrNameLst>
                                      </p:cBhvr>
                                      <p:tavLst>
                                        <p:tav tm="0">
                                          <p:val>
                                            <p:strVal val="0-#ppt_w/2"/>
                                          </p:val>
                                        </p:tav>
                                        <p:tav tm="100000">
                                          <p:val>
                                            <p:strVal val="#ppt_x"/>
                                          </p:val>
                                        </p:tav>
                                      </p:tavLst>
                                    </p:anim>
                                    <p:anim calcmode="lin" valueType="num">
                                      <p:cBhvr additive="base">
                                        <p:cTn id="76" dur="5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fade">
                                      <p:cBhvr>
                                        <p:cTn id="81" dur="500"/>
                                        <p:tgtEl>
                                          <p:spTgt spid="119"/>
                                        </p:tgtEl>
                                      </p:cBhvr>
                                    </p:animEffect>
                                    <p:anim calcmode="lin" valueType="num">
                                      <p:cBhvr>
                                        <p:cTn id="82" dur="500" fill="hold"/>
                                        <p:tgtEl>
                                          <p:spTgt spid="119"/>
                                        </p:tgtEl>
                                        <p:attrNameLst>
                                          <p:attrName>ppt_x</p:attrName>
                                        </p:attrNameLst>
                                      </p:cBhvr>
                                      <p:tavLst>
                                        <p:tav tm="0">
                                          <p:val>
                                            <p:strVal val="#ppt_x"/>
                                          </p:val>
                                        </p:tav>
                                        <p:tav tm="100000">
                                          <p:val>
                                            <p:strVal val="#ppt_x"/>
                                          </p:val>
                                        </p:tav>
                                      </p:tavLst>
                                    </p:anim>
                                    <p:anim calcmode="lin" valueType="num">
                                      <p:cBhvr>
                                        <p:cTn id="83" dur="500" fill="hold"/>
                                        <p:tgtEl>
                                          <p:spTgt spid="1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500"/>
                                        <p:tgtEl>
                                          <p:spTgt spid="118"/>
                                        </p:tgtEl>
                                      </p:cBhvr>
                                    </p:animEffect>
                                    <p:anim calcmode="lin" valueType="num">
                                      <p:cBhvr>
                                        <p:cTn id="87" dur="500" fill="hold"/>
                                        <p:tgtEl>
                                          <p:spTgt spid="118"/>
                                        </p:tgtEl>
                                        <p:attrNameLst>
                                          <p:attrName>ppt_x</p:attrName>
                                        </p:attrNameLst>
                                      </p:cBhvr>
                                      <p:tavLst>
                                        <p:tav tm="0">
                                          <p:val>
                                            <p:strVal val="#ppt_x"/>
                                          </p:val>
                                        </p:tav>
                                        <p:tav tm="100000">
                                          <p:val>
                                            <p:strVal val="#ppt_x"/>
                                          </p:val>
                                        </p:tav>
                                      </p:tavLst>
                                    </p:anim>
                                    <p:anim calcmode="lin" valueType="num">
                                      <p:cBhvr>
                                        <p:cTn id="88"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7" grpId="0" animBg="1"/>
      <p:bldP spid="68" grpId="0" animBg="1"/>
      <p:bldP spid="69" grpId="0" animBg="1"/>
      <p:bldP spid="70" grpId="0" animBg="1"/>
      <p:bldP spid="71" grpId="0" animBg="1"/>
      <p:bldP spid="72" grpId="0" animBg="1"/>
      <p:bldP spid="73" grpId="0" animBg="1"/>
      <p:bldP spid="118" grpId="0"/>
      <p:bldP spid="1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5354564" y="1717179"/>
            <a:ext cx="319318" cy="858257"/>
            <a:chOff x="7148948" y="2531570"/>
            <a:chExt cx="425757" cy="1144342"/>
          </a:xfrm>
        </p:grpSpPr>
        <p:cxnSp>
          <p:nvCxnSpPr>
            <p:cNvPr id="76" name="直接连接符 75"/>
            <p:cNvCxnSpPr/>
            <p:nvPr/>
          </p:nvCxnSpPr>
          <p:spPr>
            <a:xfrm flipH="1">
              <a:off x="7354129" y="2913430"/>
              <a:ext cx="1" cy="762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148948" y="2531570"/>
              <a:ext cx="425757" cy="492442"/>
              <a:chOff x="7148948" y="2531570"/>
              <a:chExt cx="425757" cy="492442"/>
            </a:xfrm>
          </p:grpSpPr>
          <p:sp>
            <p:nvSpPr>
              <p:cNvPr id="78" name="椭圆 77"/>
              <p:cNvSpPr/>
              <p:nvPr/>
            </p:nvSpPr>
            <p:spPr>
              <a:xfrm>
                <a:off x="7159500" y="2576506"/>
                <a:ext cx="387795" cy="3877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79" name="文本框 44"/>
              <p:cNvSpPr txBox="1"/>
              <p:nvPr/>
            </p:nvSpPr>
            <p:spPr>
              <a:xfrm>
                <a:off x="7148948" y="2531570"/>
                <a:ext cx="425757" cy="492442"/>
              </a:xfrm>
              <a:prstGeom prst="rect">
                <a:avLst/>
              </a:prstGeom>
              <a:noFill/>
            </p:spPr>
            <p:txBody>
              <a:bodyPr wrap="none" rtlCol="0">
                <a:spAutoFit/>
              </a:bodyPr>
              <a:lstStyle/>
              <a:p>
                <a:r>
                  <a:rPr lang="en-US" altLang="zh-CN" dirty="0">
                    <a:solidFill>
                      <a:schemeClr val="accent2"/>
                    </a:solidFill>
                    <a:latin typeface="微软雅黑" panose="020B0503020204020204" pitchFamily="34" charset="-122"/>
                    <a:ea typeface="微软雅黑" panose="020B0503020204020204" pitchFamily="34" charset="-122"/>
                  </a:rPr>
                  <a:t>3</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grpSp>
        <p:nvGrpSpPr>
          <p:cNvPr id="80" name="组合 79"/>
          <p:cNvGrpSpPr/>
          <p:nvPr/>
        </p:nvGrpSpPr>
        <p:grpSpPr>
          <a:xfrm>
            <a:off x="3472837" y="3100589"/>
            <a:ext cx="319319" cy="866695"/>
            <a:chOff x="4630439" y="3891279"/>
            <a:chExt cx="425757" cy="1155593"/>
          </a:xfrm>
        </p:grpSpPr>
        <p:cxnSp>
          <p:nvCxnSpPr>
            <p:cNvPr id="81" name="直接连接符 80"/>
            <p:cNvCxnSpPr/>
            <p:nvPr/>
          </p:nvCxnSpPr>
          <p:spPr>
            <a:xfrm flipV="1">
              <a:off x="4832837" y="3891279"/>
              <a:ext cx="0" cy="762730"/>
            </a:xfrm>
            <a:prstGeom prst="line">
              <a:avLst/>
            </a:prstGeom>
            <a:solidFill>
              <a:srgbClr val="375BA5"/>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4630439" y="4554429"/>
              <a:ext cx="425757" cy="492443"/>
              <a:chOff x="4630439" y="4554429"/>
              <a:chExt cx="425757" cy="492443"/>
            </a:xfrm>
          </p:grpSpPr>
          <p:sp>
            <p:nvSpPr>
              <p:cNvPr id="83" name="椭圆 82"/>
              <p:cNvSpPr/>
              <p:nvPr/>
            </p:nvSpPr>
            <p:spPr>
              <a:xfrm flipV="1">
                <a:off x="4638208" y="4603137"/>
                <a:ext cx="387795" cy="3877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84" name="文本框 43"/>
              <p:cNvSpPr txBox="1"/>
              <p:nvPr/>
            </p:nvSpPr>
            <p:spPr>
              <a:xfrm>
                <a:off x="4630439" y="4554429"/>
                <a:ext cx="425757" cy="492443"/>
              </a:xfrm>
              <a:prstGeom prst="rect">
                <a:avLst/>
              </a:prstGeom>
              <a:noFill/>
            </p:spPr>
            <p:txBody>
              <a:bodyPr wrap="none" rtlCol="0">
                <a:spAutoFit/>
              </a:bodyPr>
              <a:lstStyle/>
              <a:p>
                <a:r>
                  <a:rPr lang="en-US" altLang="zh-CN" dirty="0">
                    <a:solidFill>
                      <a:srgbClr val="E2E9F6"/>
                    </a:solidFill>
                    <a:latin typeface="微软雅黑" panose="020B0503020204020204" pitchFamily="34" charset="-122"/>
                    <a:ea typeface="微软雅黑" panose="020B0503020204020204" pitchFamily="34" charset="-122"/>
                  </a:rPr>
                  <a:t>2</a:t>
                </a:r>
                <a:endParaRPr lang="zh-CN" altLang="en-US" dirty="0">
                  <a:solidFill>
                    <a:srgbClr val="E2E9F6"/>
                  </a:solidFill>
                  <a:latin typeface="微软雅黑" panose="020B0503020204020204" pitchFamily="34" charset="-122"/>
                  <a:ea typeface="微软雅黑" panose="020B0503020204020204" pitchFamily="34" charset="-122"/>
                </a:endParaRPr>
              </a:p>
            </p:txBody>
          </p:sp>
        </p:grpSp>
      </p:grpSp>
      <p:grpSp>
        <p:nvGrpSpPr>
          <p:cNvPr id="85" name="组合 84"/>
          <p:cNvGrpSpPr/>
          <p:nvPr/>
        </p:nvGrpSpPr>
        <p:grpSpPr>
          <a:xfrm>
            <a:off x="1573678" y="1698442"/>
            <a:ext cx="319319" cy="876991"/>
            <a:chOff x="2098242" y="2506590"/>
            <a:chExt cx="425759" cy="1169322"/>
          </a:xfrm>
        </p:grpSpPr>
        <p:cxnSp>
          <p:nvCxnSpPr>
            <p:cNvPr id="86" name="直接连接符 85"/>
            <p:cNvCxnSpPr/>
            <p:nvPr/>
          </p:nvCxnSpPr>
          <p:spPr>
            <a:xfrm flipH="1">
              <a:off x="2320424" y="2913430"/>
              <a:ext cx="1" cy="762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2098242" y="2506590"/>
              <a:ext cx="425759" cy="492443"/>
              <a:chOff x="2098242" y="2506590"/>
              <a:chExt cx="425759" cy="492443"/>
            </a:xfrm>
          </p:grpSpPr>
          <p:sp>
            <p:nvSpPr>
              <p:cNvPr id="88" name="椭圆 87"/>
              <p:cNvSpPr/>
              <p:nvPr/>
            </p:nvSpPr>
            <p:spPr>
              <a:xfrm>
                <a:off x="2125795" y="2576506"/>
                <a:ext cx="387795" cy="387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89" name="文本框 42"/>
              <p:cNvSpPr txBox="1"/>
              <p:nvPr/>
            </p:nvSpPr>
            <p:spPr>
              <a:xfrm>
                <a:off x="2098242" y="2506590"/>
                <a:ext cx="425759" cy="492443"/>
              </a:xfrm>
              <a:prstGeom prst="rect">
                <a:avLst/>
              </a:prstGeom>
              <a:noFill/>
            </p:spPr>
            <p:txBody>
              <a:bodyPr wrap="none" rtlCol="0">
                <a:spAutoFit/>
              </a:bodyPr>
              <a:lstStyle/>
              <a:p>
                <a:r>
                  <a:rPr lang="en-US" altLang="zh-CN" dirty="0">
                    <a:solidFill>
                      <a:schemeClr val="accent2"/>
                    </a:solidFill>
                    <a:latin typeface="微软雅黑" panose="020B0503020204020204" pitchFamily="34" charset="-122"/>
                    <a:ea typeface="微软雅黑" panose="020B0503020204020204" pitchFamily="34" charset="-122"/>
                  </a:rPr>
                  <a:t>1</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sp>
        <p:nvSpPr>
          <p:cNvPr id="90" name="矩形 89"/>
          <p:cNvSpPr/>
          <p:nvPr/>
        </p:nvSpPr>
        <p:spPr>
          <a:xfrm>
            <a:off x="794769" y="4365662"/>
            <a:ext cx="1890001" cy="4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91" name="矩形 90"/>
          <p:cNvSpPr/>
          <p:nvPr/>
        </p:nvSpPr>
        <p:spPr>
          <a:xfrm flipV="1">
            <a:off x="2679079" y="1269416"/>
            <a:ext cx="1890001" cy="4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92" name="矩形 91"/>
          <p:cNvSpPr/>
          <p:nvPr/>
        </p:nvSpPr>
        <p:spPr>
          <a:xfrm>
            <a:off x="4562904" y="4365662"/>
            <a:ext cx="1890001" cy="4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93" name="矩形 92"/>
          <p:cNvSpPr/>
          <p:nvPr/>
        </p:nvSpPr>
        <p:spPr>
          <a:xfrm flipV="1">
            <a:off x="6452088" y="1269416"/>
            <a:ext cx="1890001" cy="4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794770" y="2454744"/>
            <a:ext cx="1890000" cy="515726"/>
            <a:chOff x="1059693" y="3272991"/>
            <a:chExt cx="2520000" cy="687635"/>
          </a:xfrm>
          <a:solidFill>
            <a:schemeClr val="bg1"/>
          </a:solidFill>
        </p:grpSpPr>
        <p:sp>
          <p:nvSpPr>
            <p:cNvPr id="95" name="五边形 94"/>
            <p:cNvSpPr/>
            <p:nvPr/>
          </p:nvSpPr>
          <p:spPr>
            <a:xfrm rot="16200000">
              <a:off x="1975875" y="2356809"/>
              <a:ext cx="687635" cy="2520000"/>
            </a:xfrm>
            <a:prstGeom prst="homePlate">
              <a:avLst>
                <a:gd name="adj" fmla="val 487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96" name="文本框 34"/>
            <p:cNvSpPr txBox="1"/>
            <p:nvPr/>
          </p:nvSpPr>
          <p:spPr>
            <a:xfrm>
              <a:off x="1259246" y="3502010"/>
              <a:ext cx="2120892" cy="418576"/>
            </a:xfrm>
            <a:prstGeom prst="rect">
              <a:avLst/>
            </a:prstGeom>
            <a:noFill/>
          </p:spPr>
          <p:txBody>
            <a:bodyPr wrap="square" rtlCol="0">
              <a:spAutoFit/>
            </a:bodyPr>
            <a:lstStyle/>
            <a:p>
              <a:pPr algn="ctr">
                <a:lnSpc>
                  <a:spcPct val="90000"/>
                </a:lnSpc>
                <a:spcBef>
                  <a:spcPts val="750"/>
                </a:spcBef>
              </a:pPr>
              <a:r>
                <a:rPr lang="zh-CN" altLang="en-US" sz="1600" dirty="0">
                  <a:solidFill>
                    <a:schemeClr val="accent2"/>
                  </a:solidFill>
                  <a:latin typeface="微软雅黑" panose="020B0503020204020204" pitchFamily="34" charset="-122"/>
                  <a:ea typeface="微软雅黑" panose="020B0503020204020204" pitchFamily="34" charset="-122"/>
                </a:rPr>
                <a:t>添加标题</a:t>
              </a:r>
            </a:p>
          </p:txBody>
        </p:sp>
      </p:grpSp>
      <p:sp>
        <p:nvSpPr>
          <p:cNvPr id="97" name="文本框 35"/>
          <p:cNvSpPr txBox="1"/>
          <p:nvPr/>
        </p:nvSpPr>
        <p:spPr>
          <a:xfrm>
            <a:off x="827584" y="3020886"/>
            <a:ext cx="1881095" cy="649922"/>
          </a:xfrm>
          <a:prstGeom prst="rect">
            <a:avLst/>
          </a:prstGeom>
          <a:noFill/>
        </p:spPr>
        <p:txBody>
          <a:bodyPr wrap="square" lIns="68580" tIns="34290" rIns="68580" bIns="34290" rtlCol="0">
            <a:spAutoFit/>
          </a:bodyPr>
          <a:lstStyle/>
          <a:p>
            <a:pPr>
              <a:lnSpc>
                <a:spcPct val="130000"/>
              </a:lnSpc>
            </a:pPr>
            <a:r>
              <a:rPr lang="zh-CN" altLang="en-US" sz="1000" dirty="0" smtClean="0">
                <a:solidFill>
                  <a:schemeClr val="accent1"/>
                </a:solidFill>
                <a:latin typeface="微软雅黑" panose="020B0503020204020204" pitchFamily="34" charset="-122"/>
                <a:ea typeface="微软雅黑" panose="020B0503020204020204" pitchFamily="34" charset="-122"/>
              </a:rPr>
              <a:t> 亮亮图文旗舰店</a:t>
            </a:r>
            <a:r>
              <a:rPr lang="en-US" altLang="zh-CN" sz="1000" dirty="0" smtClean="0">
                <a:solidFill>
                  <a:schemeClr val="accent1"/>
                </a:solidFill>
                <a:latin typeface="微软雅黑" panose="020B0503020204020204" pitchFamily="34" charset="-122"/>
                <a:ea typeface="微软雅黑" panose="020B0503020204020204" pitchFamily="34" charset="-122"/>
              </a:rPr>
              <a:t>https://liangliangtuwen.tmall.com</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4562905" y="2454744"/>
            <a:ext cx="1890000" cy="551486"/>
            <a:chOff x="6093398" y="3272991"/>
            <a:chExt cx="2520000" cy="735315"/>
          </a:xfrm>
        </p:grpSpPr>
        <p:sp>
          <p:nvSpPr>
            <p:cNvPr id="99" name="五边形 98"/>
            <p:cNvSpPr/>
            <p:nvPr/>
          </p:nvSpPr>
          <p:spPr>
            <a:xfrm rot="16200000">
              <a:off x="7009580" y="2356809"/>
              <a:ext cx="687635" cy="2520000"/>
            </a:xfrm>
            <a:prstGeom prst="homePlate">
              <a:avLst>
                <a:gd name="adj" fmla="val 4870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00" name="文本框 36"/>
            <p:cNvSpPr txBox="1"/>
            <p:nvPr/>
          </p:nvSpPr>
          <p:spPr>
            <a:xfrm>
              <a:off x="6292951" y="3552796"/>
              <a:ext cx="2120892" cy="455510"/>
            </a:xfrm>
            <a:prstGeom prst="rect">
              <a:avLst/>
            </a:prstGeom>
            <a:noFill/>
          </p:spPr>
          <p:txBody>
            <a:bodyPr wrap="square" rtlCol="0">
              <a:spAutoFit/>
            </a:bodyPr>
            <a:lstStyle/>
            <a:p>
              <a:pPr algn="ctr">
                <a:lnSpc>
                  <a:spcPct val="90000"/>
                </a:lnSpc>
                <a:spcBef>
                  <a:spcPts val="750"/>
                </a:spcBef>
              </a:pPr>
              <a:r>
                <a:rPr lang="zh-CN" altLang="en-US" dirty="0">
                  <a:solidFill>
                    <a:schemeClr val="accent2"/>
                  </a:solidFill>
                  <a:latin typeface="微软雅黑" panose="020B0503020204020204" pitchFamily="34" charset="-122"/>
                  <a:ea typeface="微软雅黑" panose="020B0503020204020204" pitchFamily="34" charset="-122"/>
                </a:rPr>
                <a:t>添加标题</a:t>
              </a:r>
            </a:p>
          </p:txBody>
        </p:sp>
      </p:grpSp>
      <p:grpSp>
        <p:nvGrpSpPr>
          <p:cNvPr id="101" name="组合 100"/>
          <p:cNvGrpSpPr/>
          <p:nvPr/>
        </p:nvGrpSpPr>
        <p:grpSpPr>
          <a:xfrm>
            <a:off x="2679080" y="2705109"/>
            <a:ext cx="1890000" cy="515726"/>
            <a:chOff x="3572106" y="3606811"/>
            <a:chExt cx="2520000" cy="687635"/>
          </a:xfrm>
        </p:grpSpPr>
        <p:sp>
          <p:nvSpPr>
            <p:cNvPr id="102" name="五边形 101"/>
            <p:cNvSpPr/>
            <p:nvPr/>
          </p:nvSpPr>
          <p:spPr>
            <a:xfrm rot="5400000" flipV="1">
              <a:off x="4488288" y="2690629"/>
              <a:ext cx="687635" cy="2520000"/>
            </a:xfrm>
            <a:prstGeom prst="homePlate">
              <a:avLst>
                <a:gd name="adj" fmla="val 487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03" name="文本框 37"/>
            <p:cNvSpPr txBox="1"/>
            <p:nvPr/>
          </p:nvSpPr>
          <p:spPr>
            <a:xfrm>
              <a:off x="3778158" y="3671070"/>
              <a:ext cx="2120892" cy="418576"/>
            </a:xfrm>
            <a:prstGeom prst="rect">
              <a:avLst/>
            </a:prstGeom>
            <a:noFill/>
          </p:spPr>
          <p:txBody>
            <a:bodyPr wrap="square" rtlCol="0">
              <a:spAutoFit/>
            </a:bodyPr>
            <a:lstStyle/>
            <a:p>
              <a:pPr algn="ctr">
                <a:lnSpc>
                  <a:spcPct val="90000"/>
                </a:lnSpc>
                <a:spcBef>
                  <a:spcPts val="750"/>
                </a:spcBef>
              </a:pPr>
              <a:r>
                <a:rPr lang="zh-CN" altLang="en-US" sz="1600" dirty="0">
                  <a:solidFill>
                    <a:schemeClr val="accent2"/>
                  </a:solidFill>
                  <a:latin typeface="微软雅黑" panose="020B0503020204020204" pitchFamily="34" charset="-122"/>
                  <a:ea typeface="微软雅黑" panose="020B0503020204020204" pitchFamily="34" charset="-122"/>
                </a:rPr>
                <a:t>添加标题</a:t>
              </a:r>
            </a:p>
          </p:txBody>
        </p:sp>
      </p:grpSp>
      <p:grpSp>
        <p:nvGrpSpPr>
          <p:cNvPr id="104" name="组合 103"/>
          <p:cNvGrpSpPr/>
          <p:nvPr/>
        </p:nvGrpSpPr>
        <p:grpSpPr>
          <a:xfrm>
            <a:off x="6452088" y="2705109"/>
            <a:ext cx="1890000" cy="515726"/>
            <a:chOff x="8612309" y="3606811"/>
            <a:chExt cx="2520000" cy="687635"/>
          </a:xfrm>
        </p:grpSpPr>
        <p:sp>
          <p:nvSpPr>
            <p:cNvPr id="105" name="五边形 104"/>
            <p:cNvSpPr/>
            <p:nvPr/>
          </p:nvSpPr>
          <p:spPr>
            <a:xfrm rot="5400000" flipV="1">
              <a:off x="9528491" y="2690629"/>
              <a:ext cx="687635" cy="2520000"/>
            </a:xfrm>
            <a:prstGeom prst="homePlate">
              <a:avLst>
                <a:gd name="adj" fmla="val 4870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06" name="文本框 38"/>
            <p:cNvSpPr txBox="1"/>
            <p:nvPr/>
          </p:nvSpPr>
          <p:spPr>
            <a:xfrm>
              <a:off x="8811864" y="3671070"/>
              <a:ext cx="2120892" cy="455510"/>
            </a:xfrm>
            <a:prstGeom prst="rect">
              <a:avLst/>
            </a:prstGeom>
            <a:noFill/>
          </p:spPr>
          <p:txBody>
            <a:bodyPr wrap="square" rtlCol="0">
              <a:spAutoFit/>
            </a:bodyPr>
            <a:lstStyle/>
            <a:p>
              <a:pPr algn="ctr">
                <a:lnSpc>
                  <a:spcPct val="90000"/>
                </a:lnSpc>
                <a:spcBef>
                  <a:spcPts val="750"/>
                </a:spcBef>
              </a:pPr>
              <a:r>
                <a:rPr lang="zh-CN" altLang="en-US" dirty="0">
                  <a:solidFill>
                    <a:schemeClr val="accent2"/>
                  </a:solidFill>
                  <a:latin typeface="微软雅黑" panose="020B0503020204020204" pitchFamily="34" charset="-122"/>
                  <a:ea typeface="微软雅黑" panose="020B0503020204020204" pitchFamily="34" charset="-122"/>
                </a:rPr>
                <a:t>添加标题</a:t>
              </a:r>
            </a:p>
          </p:txBody>
        </p:sp>
      </p:grpSp>
      <p:sp>
        <p:nvSpPr>
          <p:cNvPr id="107" name="文本框 39"/>
          <p:cNvSpPr txBox="1"/>
          <p:nvPr/>
        </p:nvSpPr>
        <p:spPr>
          <a:xfrm>
            <a:off x="4635121" y="3020886"/>
            <a:ext cx="1881095" cy="1269578"/>
          </a:xfrm>
          <a:prstGeom prst="rect">
            <a:avLst/>
          </a:prstGeom>
          <a:noFill/>
        </p:spPr>
        <p:txBody>
          <a:bodyPr wrap="square" lIns="68580" tIns="34290" rIns="68580" bIns="34290" rtlCol="0">
            <a:spAutoFit/>
          </a:bodyPr>
          <a:lstStyle/>
          <a:p>
            <a:pPr>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sp>
        <p:nvSpPr>
          <p:cNvPr id="108" name="文本框 40"/>
          <p:cNvSpPr txBox="1"/>
          <p:nvPr/>
        </p:nvSpPr>
        <p:spPr>
          <a:xfrm>
            <a:off x="2691369" y="1357416"/>
            <a:ext cx="1881095" cy="1269578"/>
          </a:xfrm>
          <a:prstGeom prst="rect">
            <a:avLst/>
          </a:prstGeom>
          <a:noFill/>
        </p:spPr>
        <p:txBody>
          <a:bodyPr wrap="square" lIns="68580" tIns="34290" rIns="68580" bIns="34290" rtlCol="0">
            <a:spAutoFit/>
          </a:bodyPr>
          <a:lstStyle/>
          <a:p>
            <a:pPr>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sp>
        <p:nvSpPr>
          <p:cNvPr id="109" name="文本框 41"/>
          <p:cNvSpPr txBox="1"/>
          <p:nvPr/>
        </p:nvSpPr>
        <p:spPr>
          <a:xfrm>
            <a:off x="6507329" y="1357416"/>
            <a:ext cx="1881095" cy="1269578"/>
          </a:xfrm>
          <a:prstGeom prst="rect">
            <a:avLst/>
          </a:prstGeom>
          <a:noFill/>
        </p:spPr>
        <p:txBody>
          <a:bodyPr wrap="square" lIns="68580" tIns="34290" rIns="68580" bIns="34290" rtlCol="0">
            <a:spAutoFit/>
          </a:bodyPr>
          <a:lstStyle/>
          <a:p>
            <a:pPr>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000" dirty="0">
              <a:solidFill>
                <a:schemeClr val="accent1"/>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7236292" y="3100591"/>
            <a:ext cx="319318" cy="849213"/>
            <a:chOff x="9657920" y="3891279"/>
            <a:chExt cx="425757" cy="1132283"/>
          </a:xfrm>
        </p:grpSpPr>
        <p:cxnSp>
          <p:nvCxnSpPr>
            <p:cNvPr id="111" name="直接连接符 110"/>
            <p:cNvCxnSpPr/>
            <p:nvPr/>
          </p:nvCxnSpPr>
          <p:spPr>
            <a:xfrm flipH="1" flipV="1">
              <a:off x="9873040" y="3891279"/>
              <a:ext cx="1" cy="762730"/>
            </a:xfrm>
            <a:prstGeom prst="line">
              <a:avLst/>
            </a:prstGeom>
            <a:solidFill>
              <a:srgbClr val="375BA5"/>
            </a:solidFill>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9657920" y="4531120"/>
              <a:ext cx="425757" cy="492442"/>
              <a:chOff x="9657920" y="4531120"/>
              <a:chExt cx="425757" cy="492442"/>
            </a:xfrm>
          </p:grpSpPr>
          <p:sp>
            <p:nvSpPr>
              <p:cNvPr id="113" name="椭圆 112"/>
              <p:cNvSpPr/>
              <p:nvPr/>
            </p:nvSpPr>
            <p:spPr>
              <a:xfrm flipV="1">
                <a:off x="9678411" y="4603137"/>
                <a:ext cx="387795" cy="387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14" name="文本框 45"/>
              <p:cNvSpPr txBox="1"/>
              <p:nvPr/>
            </p:nvSpPr>
            <p:spPr>
              <a:xfrm>
                <a:off x="9657920" y="4531120"/>
                <a:ext cx="425757" cy="492442"/>
              </a:xfrm>
              <a:prstGeom prst="rect">
                <a:avLst/>
              </a:prstGeom>
              <a:noFill/>
            </p:spPr>
            <p:txBody>
              <a:bodyPr wrap="none" rtlCol="0">
                <a:spAutoFit/>
              </a:bodyPr>
              <a:lstStyle/>
              <a:p>
                <a:r>
                  <a:rPr lang="en-US" altLang="zh-CN" dirty="0">
                    <a:solidFill>
                      <a:schemeClr val="accent2"/>
                    </a:solidFill>
                    <a:latin typeface="微软雅黑" panose="020B0503020204020204" pitchFamily="34" charset="-122"/>
                    <a:ea typeface="微软雅黑" panose="020B0503020204020204" pitchFamily="34" charset="-122"/>
                  </a:rPr>
                  <a:t>4</a:t>
                </a:r>
                <a:endParaRPr lang="zh-CN" altLang="en-US" dirty="0">
                  <a:solidFill>
                    <a:schemeClr val="accent2"/>
                  </a:solidFill>
                  <a:latin typeface="微软雅黑" panose="020B0503020204020204" pitchFamily="34" charset="-122"/>
                  <a:ea typeface="微软雅黑" panose="020B0503020204020204" pitchFamily="34" charset="-122"/>
                </a:endParaRPr>
              </a:p>
            </p:txBody>
          </p:sp>
        </p:grpSp>
      </p:grpSp>
      <p:grpSp>
        <p:nvGrpSpPr>
          <p:cNvPr id="46" name="组合 45"/>
          <p:cNvGrpSpPr/>
          <p:nvPr/>
        </p:nvGrpSpPr>
        <p:grpSpPr>
          <a:xfrm>
            <a:off x="280052" y="242680"/>
            <a:ext cx="2904891" cy="338554"/>
            <a:chOff x="568442" y="319364"/>
            <a:chExt cx="3873190" cy="451406"/>
          </a:xfrm>
        </p:grpSpPr>
        <p:sp>
          <p:nvSpPr>
            <p:cNvPr id="47"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8" name="等腰三角形 47"/>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9"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250"/>
                                  </p:stCondLst>
                                  <p:childTnLst>
                                    <p:set>
                                      <p:cBhvr>
                                        <p:cTn id="11" dur="1" fill="hold">
                                          <p:stCondLst>
                                            <p:cond delay="0"/>
                                          </p:stCondLst>
                                        </p:cTn>
                                        <p:tgtEl>
                                          <p:spTgt spid="97"/>
                                        </p:tgtEl>
                                        <p:attrNameLst>
                                          <p:attrName>style.visibility</p:attrName>
                                        </p:attrNameLst>
                                      </p:cBhvr>
                                      <p:to>
                                        <p:strVal val="visible"/>
                                      </p:to>
                                    </p:set>
                                    <p:animEffect transition="in" filter="wipe(up)">
                                      <p:cBhvr>
                                        <p:cTn id="12" dur="500"/>
                                        <p:tgtEl>
                                          <p:spTgt spid="97"/>
                                        </p:tgtEl>
                                      </p:cBhvr>
                                    </p:animEffect>
                                  </p:childTnLst>
                                </p:cTn>
                              </p:par>
                              <p:par>
                                <p:cTn id="13" presetID="1" presetClass="entr" presetSubtype="0" fill="hold" grpId="1" nodeType="withEffect">
                                  <p:stCondLst>
                                    <p:cond delay="0"/>
                                  </p:stCondLst>
                                  <p:childTnLst>
                                    <p:set>
                                      <p:cBhvr>
                                        <p:cTn id="14" dur="1" fill="hold">
                                          <p:stCondLst>
                                            <p:cond delay="499"/>
                                          </p:stCondLst>
                                        </p:cTn>
                                        <p:tgtEl>
                                          <p:spTgt spid="90"/>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375E-6 -0.27917 L -4.375E-6 2.22222E-6 " pathEditMode="relative" rAng="0" ptsTypes="AA">
                                      <p:cBhvr>
                                        <p:cTn id="16" dur="500" fill="hold"/>
                                        <p:tgtEl>
                                          <p:spTgt spid="90"/>
                                        </p:tgtEl>
                                        <p:attrNameLst>
                                          <p:attrName>ppt_x</p:attrName>
                                          <p:attrName>ppt_y</p:attrName>
                                        </p:attrNameLst>
                                      </p:cBhvr>
                                      <p:rCtr x="0" y="13958"/>
                                    </p:animMotion>
                                  </p:childTnLst>
                                </p:cTn>
                              </p:par>
                              <p:par>
                                <p:cTn id="17" presetID="12" presetClass="entr" presetSubtype="4" fill="hold" nodeType="withEffect">
                                  <p:stCondLst>
                                    <p:cond delay="25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p:tgtEl>
                                          <p:spTgt spid="85"/>
                                        </p:tgtEl>
                                        <p:attrNameLst>
                                          <p:attrName>ppt_y</p:attrName>
                                        </p:attrNameLst>
                                      </p:cBhvr>
                                      <p:tavLst>
                                        <p:tav tm="0">
                                          <p:val>
                                            <p:strVal val="#ppt_y+#ppt_h*1.125000"/>
                                          </p:val>
                                        </p:tav>
                                        <p:tav tm="100000">
                                          <p:val>
                                            <p:strVal val="#ppt_y"/>
                                          </p:val>
                                        </p:tav>
                                      </p:tavLst>
                                    </p:anim>
                                    <p:animEffect transition="in" filter="wipe(up)">
                                      <p:cBhvr>
                                        <p:cTn id="20" dur="500"/>
                                        <p:tgtEl>
                                          <p:spTgt spid="85"/>
                                        </p:tgtEl>
                                      </p:cBhvr>
                                    </p:animEffect>
                                  </p:childTnLst>
                                </p:cTn>
                              </p:par>
                            </p:childTnLst>
                          </p:cTn>
                        </p:par>
                        <p:par>
                          <p:cTn id="21" fill="hold">
                            <p:stCondLst>
                              <p:cond delay="1250"/>
                            </p:stCondLst>
                            <p:childTnLst>
                              <p:par>
                                <p:cTn id="22" presetID="2" presetClass="entr" presetSubtype="1"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additive="base">
                                        <p:cTn id="24" dur="500" fill="hold"/>
                                        <p:tgtEl>
                                          <p:spTgt spid="101"/>
                                        </p:tgtEl>
                                        <p:attrNameLst>
                                          <p:attrName>ppt_x</p:attrName>
                                        </p:attrNameLst>
                                      </p:cBhvr>
                                      <p:tavLst>
                                        <p:tav tm="0">
                                          <p:val>
                                            <p:strVal val="#ppt_x"/>
                                          </p:val>
                                        </p:tav>
                                        <p:tav tm="100000">
                                          <p:val>
                                            <p:strVal val="#ppt_x"/>
                                          </p:val>
                                        </p:tav>
                                      </p:tavLst>
                                    </p:anim>
                                    <p:anim calcmode="lin" valueType="num">
                                      <p:cBhvr additive="base">
                                        <p:cTn id="25" dur="500" fill="hold"/>
                                        <p:tgtEl>
                                          <p:spTgt spid="101"/>
                                        </p:tgtEl>
                                        <p:attrNameLst>
                                          <p:attrName>ppt_y</p:attrName>
                                        </p:attrNameLst>
                                      </p:cBhvr>
                                      <p:tavLst>
                                        <p:tav tm="0">
                                          <p:val>
                                            <p:strVal val="0-#ppt_h/2"/>
                                          </p:val>
                                        </p:tav>
                                        <p:tav tm="100000">
                                          <p:val>
                                            <p:strVal val="#ppt_y"/>
                                          </p:val>
                                        </p:tav>
                                      </p:tavLst>
                                    </p:anim>
                                  </p:childTnLst>
                                </p:cTn>
                              </p:par>
                            </p:childTnLst>
                          </p:cTn>
                        </p:par>
                        <p:par>
                          <p:cTn id="26" fill="hold">
                            <p:stCondLst>
                              <p:cond delay="1750"/>
                            </p:stCondLst>
                            <p:childTnLst>
                              <p:par>
                                <p:cTn id="27" presetID="22" presetClass="entr" presetSubtype="4" fill="hold" grpId="0" nodeType="afterEffect">
                                  <p:stCondLst>
                                    <p:cond delay="250"/>
                                  </p:stCondLst>
                                  <p:childTnLst>
                                    <p:set>
                                      <p:cBhvr>
                                        <p:cTn id="28" dur="1" fill="hold">
                                          <p:stCondLst>
                                            <p:cond delay="0"/>
                                          </p:stCondLst>
                                        </p:cTn>
                                        <p:tgtEl>
                                          <p:spTgt spid="108"/>
                                        </p:tgtEl>
                                        <p:attrNameLst>
                                          <p:attrName>style.visibility</p:attrName>
                                        </p:attrNameLst>
                                      </p:cBhvr>
                                      <p:to>
                                        <p:strVal val="visible"/>
                                      </p:to>
                                    </p:set>
                                    <p:animEffect transition="in" filter="wipe(down)">
                                      <p:cBhvr>
                                        <p:cTn id="29" dur="500"/>
                                        <p:tgtEl>
                                          <p:spTgt spid="108"/>
                                        </p:tgtEl>
                                      </p:cBhvr>
                                    </p:animEffect>
                                  </p:childTnLst>
                                </p:cTn>
                              </p:par>
                              <p:par>
                                <p:cTn id="30" presetID="1" presetClass="entr" presetSubtype="0" fill="hold" grpId="1" nodeType="withEffect">
                                  <p:stCondLst>
                                    <p:cond delay="0"/>
                                  </p:stCondLst>
                                  <p:childTnLst>
                                    <p:set>
                                      <p:cBhvr>
                                        <p:cTn id="31" dur="1" fill="hold">
                                          <p:stCondLst>
                                            <p:cond delay="499"/>
                                          </p:stCondLst>
                                        </p:cTn>
                                        <p:tgtEl>
                                          <p:spTgt spid="91"/>
                                        </p:tgtEl>
                                        <p:attrNameLst>
                                          <p:attrName>style.visibility</p:attrName>
                                        </p:attrNameLst>
                                      </p:cBhvr>
                                      <p:to>
                                        <p:strVal val="visible"/>
                                      </p:to>
                                    </p:set>
                                  </p:childTnLst>
                                </p:cTn>
                              </p:par>
                              <p:par>
                                <p:cTn id="32" presetID="64" presetClass="path" presetSubtype="0" accel="50000" decel="50000" fill="hold" grpId="0" nodeType="withEffect">
                                  <p:stCondLst>
                                    <p:cond delay="0"/>
                                  </p:stCondLst>
                                  <p:childTnLst>
                                    <p:animMotion origin="layout" path="M -4.16667E-6 0.2801 L -4.16667E-6 -2.96296E-6 " pathEditMode="relative" rAng="0" ptsTypes="AA">
                                      <p:cBhvr>
                                        <p:cTn id="33" dur="500" fill="hold"/>
                                        <p:tgtEl>
                                          <p:spTgt spid="91"/>
                                        </p:tgtEl>
                                        <p:attrNameLst>
                                          <p:attrName>ppt_x</p:attrName>
                                          <p:attrName>ppt_y</p:attrName>
                                        </p:attrNameLst>
                                      </p:cBhvr>
                                      <p:rCtr x="0" y="-14028"/>
                                    </p:animMotion>
                                  </p:childTnLst>
                                </p:cTn>
                              </p:par>
                              <p:par>
                                <p:cTn id="34" presetID="12" presetClass="entr" presetSubtype="1" fill="hold" nodeType="withEffect">
                                  <p:stCondLst>
                                    <p:cond delay="25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p:tgtEl>
                                          <p:spTgt spid="80"/>
                                        </p:tgtEl>
                                        <p:attrNameLst>
                                          <p:attrName>ppt_y</p:attrName>
                                        </p:attrNameLst>
                                      </p:cBhvr>
                                      <p:tavLst>
                                        <p:tav tm="0">
                                          <p:val>
                                            <p:strVal val="#ppt_y-#ppt_h*1.125000"/>
                                          </p:val>
                                        </p:tav>
                                        <p:tav tm="100000">
                                          <p:val>
                                            <p:strVal val="#ppt_y"/>
                                          </p:val>
                                        </p:tav>
                                      </p:tavLst>
                                    </p:anim>
                                    <p:animEffect transition="in" filter="wipe(down)">
                                      <p:cBhvr>
                                        <p:cTn id="37" dur="500"/>
                                        <p:tgtEl>
                                          <p:spTgt spid="80"/>
                                        </p:tgtEl>
                                      </p:cBhvr>
                                    </p:animEffect>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additive="base">
                                        <p:cTn id="41" dur="500" fill="hold"/>
                                        <p:tgtEl>
                                          <p:spTgt spid="98"/>
                                        </p:tgtEl>
                                        <p:attrNameLst>
                                          <p:attrName>ppt_x</p:attrName>
                                        </p:attrNameLst>
                                      </p:cBhvr>
                                      <p:tavLst>
                                        <p:tav tm="0">
                                          <p:val>
                                            <p:strVal val="#ppt_x"/>
                                          </p:val>
                                        </p:tav>
                                        <p:tav tm="100000">
                                          <p:val>
                                            <p:strVal val="#ppt_x"/>
                                          </p:val>
                                        </p:tav>
                                      </p:tavLst>
                                    </p:anim>
                                    <p:anim calcmode="lin" valueType="num">
                                      <p:cBhvr additive="base">
                                        <p:cTn id="42" dur="500" fill="hold"/>
                                        <p:tgtEl>
                                          <p:spTgt spid="98"/>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2" presetClass="entr" presetSubtype="1" fill="hold" grpId="0" nodeType="afterEffect">
                                  <p:stCondLst>
                                    <p:cond delay="250"/>
                                  </p:stCondLst>
                                  <p:childTnLst>
                                    <p:set>
                                      <p:cBhvr>
                                        <p:cTn id="45" dur="1" fill="hold">
                                          <p:stCondLst>
                                            <p:cond delay="0"/>
                                          </p:stCondLst>
                                        </p:cTn>
                                        <p:tgtEl>
                                          <p:spTgt spid="107"/>
                                        </p:tgtEl>
                                        <p:attrNameLst>
                                          <p:attrName>style.visibility</p:attrName>
                                        </p:attrNameLst>
                                      </p:cBhvr>
                                      <p:to>
                                        <p:strVal val="visible"/>
                                      </p:to>
                                    </p:set>
                                    <p:animEffect transition="in" filter="wipe(up)">
                                      <p:cBhvr>
                                        <p:cTn id="46" dur="500"/>
                                        <p:tgtEl>
                                          <p:spTgt spid="107"/>
                                        </p:tgtEl>
                                      </p:cBhvr>
                                    </p:animEffect>
                                  </p:childTnLst>
                                </p:cTn>
                              </p:par>
                              <p:par>
                                <p:cTn id="47" presetID="1" presetClass="entr" presetSubtype="0" fill="hold" grpId="0" nodeType="withEffect">
                                  <p:stCondLst>
                                    <p:cond delay="0"/>
                                  </p:stCondLst>
                                  <p:childTnLst>
                                    <p:set>
                                      <p:cBhvr>
                                        <p:cTn id="48" dur="1" fill="hold">
                                          <p:stCondLst>
                                            <p:cond delay="499"/>
                                          </p:stCondLst>
                                        </p:cTn>
                                        <p:tgtEl>
                                          <p:spTgt spid="92"/>
                                        </p:tgtEl>
                                        <p:attrNameLst>
                                          <p:attrName>style.visibility</p:attrName>
                                        </p:attrNameLst>
                                      </p:cBhvr>
                                      <p:to>
                                        <p:strVal val="visible"/>
                                      </p:to>
                                    </p:set>
                                  </p:childTnLst>
                                </p:cTn>
                              </p:par>
                              <p:par>
                                <p:cTn id="49" presetID="42" presetClass="path" presetSubtype="0" accel="50000" decel="50000" fill="hold" grpId="1" nodeType="withEffect">
                                  <p:stCondLst>
                                    <p:cond delay="0"/>
                                  </p:stCondLst>
                                  <p:childTnLst>
                                    <p:animMotion origin="layout" path="M -3.75E-6 -0.27917 L -3.75E-6 2.22222E-6 " pathEditMode="relative" rAng="0" ptsTypes="AA">
                                      <p:cBhvr>
                                        <p:cTn id="50" dur="500" fill="hold"/>
                                        <p:tgtEl>
                                          <p:spTgt spid="92"/>
                                        </p:tgtEl>
                                        <p:attrNameLst>
                                          <p:attrName>ppt_x</p:attrName>
                                          <p:attrName>ppt_y</p:attrName>
                                        </p:attrNameLst>
                                      </p:cBhvr>
                                      <p:rCtr x="0" y="13958"/>
                                    </p:animMotion>
                                  </p:childTnLst>
                                </p:cTn>
                              </p:par>
                              <p:par>
                                <p:cTn id="51" presetID="12" presetClass="entr" presetSubtype="4" fill="hold" nodeType="withEffect">
                                  <p:stCondLst>
                                    <p:cond delay="25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p:tgtEl>
                                          <p:spTgt spid="75"/>
                                        </p:tgtEl>
                                        <p:attrNameLst>
                                          <p:attrName>ppt_y</p:attrName>
                                        </p:attrNameLst>
                                      </p:cBhvr>
                                      <p:tavLst>
                                        <p:tav tm="0">
                                          <p:val>
                                            <p:strVal val="#ppt_y+#ppt_h*1.125000"/>
                                          </p:val>
                                        </p:tav>
                                        <p:tav tm="100000">
                                          <p:val>
                                            <p:strVal val="#ppt_y"/>
                                          </p:val>
                                        </p:tav>
                                      </p:tavLst>
                                    </p:anim>
                                    <p:animEffect transition="in" filter="wipe(up)">
                                      <p:cBhvr>
                                        <p:cTn id="54" dur="500"/>
                                        <p:tgtEl>
                                          <p:spTgt spid="75"/>
                                        </p:tgtEl>
                                      </p:cBhvr>
                                    </p:animEffect>
                                  </p:childTnLst>
                                </p:cTn>
                              </p:par>
                            </p:childTnLst>
                          </p:cTn>
                        </p:par>
                        <p:par>
                          <p:cTn id="55" fill="hold">
                            <p:stCondLst>
                              <p:cond delay="3750"/>
                            </p:stCondLst>
                            <p:childTnLst>
                              <p:par>
                                <p:cTn id="56" presetID="2" presetClass="entr" presetSubtype="1"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500" fill="hold"/>
                                        <p:tgtEl>
                                          <p:spTgt spid="104"/>
                                        </p:tgtEl>
                                        <p:attrNameLst>
                                          <p:attrName>ppt_x</p:attrName>
                                        </p:attrNameLst>
                                      </p:cBhvr>
                                      <p:tavLst>
                                        <p:tav tm="0">
                                          <p:val>
                                            <p:strVal val="#ppt_x"/>
                                          </p:val>
                                        </p:tav>
                                        <p:tav tm="100000">
                                          <p:val>
                                            <p:strVal val="#ppt_x"/>
                                          </p:val>
                                        </p:tav>
                                      </p:tavLst>
                                    </p:anim>
                                    <p:anim calcmode="lin" valueType="num">
                                      <p:cBhvr additive="base">
                                        <p:cTn id="59" dur="500" fill="hold"/>
                                        <p:tgtEl>
                                          <p:spTgt spid="104"/>
                                        </p:tgtEl>
                                        <p:attrNameLst>
                                          <p:attrName>ppt_y</p:attrName>
                                        </p:attrNameLst>
                                      </p:cBhvr>
                                      <p:tavLst>
                                        <p:tav tm="0">
                                          <p:val>
                                            <p:strVal val="0-#ppt_h/2"/>
                                          </p:val>
                                        </p:tav>
                                        <p:tav tm="100000">
                                          <p:val>
                                            <p:strVal val="#ppt_y"/>
                                          </p:val>
                                        </p:tav>
                                      </p:tavLst>
                                    </p:anim>
                                  </p:childTnLst>
                                </p:cTn>
                              </p:par>
                            </p:childTnLst>
                          </p:cTn>
                        </p:par>
                        <p:par>
                          <p:cTn id="60" fill="hold">
                            <p:stCondLst>
                              <p:cond delay="4250"/>
                            </p:stCondLst>
                            <p:childTnLst>
                              <p:par>
                                <p:cTn id="61" presetID="22" presetClass="entr" presetSubtype="4" fill="hold" grpId="0" nodeType="afterEffect">
                                  <p:stCondLst>
                                    <p:cond delay="250"/>
                                  </p:stCondLst>
                                  <p:childTnLst>
                                    <p:set>
                                      <p:cBhvr>
                                        <p:cTn id="62" dur="1" fill="hold">
                                          <p:stCondLst>
                                            <p:cond delay="0"/>
                                          </p:stCondLst>
                                        </p:cTn>
                                        <p:tgtEl>
                                          <p:spTgt spid="109"/>
                                        </p:tgtEl>
                                        <p:attrNameLst>
                                          <p:attrName>style.visibility</p:attrName>
                                        </p:attrNameLst>
                                      </p:cBhvr>
                                      <p:to>
                                        <p:strVal val="visible"/>
                                      </p:to>
                                    </p:set>
                                    <p:animEffect transition="in" filter="wipe(down)">
                                      <p:cBhvr>
                                        <p:cTn id="63" dur="500"/>
                                        <p:tgtEl>
                                          <p:spTgt spid="109"/>
                                        </p:tgtEl>
                                      </p:cBhvr>
                                    </p:animEffect>
                                  </p:childTnLst>
                                </p:cTn>
                              </p:par>
                              <p:par>
                                <p:cTn id="64" presetID="1" presetClass="entr" presetSubtype="0" fill="hold" grpId="0" nodeType="withEffect">
                                  <p:stCondLst>
                                    <p:cond delay="0"/>
                                  </p:stCondLst>
                                  <p:childTnLst>
                                    <p:set>
                                      <p:cBhvr>
                                        <p:cTn id="65" dur="1" fill="hold">
                                          <p:stCondLst>
                                            <p:cond delay="499"/>
                                          </p:stCondLst>
                                        </p:cTn>
                                        <p:tgtEl>
                                          <p:spTgt spid="93"/>
                                        </p:tgtEl>
                                        <p:attrNameLst>
                                          <p:attrName>style.visibility</p:attrName>
                                        </p:attrNameLst>
                                      </p:cBhvr>
                                      <p:to>
                                        <p:strVal val="visible"/>
                                      </p:to>
                                    </p:set>
                                  </p:childTnLst>
                                </p:cTn>
                              </p:par>
                              <p:par>
                                <p:cTn id="66" presetID="64" presetClass="path" presetSubtype="0" accel="50000" decel="50000" fill="hold" grpId="1" nodeType="withEffect">
                                  <p:stCondLst>
                                    <p:cond delay="0"/>
                                  </p:stCondLst>
                                  <p:childTnLst>
                                    <p:animMotion origin="layout" path="M -4.16667E-6 0.2801 L -4.16667E-6 -4.44444E-6 " pathEditMode="relative" rAng="0" ptsTypes="AA">
                                      <p:cBhvr>
                                        <p:cTn id="67" dur="500" fill="hold"/>
                                        <p:tgtEl>
                                          <p:spTgt spid="93"/>
                                        </p:tgtEl>
                                        <p:attrNameLst>
                                          <p:attrName>ppt_x</p:attrName>
                                          <p:attrName>ppt_y</p:attrName>
                                        </p:attrNameLst>
                                      </p:cBhvr>
                                      <p:rCtr x="0" y="-14005"/>
                                    </p:animMotion>
                                  </p:childTnLst>
                                </p:cTn>
                              </p:par>
                              <p:par>
                                <p:cTn id="68" presetID="12" presetClass="entr" presetSubtype="1" fill="hold" nodeType="withEffect">
                                  <p:stCondLst>
                                    <p:cond delay="25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500"/>
                                        <p:tgtEl>
                                          <p:spTgt spid="110"/>
                                        </p:tgtEl>
                                        <p:attrNameLst>
                                          <p:attrName>ppt_y</p:attrName>
                                        </p:attrNameLst>
                                      </p:cBhvr>
                                      <p:tavLst>
                                        <p:tav tm="0">
                                          <p:val>
                                            <p:strVal val="#ppt_y-#ppt_h*1.125000"/>
                                          </p:val>
                                        </p:tav>
                                        <p:tav tm="100000">
                                          <p:val>
                                            <p:strVal val="#ppt_y"/>
                                          </p:val>
                                        </p:tav>
                                      </p:tavLst>
                                    </p:anim>
                                    <p:animEffect transition="in" filter="wipe(down)">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1" grpId="0" animBg="1"/>
      <p:bldP spid="91" grpId="1" animBg="1"/>
      <p:bldP spid="92" grpId="0" animBg="1"/>
      <p:bldP spid="92" grpId="1" animBg="1"/>
      <p:bldP spid="93" grpId="0" animBg="1"/>
      <p:bldP spid="93" grpId="1" animBg="1"/>
      <p:bldP spid="97" grpId="0"/>
      <p:bldP spid="107" grpId="0"/>
      <p:bldP spid="108" grpId="0"/>
      <p:bldP spid="1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3515434" y="1682096"/>
            <a:ext cx="2281841" cy="2281844"/>
            <a:chOff x="3243850" y="1410512"/>
            <a:chExt cx="2553425" cy="2553428"/>
          </a:xfrm>
        </p:grpSpPr>
        <p:sp>
          <p:nvSpPr>
            <p:cNvPr id="28" name="箭头1"/>
            <p:cNvSpPr>
              <a:spLocks noChangeAspect="1"/>
            </p:cNvSpPr>
            <p:nvPr/>
          </p:nvSpPr>
          <p:spPr bwMode="auto">
            <a:xfrm>
              <a:off x="4541394" y="1410512"/>
              <a:ext cx="1255881" cy="1446347"/>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a:lnSpc>
                  <a:spcPct val="120000"/>
                </a:lnSpc>
                <a:spcBef>
                  <a:spcPts val="340"/>
                </a:spcBef>
                <a:spcAft>
                  <a:spcPts val="340"/>
                </a:spcAft>
                <a:defRPr/>
              </a:pPr>
              <a:endParaRPr lang="en-US" sz="1600">
                <a:solidFill>
                  <a:srgbClr val="080808"/>
                </a:solidFill>
                <a:latin typeface="Impact" panose="020B0806030902050204" pitchFamily="34" charset="0"/>
              </a:endParaRPr>
            </a:p>
          </p:txBody>
        </p:sp>
        <p:sp>
          <p:nvSpPr>
            <p:cNvPr id="29" name="箭头4"/>
            <p:cNvSpPr>
              <a:spLocks noChangeAspect="1"/>
            </p:cNvSpPr>
            <p:nvPr/>
          </p:nvSpPr>
          <p:spPr bwMode="auto">
            <a:xfrm>
              <a:off x="3243850" y="1412001"/>
              <a:ext cx="1425514" cy="1319866"/>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700">
                <a:solidFill>
                  <a:srgbClr val="080808"/>
                </a:solidFill>
                <a:latin typeface="微软雅黑" panose="020B0503020204020204" pitchFamily="34" charset="-122"/>
              </a:endParaRPr>
            </a:p>
          </p:txBody>
        </p:sp>
        <p:sp>
          <p:nvSpPr>
            <p:cNvPr id="30" name="箭头3"/>
            <p:cNvSpPr>
              <a:spLocks noChangeAspect="1"/>
            </p:cNvSpPr>
            <p:nvPr/>
          </p:nvSpPr>
          <p:spPr bwMode="auto">
            <a:xfrm>
              <a:off x="3248314" y="2603898"/>
              <a:ext cx="1291593" cy="1360042"/>
            </a:xfrm>
            <a:custGeom>
              <a:avLst/>
              <a:gdLst>
                <a:gd name="T0" fmla="*/ 1096 w 1295"/>
                <a:gd name="T1" fmla="*/ 1023 h 1364"/>
                <a:gd name="T2" fmla="*/ 1276 w 1295"/>
                <a:gd name="T3" fmla="*/ 728 h 1364"/>
                <a:gd name="T4" fmla="*/ 1232 w 1295"/>
                <a:gd name="T5" fmla="*/ 726 h 1364"/>
                <a:gd name="T6" fmla="*/ 1187 w 1295"/>
                <a:gd name="T7" fmla="*/ 722 h 1364"/>
                <a:gd name="T8" fmla="*/ 1131 w 1295"/>
                <a:gd name="T9" fmla="*/ 711 h 1364"/>
                <a:gd name="T10" fmla="*/ 1103 w 1295"/>
                <a:gd name="T11" fmla="*/ 704 h 1364"/>
                <a:gd name="T12" fmla="*/ 1050 w 1295"/>
                <a:gd name="T13" fmla="*/ 687 h 1364"/>
                <a:gd name="T14" fmla="*/ 1023 w 1295"/>
                <a:gd name="T15" fmla="*/ 677 h 1364"/>
                <a:gd name="T16" fmla="*/ 973 w 1295"/>
                <a:gd name="T17" fmla="*/ 653 h 1364"/>
                <a:gd name="T18" fmla="*/ 949 w 1295"/>
                <a:gd name="T19" fmla="*/ 638 h 1364"/>
                <a:gd name="T20" fmla="*/ 902 w 1295"/>
                <a:gd name="T21" fmla="*/ 608 h 1364"/>
                <a:gd name="T22" fmla="*/ 880 w 1295"/>
                <a:gd name="T23" fmla="*/ 591 h 1364"/>
                <a:gd name="T24" fmla="*/ 837 w 1295"/>
                <a:gd name="T25" fmla="*/ 556 h 1364"/>
                <a:gd name="T26" fmla="*/ 799 w 1295"/>
                <a:gd name="T27" fmla="*/ 517 h 1364"/>
                <a:gd name="T28" fmla="*/ 781 w 1295"/>
                <a:gd name="T29" fmla="*/ 496 h 1364"/>
                <a:gd name="T30" fmla="*/ 747 w 1295"/>
                <a:gd name="T31" fmla="*/ 451 h 1364"/>
                <a:gd name="T32" fmla="*/ 725 w 1295"/>
                <a:gd name="T33" fmla="*/ 417 h 1364"/>
                <a:gd name="T34" fmla="*/ 703 w 1295"/>
                <a:gd name="T35" fmla="*/ 380 h 1364"/>
                <a:gd name="T36" fmla="*/ 680 w 1295"/>
                <a:gd name="T37" fmla="*/ 330 h 1364"/>
                <a:gd name="T38" fmla="*/ 670 w 1295"/>
                <a:gd name="T39" fmla="*/ 303 h 1364"/>
                <a:gd name="T40" fmla="*/ 657 w 1295"/>
                <a:gd name="T41" fmla="*/ 263 h 1364"/>
                <a:gd name="T42" fmla="*/ 646 w 1295"/>
                <a:gd name="T43" fmla="*/ 221 h 1364"/>
                <a:gd name="T44" fmla="*/ 322 w 1295"/>
                <a:gd name="T45" fmla="*/ 0 h 1364"/>
                <a:gd name="T46" fmla="*/ 2 w 1295"/>
                <a:gd name="T47" fmla="*/ 222 h 1364"/>
                <a:gd name="T48" fmla="*/ 10 w 1295"/>
                <a:gd name="T49" fmla="*/ 282 h 1364"/>
                <a:gd name="T50" fmla="*/ 21 w 1295"/>
                <a:gd name="T51" fmla="*/ 343 h 1364"/>
                <a:gd name="T52" fmla="*/ 35 w 1295"/>
                <a:gd name="T53" fmla="*/ 401 h 1364"/>
                <a:gd name="T54" fmla="*/ 51 w 1295"/>
                <a:gd name="T55" fmla="*/ 458 h 1364"/>
                <a:gd name="T56" fmla="*/ 69 w 1295"/>
                <a:gd name="T57" fmla="*/ 516 h 1364"/>
                <a:gd name="T58" fmla="*/ 91 w 1295"/>
                <a:gd name="T59" fmla="*/ 571 h 1364"/>
                <a:gd name="T60" fmla="*/ 115 w 1295"/>
                <a:gd name="T61" fmla="*/ 624 h 1364"/>
                <a:gd name="T62" fmla="*/ 141 w 1295"/>
                <a:gd name="T63" fmla="*/ 678 h 1364"/>
                <a:gd name="T64" fmla="*/ 169 w 1295"/>
                <a:gd name="T65" fmla="*/ 729 h 1364"/>
                <a:gd name="T66" fmla="*/ 200 w 1295"/>
                <a:gd name="T67" fmla="*/ 779 h 1364"/>
                <a:gd name="T68" fmla="*/ 233 w 1295"/>
                <a:gd name="T69" fmla="*/ 828 h 1364"/>
                <a:gd name="T70" fmla="*/ 268 w 1295"/>
                <a:gd name="T71" fmla="*/ 874 h 1364"/>
                <a:gd name="T72" fmla="*/ 305 w 1295"/>
                <a:gd name="T73" fmla="*/ 919 h 1364"/>
                <a:gd name="T74" fmla="*/ 344 w 1295"/>
                <a:gd name="T75" fmla="*/ 962 h 1364"/>
                <a:gd name="T76" fmla="*/ 385 w 1295"/>
                <a:gd name="T77" fmla="*/ 1004 h 1364"/>
                <a:gd name="T78" fmla="*/ 428 w 1295"/>
                <a:gd name="T79" fmla="*/ 1043 h 1364"/>
                <a:gd name="T80" fmla="*/ 473 w 1295"/>
                <a:gd name="T81" fmla="*/ 1081 h 1364"/>
                <a:gd name="T82" fmla="*/ 519 w 1295"/>
                <a:gd name="T83" fmla="*/ 1116 h 1364"/>
                <a:gd name="T84" fmla="*/ 567 w 1295"/>
                <a:gd name="T85" fmla="*/ 1151 h 1364"/>
                <a:gd name="T86" fmla="*/ 616 w 1295"/>
                <a:gd name="T87" fmla="*/ 1182 h 1364"/>
                <a:gd name="T88" fmla="*/ 667 w 1295"/>
                <a:gd name="T89" fmla="*/ 1211 h 1364"/>
                <a:gd name="T90" fmla="*/ 720 w 1295"/>
                <a:gd name="T91" fmla="*/ 1237 h 1364"/>
                <a:gd name="T92" fmla="*/ 774 w 1295"/>
                <a:gd name="T93" fmla="*/ 1262 h 1364"/>
                <a:gd name="T94" fmla="*/ 828 w 1295"/>
                <a:gd name="T95" fmla="*/ 1283 h 1364"/>
                <a:gd name="T96" fmla="*/ 885 w 1295"/>
                <a:gd name="T97" fmla="*/ 1304 h 1364"/>
                <a:gd name="T98" fmla="*/ 942 w 1295"/>
                <a:gd name="T99" fmla="*/ 1321 h 1364"/>
                <a:gd name="T100" fmla="*/ 1001 w 1295"/>
                <a:gd name="T101" fmla="*/ 1335 h 1364"/>
                <a:gd name="T102" fmla="*/ 1061 w 1295"/>
                <a:gd name="T103" fmla="*/ 1346 h 1364"/>
                <a:gd name="T104" fmla="*/ 1121 w 1295"/>
                <a:gd name="T105" fmla="*/ 1355 h 1364"/>
                <a:gd name="T106" fmla="*/ 1182 w 1295"/>
                <a:gd name="T107" fmla="*/ 1361 h 1364"/>
                <a:gd name="T108" fmla="*/ 1245 w 1295"/>
                <a:gd name="T109" fmla="*/ 1364 h 1364"/>
                <a:gd name="T110" fmla="*/ 1281 w 1295"/>
                <a:gd name="T111" fmla="*/ 1364 h 1364"/>
                <a:gd name="T112" fmla="*/ 1290 w 1295"/>
                <a:gd name="T113" fmla="*/ 136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5" h="1364">
                  <a:moveTo>
                    <a:pt x="1295" y="1362"/>
                  </a:moveTo>
                  <a:lnTo>
                    <a:pt x="1096" y="1023"/>
                  </a:lnTo>
                  <a:lnTo>
                    <a:pt x="1295" y="727"/>
                  </a:lnTo>
                  <a:lnTo>
                    <a:pt x="1276" y="728"/>
                  </a:lnTo>
                  <a:lnTo>
                    <a:pt x="1246" y="727"/>
                  </a:lnTo>
                  <a:lnTo>
                    <a:pt x="1232" y="726"/>
                  </a:lnTo>
                  <a:lnTo>
                    <a:pt x="1217" y="725"/>
                  </a:lnTo>
                  <a:lnTo>
                    <a:pt x="1187" y="722"/>
                  </a:lnTo>
                  <a:lnTo>
                    <a:pt x="1159" y="717"/>
                  </a:lnTo>
                  <a:lnTo>
                    <a:pt x="1131" y="711"/>
                  </a:lnTo>
                  <a:lnTo>
                    <a:pt x="1117" y="708"/>
                  </a:lnTo>
                  <a:lnTo>
                    <a:pt x="1103" y="704"/>
                  </a:lnTo>
                  <a:lnTo>
                    <a:pt x="1076" y="696"/>
                  </a:lnTo>
                  <a:lnTo>
                    <a:pt x="1050" y="687"/>
                  </a:lnTo>
                  <a:lnTo>
                    <a:pt x="1037" y="682"/>
                  </a:lnTo>
                  <a:lnTo>
                    <a:pt x="1023" y="677"/>
                  </a:lnTo>
                  <a:lnTo>
                    <a:pt x="998" y="665"/>
                  </a:lnTo>
                  <a:lnTo>
                    <a:pt x="973" y="653"/>
                  </a:lnTo>
                  <a:lnTo>
                    <a:pt x="961" y="646"/>
                  </a:lnTo>
                  <a:lnTo>
                    <a:pt x="949" y="638"/>
                  </a:lnTo>
                  <a:lnTo>
                    <a:pt x="925" y="623"/>
                  </a:lnTo>
                  <a:lnTo>
                    <a:pt x="902" y="608"/>
                  </a:lnTo>
                  <a:lnTo>
                    <a:pt x="891" y="600"/>
                  </a:lnTo>
                  <a:lnTo>
                    <a:pt x="880" y="591"/>
                  </a:lnTo>
                  <a:lnTo>
                    <a:pt x="858" y="574"/>
                  </a:lnTo>
                  <a:lnTo>
                    <a:pt x="837" y="556"/>
                  </a:lnTo>
                  <a:lnTo>
                    <a:pt x="818" y="537"/>
                  </a:lnTo>
                  <a:lnTo>
                    <a:pt x="799" y="517"/>
                  </a:lnTo>
                  <a:lnTo>
                    <a:pt x="790" y="506"/>
                  </a:lnTo>
                  <a:lnTo>
                    <a:pt x="781" y="496"/>
                  </a:lnTo>
                  <a:lnTo>
                    <a:pt x="764" y="473"/>
                  </a:lnTo>
                  <a:lnTo>
                    <a:pt x="747" y="451"/>
                  </a:lnTo>
                  <a:lnTo>
                    <a:pt x="732" y="428"/>
                  </a:lnTo>
                  <a:lnTo>
                    <a:pt x="725" y="417"/>
                  </a:lnTo>
                  <a:lnTo>
                    <a:pt x="718" y="405"/>
                  </a:lnTo>
                  <a:lnTo>
                    <a:pt x="703" y="380"/>
                  </a:lnTo>
                  <a:lnTo>
                    <a:pt x="691" y="355"/>
                  </a:lnTo>
                  <a:lnTo>
                    <a:pt x="680" y="330"/>
                  </a:lnTo>
                  <a:lnTo>
                    <a:pt x="675" y="316"/>
                  </a:lnTo>
                  <a:lnTo>
                    <a:pt x="670" y="303"/>
                  </a:lnTo>
                  <a:lnTo>
                    <a:pt x="661" y="276"/>
                  </a:lnTo>
                  <a:lnTo>
                    <a:pt x="657" y="263"/>
                  </a:lnTo>
                  <a:lnTo>
                    <a:pt x="653" y="249"/>
                  </a:lnTo>
                  <a:lnTo>
                    <a:pt x="646" y="221"/>
                  </a:lnTo>
                  <a:lnTo>
                    <a:pt x="641" y="193"/>
                  </a:lnTo>
                  <a:lnTo>
                    <a:pt x="322" y="0"/>
                  </a:lnTo>
                  <a:lnTo>
                    <a:pt x="0" y="191"/>
                  </a:lnTo>
                  <a:lnTo>
                    <a:pt x="2" y="222"/>
                  </a:lnTo>
                  <a:lnTo>
                    <a:pt x="6" y="252"/>
                  </a:lnTo>
                  <a:lnTo>
                    <a:pt x="10" y="282"/>
                  </a:lnTo>
                  <a:lnTo>
                    <a:pt x="15" y="312"/>
                  </a:lnTo>
                  <a:lnTo>
                    <a:pt x="21" y="343"/>
                  </a:lnTo>
                  <a:lnTo>
                    <a:pt x="27" y="372"/>
                  </a:lnTo>
                  <a:lnTo>
                    <a:pt x="35" y="401"/>
                  </a:lnTo>
                  <a:lnTo>
                    <a:pt x="42" y="430"/>
                  </a:lnTo>
                  <a:lnTo>
                    <a:pt x="51" y="458"/>
                  </a:lnTo>
                  <a:lnTo>
                    <a:pt x="60" y="488"/>
                  </a:lnTo>
                  <a:lnTo>
                    <a:pt x="69" y="516"/>
                  </a:lnTo>
                  <a:lnTo>
                    <a:pt x="81" y="543"/>
                  </a:lnTo>
                  <a:lnTo>
                    <a:pt x="91" y="571"/>
                  </a:lnTo>
                  <a:lnTo>
                    <a:pt x="103" y="598"/>
                  </a:lnTo>
                  <a:lnTo>
                    <a:pt x="115" y="624"/>
                  </a:lnTo>
                  <a:lnTo>
                    <a:pt x="128" y="652"/>
                  </a:lnTo>
                  <a:lnTo>
                    <a:pt x="141" y="678"/>
                  </a:lnTo>
                  <a:lnTo>
                    <a:pt x="155" y="704"/>
                  </a:lnTo>
                  <a:lnTo>
                    <a:pt x="169" y="729"/>
                  </a:lnTo>
                  <a:lnTo>
                    <a:pt x="184" y="754"/>
                  </a:lnTo>
                  <a:lnTo>
                    <a:pt x="200" y="779"/>
                  </a:lnTo>
                  <a:lnTo>
                    <a:pt x="216" y="803"/>
                  </a:lnTo>
                  <a:lnTo>
                    <a:pt x="233" y="828"/>
                  </a:lnTo>
                  <a:lnTo>
                    <a:pt x="251" y="851"/>
                  </a:lnTo>
                  <a:lnTo>
                    <a:pt x="268" y="874"/>
                  </a:lnTo>
                  <a:lnTo>
                    <a:pt x="287" y="897"/>
                  </a:lnTo>
                  <a:lnTo>
                    <a:pt x="305" y="919"/>
                  </a:lnTo>
                  <a:lnTo>
                    <a:pt x="324" y="941"/>
                  </a:lnTo>
                  <a:lnTo>
                    <a:pt x="344" y="962"/>
                  </a:lnTo>
                  <a:lnTo>
                    <a:pt x="364" y="984"/>
                  </a:lnTo>
                  <a:lnTo>
                    <a:pt x="385" y="1004"/>
                  </a:lnTo>
                  <a:lnTo>
                    <a:pt x="407" y="1024"/>
                  </a:lnTo>
                  <a:lnTo>
                    <a:pt x="428" y="1043"/>
                  </a:lnTo>
                  <a:lnTo>
                    <a:pt x="450" y="1062"/>
                  </a:lnTo>
                  <a:lnTo>
                    <a:pt x="473" y="1081"/>
                  </a:lnTo>
                  <a:lnTo>
                    <a:pt x="495" y="1099"/>
                  </a:lnTo>
                  <a:lnTo>
                    <a:pt x="519" y="1116"/>
                  </a:lnTo>
                  <a:lnTo>
                    <a:pt x="542" y="1134"/>
                  </a:lnTo>
                  <a:lnTo>
                    <a:pt x="567" y="1151"/>
                  </a:lnTo>
                  <a:lnTo>
                    <a:pt x="592" y="1166"/>
                  </a:lnTo>
                  <a:lnTo>
                    <a:pt x="616" y="1182"/>
                  </a:lnTo>
                  <a:lnTo>
                    <a:pt x="642" y="1196"/>
                  </a:lnTo>
                  <a:lnTo>
                    <a:pt x="667" y="1211"/>
                  </a:lnTo>
                  <a:lnTo>
                    <a:pt x="693" y="1224"/>
                  </a:lnTo>
                  <a:lnTo>
                    <a:pt x="720" y="1237"/>
                  </a:lnTo>
                  <a:lnTo>
                    <a:pt x="747" y="1250"/>
                  </a:lnTo>
                  <a:lnTo>
                    <a:pt x="774" y="1262"/>
                  </a:lnTo>
                  <a:lnTo>
                    <a:pt x="801" y="1273"/>
                  </a:lnTo>
                  <a:lnTo>
                    <a:pt x="828" y="1283"/>
                  </a:lnTo>
                  <a:lnTo>
                    <a:pt x="856" y="1294"/>
                  </a:lnTo>
                  <a:lnTo>
                    <a:pt x="885" y="1304"/>
                  </a:lnTo>
                  <a:lnTo>
                    <a:pt x="914" y="1312"/>
                  </a:lnTo>
                  <a:lnTo>
                    <a:pt x="942" y="1321"/>
                  </a:lnTo>
                  <a:lnTo>
                    <a:pt x="971" y="1328"/>
                  </a:lnTo>
                  <a:lnTo>
                    <a:pt x="1001" y="1335"/>
                  </a:lnTo>
                  <a:lnTo>
                    <a:pt x="1030" y="1341"/>
                  </a:lnTo>
                  <a:lnTo>
                    <a:pt x="1061" y="1346"/>
                  </a:lnTo>
                  <a:lnTo>
                    <a:pt x="1091" y="1351"/>
                  </a:lnTo>
                  <a:lnTo>
                    <a:pt x="1121" y="1355"/>
                  </a:lnTo>
                  <a:lnTo>
                    <a:pt x="1151" y="1358"/>
                  </a:lnTo>
                  <a:lnTo>
                    <a:pt x="1182" y="1361"/>
                  </a:lnTo>
                  <a:lnTo>
                    <a:pt x="1214" y="1363"/>
                  </a:lnTo>
                  <a:lnTo>
                    <a:pt x="1245" y="1364"/>
                  </a:lnTo>
                  <a:lnTo>
                    <a:pt x="1276" y="1364"/>
                  </a:lnTo>
                  <a:lnTo>
                    <a:pt x="1281" y="1364"/>
                  </a:lnTo>
                  <a:lnTo>
                    <a:pt x="1285" y="1363"/>
                  </a:lnTo>
                  <a:lnTo>
                    <a:pt x="1290" y="1362"/>
                  </a:lnTo>
                  <a:lnTo>
                    <a:pt x="1295" y="1362"/>
                  </a:lnTo>
                  <a:close/>
                </a:path>
              </a:pathLst>
            </a:cu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700">
                <a:solidFill>
                  <a:srgbClr val="080808"/>
                </a:solidFill>
                <a:latin typeface="微软雅黑" panose="020B0503020204020204" pitchFamily="34" charset="-122"/>
              </a:endParaRPr>
            </a:p>
          </p:txBody>
        </p:sp>
        <p:sp>
          <p:nvSpPr>
            <p:cNvPr id="31" name="箭头2"/>
            <p:cNvSpPr>
              <a:spLocks noChangeAspect="1"/>
            </p:cNvSpPr>
            <p:nvPr/>
          </p:nvSpPr>
          <p:spPr bwMode="auto">
            <a:xfrm>
              <a:off x="4414914" y="2731867"/>
              <a:ext cx="1380874" cy="1229097"/>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25204" rIns="0" bIns="25204" anchor="ctr"/>
            <a:lstStyle/>
            <a:p>
              <a:pPr marL="102870" indent="-102870">
                <a:lnSpc>
                  <a:spcPct val="120000"/>
                </a:lnSpc>
                <a:spcBef>
                  <a:spcPts val="340"/>
                </a:spcBef>
                <a:spcAft>
                  <a:spcPts val="340"/>
                </a:spcAft>
                <a:buFont typeface="Arial" panose="020B0604020202020204" pitchFamily="34" charset="0"/>
                <a:buChar char="•"/>
                <a:defRPr/>
              </a:pPr>
              <a:endParaRPr lang="en-US" sz="800">
                <a:solidFill>
                  <a:srgbClr val="080808"/>
                </a:solidFill>
                <a:latin typeface="微软雅黑" panose="020B0503020204020204" pitchFamily="34" charset="-122"/>
              </a:endParaRPr>
            </a:p>
          </p:txBody>
        </p:sp>
        <p:sp>
          <p:nvSpPr>
            <p:cNvPr id="32" name="中心文本"/>
            <p:cNvSpPr txBox="1">
              <a:spLocks noChangeArrowheads="1"/>
            </p:cNvSpPr>
            <p:nvPr/>
          </p:nvSpPr>
          <p:spPr bwMode="auto">
            <a:xfrm>
              <a:off x="3914943" y="2372625"/>
              <a:ext cx="1214216" cy="6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35" tIns="25718" rIns="51435" bIns="25718">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FontTx/>
                <a:buNone/>
                <a:defRPr/>
              </a:pPr>
              <a:r>
                <a:rPr lang="zh-CN" altLang="en-US" sz="1800" dirty="0" smtClean="0">
                  <a:solidFill>
                    <a:schemeClr val="bg1"/>
                  </a:solidFill>
                  <a:latin typeface="微软雅黑" panose="020B0503020204020204" pitchFamily="34" charset="-122"/>
                </a:rPr>
                <a:t>添加</a:t>
              </a:r>
              <a:endParaRPr lang="en-US" altLang="zh-CN" sz="1800" dirty="0" smtClean="0">
                <a:solidFill>
                  <a:schemeClr val="bg1"/>
                </a:solidFill>
                <a:latin typeface="微软雅黑" panose="020B0503020204020204" pitchFamily="34" charset="-122"/>
              </a:endParaRPr>
            </a:p>
            <a:p>
              <a:pPr algn="ctr">
                <a:spcBef>
                  <a:spcPct val="0"/>
                </a:spcBef>
                <a:buFontTx/>
                <a:buNone/>
                <a:defRPr/>
              </a:pPr>
              <a:r>
                <a:rPr lang="zh-CN" altLang="en-US" sz="1800" dirty="0" smtClean="0">
                  <a:solidFill>
                    <a:schemeClr val="bg1"/>
                  </a:solidFill>
                  <a:latin typeface="微软雅黑" panose="020B0503020204020204" pitchFamily="34" charset="-122"/>
                </a:rPr>
                <a:t>标题</a:t>
              </a:r>
              <a:endParaRPr lang="zh-CN" altLang="en-US" sz="1800" dirty="0">
                <a:solidFill>
                  <a:schemeClr val="bg1"/>
                </a:solidFill>
                <a:latin typeface="微软雅黑" panose="020B0503020204020204" pitchFamily="34" charset="-122"/>
              </a:endParaRPr>
            </a:p>
          </p:txBody>
        </p:sp>
        <p:sp>
          <p:nvSpPr>
            <p:cNvPr id="33" name="Freeform 54"/>
            <p:cNvSpPr>
              <a:spLocks noEditPoints="1"/>
            </p:cNvSpPr>
            <p:nvPr/>
          </p:nvSpPr>
          <p:spPr bwMode="auto">
            <a:xfrm>
              <a:off x="5007967" y="3245835"/>
              <a:ext cx="194768" cy="360184"/>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solidFill>
              <a:schemeClr val="accent2"/>
            </a:solidFill>
            <a:ln>
              <a:noFill/>
            </a:ln>
          </p:spPr>
          <p:txBody>
            <a:bodyPr vert="horz" wrap="square" lIns="68580" tIns="34290" rIns="68580" bIns="34290" numCol="1" anchor="t" anchorCtr="0" compatLnSpc="1"/>
            <a:lstStyle/>
            <a:p>
              <a:endParaRPr lang="zh-CN" altLang="en-US">
                <a:solidFill>
                  <a:srgbClr val="080808"/>
                </a:solidFill>
              </a:endParaRPr>
            </a:p>
          </p:txBody>
        </p:sp>
        <p:grpSp>
          <p:nvGrpSpPr>
            <p:cNvPr id="34" name="组合 33"/>
            <p:cNvGrpSpPr/>
            <p:nvPr/>
          </p:nvGrpSpPr>
          <p:grpSpPr>
            <a:xfrm>
              <a:off x="5105351" y="1925813"/>
              <a:ext cx="362855" cy="293487"/>
              <a:chOff x="5337176" y="1504950"/>
              <a:chExt cx="215900" cy="174626"/>
            </a:xfrm>
            <a:solidFill>
              <a:schemeClr val="accent2"/>
            </a:solidFill>
          </p:grpSpPr>
          <p:sp>
            <p:nvSpPr>
              <p:cNvPr id="35"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6"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7"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38" name="组合 37"/>
            <p:cNvGrpSpPr/>
            <p:nvPr/>
          </p:nvGrpSpPr>
          <p:grpSpPr>
            <a:xfrm>
              <a:off x="3593752" y="3142499"/>
              <a:ext cx="362855" cy="317498"/>
              <a:chOff x="4902201" y="1906588"/>
              <a:chExt cx="215900" cy="188913"/>
            </a:xfrm>
            <a:solidFill>
              <a:schemeClr val="accent2"/>
            </a:solidFill>
          </p:grpSpPr>
          <p:sp>
            <p:nvSpPr>
              <p:cNvPr id="39" name="Freeform 132"/>
              <p:cNvSpPr/>
              <p:nvPr/>
            </p:nvSpPr>
            <p:spPr bwMode="auto">
              <a:xfrm>
                <a:off x="4989513" y="1982788"/>
                <a:ext cx="46038" cy="15875"/>
              </a:xfrm>
              <a:custGeom>
                <a:avLst/>
                <a:gdLst>
                  <a:gd name="T0" fmla="*/ 57 w 57"/>
                  <a:gd name="T1" fmla="*/ 14 h 20"/>
                  <a:gd name="T2" fmla="*/ 57 w 57"/>
                  <a:gd name="T3" fmla="*/ 14 h 20"/>
                  <a:gd name="T4" fmla="*/ 57 w 57"/>
                  <a:gd name="T5" fmla="*/ 12 h 20"/>
                  <a:gd name="T6" fmla="*/ 57 w 57"/>
                  <a:gd name="T7" fmla="*/ 12 h 20"/>
                  <a:gd name="T8" fmla="*/ 56 w 57"/>
                  <a:gd name="T9" fmla="*/ 7 h 20"/>
                  <a:gd name="T10" fmla="*/ 54 w 57"/>
                  <a:gd name="T11" fmla="*/ 5 h 20"/>
                  <a:gd name="T12" fmla="*/ 53 w 57"/>
                  <a:gd name="T13" fmla="*/ 4 h 20"/>
                  <a:gd name="T14" fmla="*/ 53 w 57"/>
                  <a:gd name="T15" fmla="*/ 4 h 20"/>
                  <a:gd name="T16" fmla="*/ 41 w 57"/>
                  <a:gd name="T17" fmla="*/ 1 h 20"/>
                  <a:gd name="T18" fmla="*/ 28 w 57"/>
                  <a:gd name="T19" fmla="*/ 0 h 20"/>
                  <a:gd name="T20" fmla="*/ 28 w 57"/>
                  <a:gd name="T21" fmla="*/ 0 h 20"/>
                  <a:gd name="T22" fmla="*/ 16 w 57"/>
                  <a:gd name="T23" fmla="*/ 1 h 20"/>
                  <a:gd name="T24" fmla="*/ 5 w 57"/>
                  <a:gd name="T25" fmla="*/ 4 h 20"/>
                  <a:gd name="T26" fmla="*/ 5 w 57"/>
                  <a:gd name="T27" fmla="*/ 4 h 20"/>
                  <a:gd name="T28" fmla="*/ 2 w 57"/>
                  <a:gd name="T29" fmla="*/ 5 h 20"/>
                  <a:gd name="T30" fmla="*/ 1 w 57"/>
                  <a:gd name="T31" fmla="*/ 8 h 20"/>
                  <a:gd name="T32" fmla="*/ 0 w 57"/>
                  <a:gd name="T33" fmla="*/ 11 h 20"/>
                  <a:gd name="T34" fmla="*/ 1 w 57"/>
                  <a:gd name="T35" fmla="*/ 14 h 20"/>
                  <a:gd name="T36" fmla="*/ 1 w 57"/>
                  <a:gd name="T37" fmla="*/ 14 h 20"/>
                  <a:gd name="T38" fmla="*/ 1 w 57"/>
                  <a:gd name="T39" fmla="*/ 18 h 20"/>
                  <a:gd name="T40" fmla="*/ 2 w 57"/>
                  <a:gd name="T41" fmla="*/ 19 h 20"/>
                  <a:gd name="T42" fmla="*/ 5 w 57"/>
                  <a:gd name="T43" fmla="*/ 20 h 20"/>
                  <a:gd name="T44" fmla="*/ 8 w 57"/>
                  <a:gd name="T45" fmla="*/ 20 h 20"/>
                  <a:gd name="T46" fmla="*/ 8 w 57"/>
                  <a:gd name="T47" fmla="*/ 20 h 20"/>
                  <a:gd name="T48" fmla="*/ 8 w 57"/>
                  <a:gd name="T49" fmla="*/ 20 h 20"/>
                  <a:gd name="T50" fmla="*/ 17 w 57"/>
                  <a:gd name="T51" fmla="*/ 18 h 20"/>
                  <a:gd name="T52" fmla="*/ 28 w 57"/>
                  <a:gd name="T53" fmla="*/ 16 h 20"/>
                  <a:gd name="T54" fmla="*/ 28 w 57"/>
                  <a:gd name="T55" fmla="*/ 16 h 20"/>
                  <a:gd name="T56" fmla="*/ 39 w 57"/>
                  <a:gd name="T57" fmla="*/ 18 h 20"/>
                  <a:gd name="T58" fmla="*/ 50 w 57"/>
                  <a:gd name="T59" fmla="*/ 20 h 20"/>
                  <a:gd name="T60" fmla="*/ 50 w 57"/>
                  <a:gd name="T61" fmla="*/ 20 h 20"/>
                  <a:gd name="T62" fmla="*/ 53 w 57"/>
                  <a:gd name="T63" fmla="*/ 20 h 20"/>
                  <a:gd name="T64" fmla="*/ 54 w 57"/>
                  <a:gd name="T65" fmla="*/ 19 h 20"/>
                  <a:gd name="T66" fmla="*/ 56 w 57"/>
                  <a:gd name="T67" fmla="*/ 18 h 20"/>
                  <a:gd name="T68" fmla="*/ 57 w 57"/>
                  <a:gd name="T69" fmla="*/ 14 h 20"/>
                  <a:gd name="T70" fmla="*/ 57 w 57"/>
                  <a:gd name="T71"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20">
                    <a:moveTo>
                      <a:pt x="57" y="14"/>
                    </a:moveTo>
                    <a:lnTo>
                      <a:pt x="57" y="14"/>
                    </a:lnTo>
                    <a:lnTo>
                      <a:pt x="57" y="12"/>
                    </a:lnTo>
                    <a:lnTo>
                      <a:pt x="57" y="12"/>
                    </a:lnTo>
                    <a:lnTo>
                      <a:pt x="56" y="7"/>
                    </a:lnTo>
                    <a:lnTo>
                      <a:pt x="54" y="5"/>
                    </a:lnTo>
                    <a:lnTo>
                      <a:pt x="53" y="4"/>
                    </a:lnTo>
                    <a:lnTo>
                      <a:pt x="53" y="4"/>
                    </a:lnTo>
                    <a:lnTo>
                      <a:pt x="41" y="1"/>
                    </a:lnTo>
                    <a:lnTo>
                      <a:pt x="28" y="0"/>
                    </a:lnTo>
                    <a:lnTo>
                      <a:pt x="28" y="0"/>
                    </a:lnTo>
                    <a:lnTo>
                      <a:pt x="16" y="1"/>
                    </a:lnTo>
                    <a:lnTo>
                      <a:pt x="5" y="4"/>
                    </a:lnTo>
                    <a:lnTo>
                      <a:pt x="5" y="4"/>
                    </a:lnTo>
                    <a:lnTo>
                      <a:pt x="2" y="5"/>
                    </a:lnTo>
                    <a:lnTo>
                      <a:pt x="1" y="8"/>
                    </a:lnTo>
                    <a:lnTo>
                      <a:pt x="0" y="11"/>
                    </a:lnTo>
                    <a:lnTo>
                      <a:pt x="1" y="14"/>
                    </a:lnTo>
                    <a:lnTo>
                      <a:pt x="1" y="14"/>
                    </a:lnTo>
                    <a:lnTo>
                      <a:pt x="1" y="18"/>
                    </a:lnTo>
                    <a:lnTo>
                      <a:pt x="2" y="19"/>
                    </a:lnTo>
                    <a:lnTo>
                      <a:pt x="5" y="20"/>
                    </a:lnTo>
                    <a:lnTo>
                      <a:pt x="8" y="20"/>
                    </a:lnTo>
                    <a:lnTo>
                      <a:pt x="8" y="20"/>
                    </a:lnTo>
                    <a:lnTo>
                      <a:pt x="8" y="20"/>
                    </a:lnTo>
                    <a:lnTo>
                      <a:pt x="17" y="18"/>
                    </a:lnTo>
                    <a:lnTo>
                      <a:pt x="28" y="16"/>
                    </a:lnTo>
                    <a:lnTo>
                      <a:pt x="28" y="16"/>
                    </a:lnTo>
                    <a:lnTo>
                      <a:pt x="39" y="18"/>
                    </a:lnTo>
                    <a:lnTo>
                      <a:pt x="50" y="20"/>
                    </a:lnTo>
                    <a:lnTo>
                      <a:pt x="50" y="20"/>
                    </a:lnTo>
                    <a:lnTo>
                      <a:pt x="53" y="20"/>
                    </a:lnTo>
                    <a:lnTo>
                      <a:pt x="54" y="19"/>
                    </a:lnTo>
                    <a:lnTo>
                      <a:pt x="56" y="18"/>
                    </a:lnTo>
                    <a:lnTo>
                      <a:pt x="57" y="14"/>
                    </a:lnTo>
                    <a:lnTo>
                      <a:pt x="57"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0" name="Freeform 133"/>
              <p:cNvSpPr/>
              <p:nvPr/>
            </p:nvSpPr>
            <p:spPr bwMode="auto">
              <a:xfrm>
                <a:off x="4948238" y="1906588"/>
                <a:ext cx="127000" cy="34925"/>
              </a:xfrm>
              <a:custGeom>
                <a:avLst/>
                <a:gdLst>
                  <a:gd name="T0" fmla="*/ 8 w 161"/>
                  <a:gd name="T1" fmla="*/ 41 h 42"/>
                  <a:gd name="T2" fmla="*/ 8 w 161"/>
                  <a:gd name="T3" fmla="*/ 41 h 42"/>
                  <a:gd name="T4" fmla="*/ 8 w 161"/>
                  <a:gd name="T5" fmla="*/ 41 h 42"/>
                  <a:gd name="T6" fmla="*/ 26 w 161"/>
                  <a:gd name="T7" fmla="*/ 30 h 42"/>
                  <a:gd name="T8" fmla="*/ 44 w 161"/>
                  <a:gd name="T9" fmla="*/ 23 h 42"/>
                  <a:gd name="T10" fmla="*/ 63 w 161"/>
                  <a:gd name="T11" fmla="*/ 19 h 42"/>
                  <a:gd name="T12" fmla="*/ 80 w 161"/>
                  <a:gd name="T13" fmla="*/ 18 h 42"/>
                  <a:gd name="T14" fmla="*/ 80 w 161"/>
                  <a:gd name="T15" fmla="*/ 18 h 42"/>
                  <a:gd name="T16" fmla="*/ 100 w 161"/>
                  <a:gd name="T17" fmla="*/ 19 h 42"/>
                  <a:gd name="T18" fmla="*/ 117 w 161"/>
                  <a:gd name="T19" fmla="*/ 23 h 42"/>
                  <a:gd name="T20" fmla="*/ 135 w 161"/>
                  <a:gd name="T21" fmla="*/ 30 h 42"/>
                  <a:gd name="T22" fmla="*/ 153 w 161"/>
                  <a:gd name="T23" fmla="*/ 41 h 42"/>
                  <a:gd name="T24" fmla="*/ 153 w 161"/>
                  <a:gd name="T25" fmla="*/ 41 h 42"/>
                  <a:gd name="T26" fmla="*/ 155 w 161"/>
                  <a:gd name="T27" fmla="*/ 42 h 42"/>
                  <a:gd name="T28" fmla="*/ 157 w 161"/>
                  <a:gd name="T29" fmla="*/ 41 h 42"/>
                  <a:gd name="T30" fmla="*/ 160 w 161"/>
                  <a:gd name="T31" fmla="*/ 39 h 42"/>
                  <a:gd name="T32" fmla="*/ 161 w 161"/>
                  <a:gd name="T33" fmla="*/ 37 h 42"/>
                  <a:gd name="T34" fmla="*/ 161 w 161"/>
                  <a:gd name="T35" fmla="*/ 37 h 42"/>
                  <a:gd name="T36" fmla="*/ 161 w 161"/>
                  <a:gd name="T37" fmla="*/ 34 h 42"/>
                  <a:gd name="T38" fmla="*/ 161 w 161"/>
                  <a:gd name="T39" fmla="*/ 34 h 42"/>
                  <a:gd name="T40" fmla="*/ 161 w 161"/>
                  <a:gd name="T41" fmla="*/ 29 h 42"/>
                  <a:gd name="T42" fmla="*/ 158 w 161"/>
                  <a:gd name="T43" fmla="*/ 26 h 42"/>
                  <a:gd name="T44" fmla="*/ 158 w 161"/>
                  <a:gd name="T45" fmla="*/ 26 h 42"/>
                  <a:gd name="T46" fmla="*/ 139 w 161"/>
                  <a:gd name="T47" fmla="*/ 15 h 42"/>
                  <a:gd name="T48" fmla="*/ 120 w 161"/>
                  <a:gd name="T49" fmla="*/ 7 h 42"/>
                  <a:gd name="T50" fmla="*/ 101 w 161"/>
                  <a:gd name="T51" fmla="*/ 1 h 42"/>
                  <a:gd name="T52" fmla="*/ 80 w 161"/>
                  <a:gd name="T53" fmla="*/ 0 h 42"/>
                  <a:gd name="T54" fmla="*/ 80 w 161"/>
                  <a:gd name="T55" fmla="*/ 0 h 42"/>
                  <a:gd name="T56" fmla="*/ 61 w 161"/>
                  <a:gd name="T57" fmla="*/ 1 h 42"/>
                  <a:gd name="T58" fmla="*/ 42 w 161"/>
                  <a:gd name="T59" fmla="*/ 7 h 42"/>
                  <a:gd name="T60" fmla="*/ 23 w 161"/>
                  <a:gd name="T61" fmla="*/ 15 h 42"/>
                  <a:gd name="T62" fmla="*/ 4 w 161"/>
                  <a:gd name="T63" fmla="*/ 26 h 42"/>
                  <a:gd name="T64" fmla="*/ 4 w 161"/>
                  <a:gd name="T65" fmla="*/ 26 h 42"/>
                  <a:gd name="T66" fmla="*/ 3 w 161"/>
                  <a:gd name="T67" fmla="*/ 27 h 42"/>
                  <a:gd name="T68" fmla="*/ 1 w 161"/>
                  <a:gd name="T69" fmla="*/ 30 h 42"/>
                  <a:gd name="T70" fmla="*/ 0 w 161"/>
                  <a:gd name="T71" fmla="*/ 34 h 42"/>
                  <a:gd name="T72" fmla="*/ 1 w 161"/>
                  <a:gd name="T73" fmla="*/ 37 h 42"/>
                  <a:gd name="T74" fmla="*/ 1 w 161"/>
                  <a:gd name="T75" fmla="*/ 37 h 42"/>
                  <a:gd name="T76" fmla="*/ 3 w 161"/>
                  <a:gd name="T77" fmla="*/ 39 h 42"/>
                  <a:gd name="T78" fmla="*/ 4 w 161"/>
                  <a:gd name="T79" fmla="*/ 41 h 42"/>
                  <a:gd name="T80" fmla="*/ 7 w 161"/>
                  <a:gd name="T81" fmla="*/ 42 h 42"/>
                  <a:gd name="T82" fmla="*/ 8 w 161"/>
                  <a:gd name="T83" fmla="*/ 41 h 42"/>
                  <a:gd name="T84" fmla="*/ 8 w 161"/>
                  <a:gd name="T8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42">
                    <a:moveTo>
                      <a:pt x="8" y="41"/>
                    </a:moveTo>
                    <a:lnTo>
                      <a:pt x="8" y="41"/>
                    </a:lnTo>
                    <a:lnTo>
                      <a:pt x="8" y="41"/>
                    </a:lnTo>
                    <a:lnTo>
                      <a:pt x="26" y="30"/>
                    </a:lnTo>
                    <a:lnTo>
                      <a:pt x="44" y="23"/>
                    </a:lnTo>
                    <a:lnTo>
                      <a:pt x="63" y="19"/>
                    </a:lnTo>
                    <a:lnTo>
                      <a:pt x="80" y="18"/>
                    </a:lnTo>
                    <a:lnTo>
                      <a:pt x="80" y="18"/>
                    </a:lnTo>
                    <a:lnTo>
                      <a:pt x="100" y="19"/>
                    </a:lnTo>
                    <a:lnTo>
                      <a:pt x="117" y="23"/>
                    </a:lnTo>
                    <a:lnTo>
                      <a:pt x="135" y="30"/>
                    </a:lnTo>
                    <a:lnTo>
                      <a:pt x="153" y="41"/>
                    </a:lnTo>
                    <a:lnTo>
                      <a:pt x="153" y="41"/>
                    </a:lnTo>
                    <a:lnTo>
                      <a:pt x="155" y="42"/>
                    </a:lnTo>
                    <a:lnTo>
                      <a:pt x="157" y="41"/>
                    </a:lnTo>
                    <a:lnTo>
                      <a:pt x="160" y="39"/>
                    </a:lnTo>
                    <a:lnTo>
                      <a:pt x="161" y="37"/>
                    </a:lnTo>
                    <a:lnTo>
                      <a:pt x="161" y="37"/>
                    </a:lnTo>
                    <a:lnTo>
                      <a:pt x="161" y="34"/>
                    </a:lnTo>
                    <a:lnTo>
                      <a:pt x="161" y="34"/>
                    </a:lnTo>
                    <a:lnTo>
                      <a:pt x="161" y="29"/>
                    </a:lnTo>
                    <a:lnTo>
                      <a:pt x="158" y="26"/>
                    </a:lnTo>
                    <a:lnTo>
                      <a:pt x="158" y="26"/>
                    </a:lnTo>
                    <a:lnTo>
                      <a:pt x="139" y="15"/>
                    </a:lnTo>
                    <a:lnTo>
                      <a:pt x="120" y="7"/>
                    </a:lnTo>
                    <a:lnTo>
                      <a:pt x="101" y="1"/>
                    </a:lnTo>
                    <a:lnTo>
                      <a:pt x="80" y="0"/>
                    </a:lnTo>
                    <a:lnTo>
                      <a:pt x="80" y="0"/>
                    </a:lnTo>
                    <a:lnTo>
                      <a:pt x="61" y="1"/>
                    </a:lnTo>
                    <a:lnTo>
                      <a:pt x="42" y="7"/>
                    </a:lnTo>
                    <a:lnTo>
                      <a:pt x="23" y="15"/>
                    </a:lnTo>
                    <a:lnTo>
                      <a:pt x="4" y="26"/>
                    </a:lnTo>
                    <a:lnTo>
                      <a:pt x="4" y="26"/>
                    </a:lnTo>
                    <a:lnTo>
                      <a:pt x="3" y="27"/>
                    </a:lnTo>
                    <a:lnTo>
                      <a:pt x="1" y="30"/>
                    </a:lnTo>
                    <a:lnTo>
                      <a:pt x="0" y="34"/>
                    </a:lnTo>
                    <a:lnTo>
                      <a:pt x="1" y="37"/>
                    </a:lnTo>
                    <a:lnTo>
                      <a:pt x="1" y="37"/>
                    </a:lnTo>
                    <a:lnTo>
                      <a:pt x="3" y="39"/>
                    </a:lnTo>
                    <a:lnTo>
                      <a:pt x="4" y="41"/>
                    </a:lnTo>
                    <a:lnTo>
                      <a:pt x="7" y="42"/>
                    </a:lnTo>
                    <a:lnTo>
                      <a:pt x="8" y="41"/>
                    </a:lnTo>
                    <a:lnTo>
                      <a:pt x="8" y="4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1" name="Freeform 134"/>
              <p:cNvSpPr/>
              <p:nvPr/>
            </p:nvSpPr>
            <p:spPr bwMode="auto">
              <a:xfrm>
                <a:off x="4973638" y="1944688"/>
                <a:ext cx="77788" cy="22225"/>
              </a:xfrm>
              <a:custGeom>
                <a:avLst/>
                <a:gdLst>
                  <a:gd name="T0" fmla="*/ 96 w 100"/>
                  <a:gd name="T1" fmla="*/ 11 h 27"/>
                  <a:gd name="T2" fmla="*/ 96 w 100"/>
                  <a:gd name="T3" fmla="*/ 11 h 27"/>
                  <a:gd name="T4" fmla="*/ 85 w 100"/>
                  <a:gd name="T5" fmla="*/ 6 h 27"/>
                  <a:gd name="T6" fmla="*/ 73 w 100"/>
                  <a:gd name="T7" fmla="*/ 2 h 27"/>
                  <a:gd name="T8" fmla="*/ 62 w 100"/>
                  <a:gd name="T9" fmla="*/ 0 h 27"/>
                  <a:gd name="T10" fmla="*/ 49 w 100"/>
                  <a:gd name="T11" fmla="*/ 0 h 27"/>
                  <a:gd name="T12" fmla="*/ 49 w 100"/>
                  <a:gd name="T13" fmla="*/ 0 h 27"/>
                  <a:gd name="T14" fmla="*/ 38 w 100"/>
                  <a:gd name="T15" fmla="*/ 0 h 27"/>
                  <a:gd name="T16" fmla="*/ 26 w 100"/>
                  <a:gd name="T17" fmla="*/ 2 h 27"/>
                  <a:gd name="T18" fmla="*/ 15 w 100"/>
                  <a:gd name="T19" fmla="*/ 6 h 27"/>
                  <a:gd name="T20" fmla="*/ 4 w 100"/>
                  <a:gd name="T21" fmla="*/ 11 h 27"/>
                  <a:gd name="T22" fmla="*/ 4 w 100"/>
                  <a:gd name="T23" fmla="*/ 11 h 27"/>
                  <a:gd name="T24" fmla="*/ 2 w 100"/>
                  <a:gd name="T25" fmla="*/ 12 h 27"/>
                  <a:gd name="T26" fmla="*/ 0 w 100"/>
                  <a:gd name="T27" fmla="*/ 15 h 27"/>
                  <a:gd name="T28" fmla="*/ 0 w 100"/>
                  <a:gd name="T29" fmla="*/ 19 h 27"/>
                  <a:gd name="T30" fmla="*/ 0 w 100"/>
                  <a:gd name="T31" fmla="*/ 21 h 27"/>
                  <a:gd name="T32" fmla="*/ 0 w 100"/>
                  <a:gd name="T33" fmla="*/ 21 h 27"/>
                  <a:gd name="T34" fmla="*/ 2 w 100"/>
                  <a:gd name="T35" fmla="*/ 24 h 27"/>
                  <a:gd name="T36" fmla="*/ 3 w 100"/>
                  <a:gd name="T37" fmla="*/ 27 h 27"/>
                  <a:gd name="T38" fmla="*/ 6 w 100"/>
                  <a:gd name="T39" fmla="*/ 27 h 27"/>
                  <a:gd name="T40" fmla="*/ 7 w 100"/>
                  <a:gd name="T41" fmla="*/ 27 h 27"/>
                  <a:gd name="T42" fmla="*/ 7 w 100"/>
                  <a:gd name="T43" fmla="*/ 27 h 27"/>
                  <a:gd name="T44" fmla="*/ 18 w 100"/>
                  <a:gd name="T45" fmla="*/ 23 h 27"/>
                  <a:gd name="T46" fmla="*/ 29 w 100"/>
                  <a:gd name="T47" fmla="*/ 19 h 27"/>
                  <a:gd name="T48" fmla="*/ 38 w 100"/>
                  <a:gd name="T49" fmla="*/ 17 h 27"/>
                  <a:gd name="T50" fmla="*/ 49 w 100"/>
                  <a:gd name="T51" fmla="*/ 16 h 27"/>
                  <a:gd name="T52" fmla="*/ 49 w 100"/>
                  <a:gd name="T53" fmla="*/ 16 h 27"/>
                  <a:gd name="T54" fmla="*/ 60 w 100"/>
                  <a:gd name="T55" fmla="*/ 17 h 27"/>
                  <a:gd name="T56" fmla="*/ 71 w 100"/>
                  <a:gd name="T57" fmla="*/ 19 h 27"/>
                  <a:gd name="T58" fmla="*/ 82 w 100"/>
                  <a:gd name="T59" fmla="*/ 23 h 27"/>
                  <a:gd name="T60" fmla="*/ 92 w 100"/>
                  <a:gd name="T61" fmla="*/ 27 h 27"/>
                  <a:gd name="T62" fmla="*/ 92 w 100"/>
                  <a:gd name="T63" fmla="*/ 27 h 27"/>
                  <a:gd name="T64" fmla="*/ 94 w 100"/>
                  <a:gd name="T65" fmla="*/ 27 h 27"/>
                  <a:gd name="T66" fmla="*/ 97 w 100"/>
                  <a:gd name="T67" fmla="*/ 27 h 27"/>
                  <a:gd name="T68" fmla="*/ 99 w 100"/>
                  <a:gd name="T69" fmla="*/ 24 h 27"/>
                  <a:gd name="T70" fmla="*/ 100 w 100"/>
                  <a:gd name="T71" fmla="*/ 21 h 27"/>
                  <a:gd name="T72" fmla="*/ 100 w 100"/>
                  <a:gd name="T73" fmla="*/ 21 h 27"/>
                  <a:gd name="T74" fmla="*/ 100 w 100"/>
                  <a:gd name="T75" fmla="*/ 19 h 27"/>
                  <a:gd name="T76" fmla="*/ 100 w 100"/>
                  <a:gd name="T77" fmla="*/ 19 h 27"/>
                  <a:gd name="T78" fmla="*/ 99 w 100"/>
                  <a:gd name="T79" fmla="*/ 15 h 27"/>
                  <a:gd name="T80" fmla="*/ 96 w 100"/>
                  <a:gd name="T81" fmla="*/ 11 h 27"/>
                  <a:gd name="T82" fmla="*/ 96 w 100"/>
                  <a:gd name="T8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27">
                    <a:moveTo>
                      <a:pt x="96" y="11"/>
                    </a:moveTo>
                    <a:lnTo>
                      <a:pt x="96" y="11"/>
                    </a:lnTo>
                    <a:lnTo>
                      <a:pt x="85" y="6"/>
                    </a:lnTo>
                    <a:lnTo>
                      <a:pt x="73" y="2"/>
                    </a:lnTo>
                    <a:lnTo>
                      <a:pt x="62" y="0"/>
                    </a:lnTo>
                    <a:lnTo>
                      <a:pt x="49" y="0"/>
                    </a:lnTo>
                    <a:lnTo>
                      <a:pt x="49" y="0"/>
                    </a:lnTo>
                    <a:lnTo>
                      <a:pt x="38" y="0"/>
                    </a:lnTo>
                    <a:lnTo>
                      <a:pt x="26" y="2"/>
                    </a:lnTo>
                    <a:lnTo>
                      <a:pt x="15" y="6"/>
                    </a:lnTo>
                    <a:lnTo>
                      <a:pt x="4" y="11"/>
                    </a:lnTo>
                    <a:lnTo>
                      <a:pt x="4" y="11"/>
                    </a:lnTo>
                    <a:lnTo>
                      <a:pt x="2" y="12"/>
                    </a:lnTo>
                    <a:lnTo>
                      <a:pt x="0" y="15"/>
                    </a:lnTo>
                    <a:lnTo>
                      <a:pt x="0" y="19"/>
                    </a:lnTo>
                    <a:lnTo>
                      <a:pt x="0" y="21"/>
                    </a:lnTo>
                    <a:lnTo>
                      <a:pt x="0" y="21"/>
                    </a:lnTo>
                    <a:lnTo>
                      <a:pt x="2" y="24"/>
                    </a:lnTo>
                    <a:lnTo>
                      <a:pt x="3" y="27"/>
                    </a:lnTo>
                    <a:lnTo>
                      <a:pt x="6" y="27"/>
                    </a:lnTo>
                    <a:lnTo>
                      <a:pt x="7" y="27"/>
                    </a:lnTo>
                    <a:lnTo>
                      <a:pt x="7" y="27"/>
                    </a:lnTo>
                    <a:lnTo>
                      <a:pt x="18" y="23"/>
                    </a:lnTo>
                    <a:lnTo>
                      <a:pt x="29" y="19"/>
                    </a:lnTo>
                    <a:lnTo>
                      <a:pt x="38" y="17"/>
                    </a:lnTo>
                    <a:lnTo>
                      <a:pt x="49" y="16"/>
                    </a:lnTo>
                    <a:lnTo>
                      <a:pt x="49" y="16"/>
                    </a:lnTo>
                    <a:lnTo>
                      <a:pt x="60" y="17"/>
                    </a:lnTo>
                    <a:lnTo>
                      <a:pt x="71" y="19"/>
                    </a:lnTo>
                    <a:lnTo>
                      <a:pt x="82" y="23"/>
                    </a:lnTo>
                    <a:lnTo>
                      <a:pt x="92" y="27"/>
                    </a:lnTo>
                    <a:lnTo>
                      <a:pt x="92" y="27"/>
                    </a:lnTo>
                    <a:lnTo>
                      <a:pt x="94" y="27"/>
                    </a:lnTo>
                    <a:lnTo>
                      <a:pt x="97" y="27"/>
                    </a:lnTo>
                    <a:lnTo>
                      <a:pt x="99" y="24"/>
                    </a:lnTo>
                    <a:lnTo>
                      <a:pt x="100" y="21"/>
                    </a:lnTo>
                    <a:lnTo>
                      <a:pt x="100" y="21"/>
                    </a:lnTo>
                    <a:lnTo>
                      <a:pt x="100" y="19"/>
                    </a:lnTo>
                    <a:lnTo>
                      <a:pt x="100" y="19"/>
                    </a:lnTo>
                    <a:lnTo>
                      <a:pt x="99" y="15"/>
                    </a:lnTo>
                    <a:lnTo>
                      <a:pt x="96" y="11"/>
                    </a:lnTo>
                    <a:lnTo>
                      <a:pt x="96" y="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2" name="Freeform 135"/>
              <p:cNvSpPr/>
              <p:nvPr/>
            </p:nvSpPr>
            <p:spPr bwMode="auto">
              <a:xfrm>
                <a:off x="4902201" y="2030413"/>
                <a:ext cx="85725" cy="65088"/>
              </a:xfrm>
              <a:custGeom>
                <a:avLst/>
                <a:gdLst>
                  <a:gd name="T0" fmla="*/ 76 w 107"/>
                  <a:gd name="T1" fmla="*/ 57 h 83"/>
                  <a:gd name="T2" fmla="*/ 76 w 107"/>
                  <a:gd name="T3" fmla="*/ 57 h 83"/>
                  <a:gd name="T4" fmla="*/ 62 w 107"/>
                  <a:gd name="T5" fmla="*/ 0 h 83"/>
                  <a:gd name="T6" fmla="*/ 45 w 107"/>
                  <a:gd name="T7" fmla="*/ 0 h 83"/>
                  <a:gd name="T8" fmla="*/ 31 w 107"/>
                  <a:gd name="T9" fmla="*/ 56 h 83"/>
                  <a:gd name="T10" fmla="*/ 31 w 107"/>
                  <a:gd name="T11" fmla="*/ 56 h 83"/>
                  <a:gd name="T12" fmla="*/ 17 w 107"/>
                  <a:gd name="T13" fmla="*/ 0 h 83"/>
                  <a:gd name="T14" fmla="*/ 0 w 107"/>
                  <a:gd name="T15" fmla="*/ 0 h 83"/>
                  <a:gd name="T16" fmla="*/ 21 w 107"/>
                  <a:gd name="T17" fmla="*/ 83 h 83"/>
                  <a:gd name="T18" fmla="*/ 39 w 107"/>
                  <a:gd name="T19" fmla="*/ 83 h 83"/>
                  <a:gd name="T20" fmla="*/ 53 w 107"/>
                  <a:gd name="T21" fmla="*/ 27 h 83"/>
                  <a:gd name="T22" fmla="*/ 53 w 107"/>
                  <a:gd name="T23" fmla="*/ 27 h 83"/>
                  <a:gd name="T24" fmla="*/ 68 w 107"/>
                  <a:gd name="T25" fmla="*/ 83 h 83"/>
                  <a:gd name="T26" fmla="*/ 86 w 107"/>
                  <a:gd name="T27" fmla="*/ 83 h 83"/>
                  <a:gd name="T28" fmla="*/ 107 w 107"/>
                  <a:gd name="T29" fmla="*/ 0 h 83"/>
                  <a:gd name="T30" fmla="*/ 90 w 107"/>
                  <a:gd name="T31" fmla="*/ 0 h 83"/>
                  <a:gd name="T32" fmla="*/ 76 w 107"/>
                  <a:gd name="T33" fmla="*/ 5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83">
                    <a:moveTo>
                      <a:pt x="76" y="57"/>
                    </a:moveTo>
                    <a:lnTo>
                      <a:pt x="76" y="57"/>
                    </a:lnTo>
                    <a:lnTo>
                      <a:pt x="62" y="0"/>
                    </a:lnTo>
                    <a:lnTo>
                      <a:pt x="45" y="0"/>
                    </a:lnTo>
                    <a:lnTo>
                      <a:pt x="31" y="56"/>
                    </a:lnTo>
                    <a:lnTo>
                      <a:pt x="31" y="56"/>
                    </a:lnTo>
                    <a:lnTo>
                      <a:pt x="17" y="0"/>
                    </a:lnTo>
                    <a:lnTo>
                      <a:pt x="0" y="0"/>
                    </a:lnTo>
                    <a:lnTo>
                      <a:pt x="21" y="83"/>
                    </a:lnTo>
                    <a:lnTo>
                      <a:pt x="39" y="83"/>
                    </a:lnTo>
                    <a:lnTo>
                      <a:pt x="53" y="27"/>
                    </a:lnTo>
                    <a:lnTo>
                      <a:pt x="53" y="27"/>
                    </a:lnTo>
                    <a:lnTo>
                      <a:pt x="68" y="83"/>
                    </a:lnTo>
                    <a:lnTo>
                      <a:pt x="86" y="83"/>
                    </a:lnTo>
                    <a:lnTo>
                      <a:pt x="107" y="0"/>
                    </a:lnTo>
                    <a:lnTo>
                      <a:pt x="90" y="0"/>
                    </a:lnTo>
                    <a:lnTo>
                      <a:pt x="76" y="5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3" name="Rectangle 136"/>
              <p:cNvSpPr>
                <a:spLocks noChangeArrowheads="1"/>
              </p:cNvSpPr>
              <p:nvPr/>
            </p:nvSpPr>
            <p:spPr bwMode="auto">
              <a:xfrm>
                <a:off x="4992688" y="2030413"/>
                <a:ext cx="14288" cy="650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4" name="Rectangle 137"/>
              <p:cNvSpPr>
                <a:spLocks noChangeArrowheads="1"/>
              </p:cNvSpPr>
              <p:nvPr/>
            </p:nvSpPr>
            <p:spPr bwMode="auto">
              <a:xfrm>
                <a:off x="5014913" y="2063750"/>
                <a:ext cx="28575" cy="127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5" name="Freeform 138"/>
              <p:cNvSpPr/>
              <p:nvPr/>
            </p:nvSpPr>
            <p:spPr bwMode="auto">
              <a:xfrm>
                <a:off x="5051426" y="2030413"/>
                <a:ext cx="46038" cy="65088"/>
              </a:xfrm>
              <a:custGeom>
                <a:avLst/>
                <a:gdLst>
                  <a:gd name="T0" fmla="*/ 0 w 57"/>
                  <a:gd name="T1" fmla="*/ 83 h 83"/>
                  <a:gd name="T2" fmla="*/ 18 w 57"/>
                  <a:gd name="T3" fmla="*/ 83 h 83"/>
                  <a:gd name="T4" fmla="*/ 18 w 57"/>
                  <a:gd name="T5" fmla="*/ 49 h 83"/>
                  <a:gd name="T6" fmla="*/ 52 w 57"/>
                  <a:gd name="T7" fmla="*/ 49 h 83"/>
                  <a:gd name="T8" fmla="*/ 52 w 57"/>
                  <a:gd name="T9" fmla="*/ 34 h 83"/>
                  <a:gd name="T10" fmla="*/ 18 w 57"/>
                  <a:gd name="T11" fmla="*/ 34 h 83"/>
                  <a:gd name="T12" fmla="*/ 18 w 57"/>
                  <a:gd name="T13" fmla="*/ 15 h 83"/>
                  <a:gd name="T14" fmla="*/ 57 w 57"/>
                  <a:gd name="T15" fmla="*/ 15 h 83"/>
                  <a:gd name="T16" fmla="*/ 57 w 57"/>
                  <a:gd name="T17" fmla="*/ 0 h 83"/>
                  <a:gd name="T18" fmla="*/ 0 w 57"/>
                  <a:gd name="T19" fmla="*/ 0 h 83"/>
                  <a:gd name="T20" fmla="*/ 0 w 5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83">
                    <a:moveTo>
                      <a:pt x="0" y="83"/>
                    </a:moveTo>
                    <a:lnTo>
                      <a:pt x="18" y="83"/>
                    </a:lnTo>
                    <a:lnTo>
                      <a:pt x="18" y="49"/>
                    </a:lnTo>
                    <a:lnTo>
                      <a:pt x="52" y="49"/>
                    </a:lnTo>
                    <a:lnTo>
                      <a:pt x="52" y="34"/>
                    </a:lnTo>
                    <a:lnTo>
                      <a:pt x="18" y="34"/>
                    </a:lnTo>
                    <a:lnTo>
                      <a:pt x="18" y="15"/>
                    </a:lnTo>
                    <a:lnTo>
                      <a:pt x="57" y="15"/>
                    </a:lnTo>
                    <a:lnTo>
                      <a:pt x="57" y="0"/>
                    </a:lnTo>
                    <a:lnTo>
                      <a:pt x="0" y="0"/>
                    </a:lnTo>
                    <a:lnTo>
                      <a:pt x="0" y="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6" name="Rectangle 139"/>
              <p:cNvSpPr>
                <a:spLocks noChangeArrowheads="1"/>
              </p:cNvSpPr>
              <p:nvPr/>
            </p:nvSpPr>
            <p:spPr bwMode="auto">
              <a:xfrm>
                <a:off x="5103813" y="2030413"/>
                <a:ext cx="14288" cy="650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47" name="组合 46"/>
            <p:cNvGrpSpPr/>
            <p:nvPr/>
          </p:nvGrpSpPr>
          <p:grpSpPr>
            <a:xfrm>
              <a:off x="3683887" y="1829702"/>
              <a:ext cx="362855" cy="349515"/>
              <a:chOff x="4903788" y="1471613"/>
              <a:chExt cx="215900" cy="207963"/>
            </a:xfrm>
            <a:solidFill>
              <a:schemeClr val="accent2"/>
            </a:solidFill>
          </p:grpSpPr>
          <p:sp>
            <p:nvSpPr>
              <p:cNvPr id="48"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9"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sp>
        <p:nvSpPr>
          <p:cNvPr id="50" name="文本框 24"/>
          <p:cNvSpPr txBox="1"/>
          <p:nvPr/>
        </p:nvSpPr>
        <p:spPr>
          <a:xfrm>
            <a:off x="6003576" y="1411684"/>
            <a:ext cx="2516067" cy="872034"/>
          </a:xfrm>
          <a:prstGeom prst="rect">
            <a:avLst/>
          </a:prstGeom>
          <a:noFill/>
        </p:spPr>
        <p:txBody>
          <a:bodyPr wrap="square" lIns="68580" tIns="34290" rIns="68580" bIns="34290" rtlCol="0">
            <a:spAutoFit/>
          </a:bodyPr>
          <a:lstStyle/>
          <a:p>
            <a:pPr>
              <a:spcBef>
                <a:spcPts val="450"/>
              </a:spcBef>
            </a:pPr>
            <a:r>
              <a:rPr lang="zh-CN" altLang="en-US" sz="1600" dirty="0" smtClean="0">
                <a:latin typeface="微软雅黑" panose="020B0503020204020204" pitchFamily="34" charset="-122"/>
                <a:ea typeface="微软雅黑" panose="020B0503020204020204" pitchFamily="34" charset="-122"/>
              </a:rPr>
              <a:t>添加标题</a:t>
            </a:r>
            <a:endParaRPr lang="en-US" altLang="zh-CN" sz="1600" dirty="0" smtClean="0">
              <a:latin typeface="微软雅黑" panose="020B0503020204020204" pitchFamily="34" charset="-122"/>
              <a:ea typeface="微软雅黑" panose="020B0503020204020204" pitchFamily="34" charset="-122"/>
            </a:endParaRPr>
          </a:p>
          <a:p>
            <a:pP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在此处添加文字在此处添加文字，在此处添加文字，在此处添加文字在此处添加文字，在此处添加文字在此处添加文字。</a:t>
            </a:r>
          </a:p>
        </p:txBody>
      </p:sp>
      <p:sp>
        <p:nvSpPr>
          <p:cNvPr id="51" name="文本框 25"/>
          <p:cNvSpPr txBox="1"/>
          <p:nvPr/>
        </p:nvSpPr>
        <p:spPr>
          <a:xfrm>
            <a:off x="6088381" y="3147814"/>
            <a:ext cx="2516067" cy="872034"/>
          </a:xfrm>
          <a:prstGeom prst="rect">
            <a:avLst/>
          </a:prstGeom>
          <a:noFill/>
        </p:spPr>
        <p:txBody>
          <a:bodyPr wrap="square" lIns="68580" tIns="34290" rIns="68580" bIns="34290" rtlCol="0">
            <a:spAutoFit/>
          </a:bodyPr>
          <a:lstStyle/>
          <a:p>
            <a:pPr>
              <a:spcBef>
                <a:spcPts val="450"/>
              </a:spcBef>
            </a:pPr>
            <a:r>
              <a:rPr lang="zh-CN" altLang="en-US" sz="1600" dirty="0" smtClean="0">
                <a:solidFill>
                  <a:schemeClr val="bg2"/>
                </a:solidFill>
                <a:latin typeface="微软雅黑" panose="020B0503020204020204" pitchFamily="34" charset="-122"/>
                <a:ea typeface="微软雅黑" panose="020B0503020204020204" pitchFamily="34" charset="-122"/>
              </a:rPr>
              <a:t>添加标题</a:t>
            </a:r>
            <a:endParaRPr lang="en-US" altLang="zh-CN" sz="1600" dirty="0" smtClean="0">
              <a:solidFill>
                <a:schemeClr val="bg2"/>
              </a:solidFill>
              <a:latin typeface="微软雅黑" panose="020B0503020204020204" pitchFamily="34" charset="-122"/>
              <a:ea typeface="微软雅黑" panose="020B0503020204020204" pitchFamily="34" charset="-122"/>
            </a:endParaRPr>
          </a:p>
          <a:p>
            <a:pP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在此处添加文字在此处添加文字，在此处添加文字，在此处添加文字在此处添加文字，在此处添加文字在此处添加文字。</a:t>
            </a:r>
          </a:p>
        </p:txBody>
      </p:sp>
      <p:sp>
        <p:nvSpPr>
          <p:cNvPr id="52" name="文本框 26"/>
          <p:cNvSpPr txBox="1"/>
          <p:nvPr/>
        </p:nvSpPr>
        <p:spPr>
          <a:xfrm>
            <a:off x="899592" y="1411684"/>
            <a:ext cx="2518291" cy="872034"/>
          </a:xfrm>
          <a:prstGeom prst="rect">
            <a:avLst/>
          </a:prstGeom>
          <a:noFill/>
        </p:spPr>
        <p:txBody>
          <a:bodyPr wrap="square" lIns="68580" tIns="34290" rIns="68580" bIns="34290" rtlCol="0">
            <a:spAutoFit/>
          </a:bodyPr>
          <a:lstStyle/>
          <a:p>
            <a:pPr algn="r">
              <a:spcBef>
                <a:spcPts val="450"/>
              </a:spcBef>
            </a:pPr>
            <a:r>
              <a:rPr lang="zh-CN" altLang="en-US" sz="1600" dirty="0" smtClean="0">
                <a:solidFill>
                  <a:schemeClr val="bg1"/>
                </a:solidFill>
                <a:latin typeface="微软雅黑" panose="020B0503020204020204" pitchFamily="34" charset="-122"/>
                <a:ea typeface="微软雅黑" panose="020B0503020204020204" pitchFamily="34" charset="-122"/>
              </a:rPr>
              <a:t>添加标题</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gn="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在此处添加文字在此处添加文字，在此处添加文字，在此处添加文字在此处添加文字，在此处添加文字在此处添加文字。</a:t>
            </a:r>
          </a:p>
        </p:txBody>
      </p:sp>
      <p:sp>
        <p:nvSpPr>
          <p:cNvPr id="53" name="文本框 27"/>
          <p:cNvSpPr txBox="1"/>
          <p:nvPr/>
        </p:nvSpPr>
        <p:spPr>
          <a:xfrm>
            <a:off x="887181" y="3219822"/>
            <a:ext cx="2518291" cy="872034"/>
          </a:xfrm>
          <a:prstGeom prst="rect">
            <a:avLst/>
          </a:prstGeom>
          <a:noFill/>
        </p:spPr>
        <p:txBody>
          <a:bodyPr wrap="square" lIns="68580" tIns="34290" rIns="68580" bIns="34290" rtlCol="0">
            <a:spAutoFit/>
          </a:bodyPr>
          <a:lstStyle/>
          <a:p>
            <a:pPr algn="r">
              <a:spcBef>
                <a:spcPts val="450"/>
              </a:spcBef>
            </a:pPr>
            <a:r>
              <a:rPr lang="zh-CN" altLang="en-US" sz="1600" dirty="0" smtClean="0">
                <a:solidFill>
                  <a:schemeClr val="tx2"/>
                </a:solidFill>
                <a:latin typeface="微软雅黑" panose="020B0503020204020204" pitchFamily="34" charset="-122"/>
                <a:ea typeface="微软雅黑" panose="020B0503020204020204" pitchFamily="34" charset="-122"/>
              </a:rPr>
              <a:t>添加标题</a:t>
            </a:r>
            <a:endParaRPr lang="en-US" altLang="zh-CN" sz="1600" dirty="0" smtClean="0">
              <a:solidFill>
                <a:schemeClr val="tx2"/>
              </a:solidFill>
              <a:latin typeface="微软雅黑" panose="020B0503020204020204" pitchFamily="34" charset="-122"/>
              <a:ea typeface="微软雅黑" panose="020B0503020204020204" pitchFamily="34" charset="-122"/>
            </a:endParaRPr>
          </a:p>
          <a:p>
            <a:pPr algn="r">
              <a:spcBef>
                <a:spcPts val="450"/>
              </a:spcBef>
            </a:pPr>
            <a:r>
              <a:rPr lang="zh-CN" altLang="en-US" sz="1000" dirty="0">
                <a:solidFill>
                  <a:schemeClr val="accent1"/>
                </a:solidFill>
                <a:latin typeface="微软雅黑" panose="020B0503020204020204" pitchFamily="34" charset="-122"/>
                <a:ea typeface="微软雅黑" panose="020B0503020204020204" pitchFamily="34" charset="-122"/>
              </a:rPr>
              <a:t>在此处添加文字在此处添加文字，在此处添加文字，在此处添加文字在此处添加文字，在此处添加文字在此处添加文字。</a:t>
            </a:r>
          </a:p>
        </p:txBody>
      </p:sp>
      <p:grpSp>
        <p:nvGrpSpPr>
          <p:cNvPr id="63" name="组合 62"/>
          <p:cNvGrpSpPr/>
          <p:nvPr/>
        </p:nvGrpSpPr>
        <p:grpSpPr>
          <a:xfrm>
            <a:off x="280052" y="242680"/>
            <a:ext cx="2904891" cy="338554"/>
            <a:chOff x="568442" y="319364"/>
            <a:chExt cx="3873190" cy="451406"/>
          </a:xfrm>
        </p:grpSpPr>
        <p:sp>
          <p:nvSpPr>
            <p:cNvPr id="6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65" name="等腰三角形 6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0-#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1+#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2"/>
          <p:cNvSpPr>
            <a:spLocks noChangeArrowheads="1"/>
          </p:cNvSpPr>
          <p:nvPr/>
        </p:nvSpPr>
        <p:spPr bwMode="auto">
          <a:xfrm>
            <a:off x="7170659" y="2800600"/>
            <a:ext cx="641701" cy="1571872"/>
          </a:xfrm>
          <a:prstGeom prst="rect">
            <a:avLst/>
          </a:prstGeom>
          <a:solidFill>
            <a:schemeClr val="bg2"/>
          </a:solidFill>
          <a:ln w="9525">
            <a:noFill/>
            <a:miter lim="800000"/>
          </a:ln>
        </p:spPr>
        <p:txBody>
          <a:bodyPr lIns="68580" tIns="34290" rIns="68580" bIns="342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46"/>
          <p:cNvSpPr>
            <a:spLocks noChangeAspect="1" noChangeArrowheads="1"/>
          </p:cNvSpPr>
          <p:nvPr/>
        </p:nvSpPr>
        <p:spPr bwMode="auto">
          <a:xfrm>
            <a:off x="1335012" y="2800600"/>
            <a:ext cx="2356335" cy="1571872"/>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47"/>
          <p:cNvSpPr>
            <a:spLocks noChangeAspect="1" noChangeArrowheads="1"/>
          </p:cNvSpPr>
          <p:nvPr/>
        </p:nvSpPr>
        <p:spPr bwMode="auto">
          <a:xfrm>
            <a:off x="3004022" y="1131590"/>
            <a:ext cx="2354864" cy="1570400"/>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59"/>
          <p:cNvSpPr>
            <a:spLocks noChangeAspect="1" noChangeArrowheads="1"/>
          </p:cNvSpPr>
          <p:nvPr/>
        </p:nvSpPr>
        <p:spPr bwMode="auto">
          <a:xfrm>
            <a:off x="5456025" y="1131590"/>
            <a:ext cx="2356335" cy="1571872"/>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p:cNvGrpSpPr/>
          <p:nvPr/>
        </p:nvGrpSpPr>
        <p:grpSpPr>
          <a:xfrm>
            <a:off x="3807620" y="2800600"/>
            <a:ext cx="3245297" cy="1597588"/>
            <a:chOff x="4906841" y="3911271"/>
            <a:chExt cx="4327062" cy="2130117"/>
          </a:xfrm>
        </p:grpSpPr>
        <p:sp>
          <p:nvSpPr>
            <p:cNvPr id="15" name="矩形 37"/>
            <p:cNvSpPr>
              <a:spLocks noChangeArrowheads="1"/>
            </p:cNvSpPr>
            <p:nvPr/>
          </p:nvSpPr>
          <p:spPr bwMode="auto">
            <a:xfrm>
              <a:off x="4906841" y="3911271"/>
              <a:ext cx="4327062" cy="20958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5224341" y="4765826"/>
              <a:ext cx="3339805" cy="1275562"/>
            </a:xfrm>
            <a:prstGeom prst="rect">
              <a:avLst/>
            </a:prstGeom>
          </p:spPr>
          <p:txBody>
            <a:bodyPr wrap="square">
              <a:spAutoFit/>
            </a:bodyPr>
            <a:lstStyle/>
            <a:p>
              <a:pPr>
                <a:lnSpc>
                  <a:spcPct val="150000"/>
                </a:lnSpc>
                <a:spcBef>
                  <a:spcPts val="750"/>
                </a:spcBef>
                <a:buFont typeface="Arial" panose="020B0604020202020204" pitchFamily="34" charset="0"/>
                <a:buChar char="•"/>
              </a:pPr>
              <a:r>
                <a:rPr lang="zh-CN" altLang="en-US" sz="1100"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p>
            <a:p>
              <a:pPr>
                <a:lnSpc>
                  <a:spcPct val="150000"/>
                </a:lnSpc>
                <a:spcBef>
                  <a:spcPts val="750"/>
                </a:spcBef>
                <a:buFont typeface="Arial" panose="020B0604020202020204" pitchFamily="34" charset="0"/>
                <a:buChar char="•"/>
              </a:pPr>
              <a:endParaRPr lang="zh-CN" altLang="en-US" sz="1100"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7" name="矩形 16"/>
            <p:cNvSpPr/>
            <p:nvPr/>
          </p:nvSpPr>
          <p:spPr>
            <a:xfrm>
              <a:off x="5224341" y="4275250"/>
              <a:ext cx="3339805" cy="584776"/>
            </a:xfrm>
            <a:prstGeom prst="rect">
              <a:avLst/>
            </a:prstGeom>
          </p:spPr>
          <p:txBody>
            <a:bodyPr wrap="square">
              <a:spAutoFit/>
            </a:bodyPr>
            <a:lstStyle/>
            <a:p>
              <a:pPr>
                <a:lnSpc>
                  <a:spcPct val="150000"/>
                </a:lnSpc>
                <a:spcBef>
                  <a:spcPts val="750"/>
                </a:spcBef>
              </a:pPr>
              <a:r>
                <a:rPr lang="zh-CN" altLang="en-US" sz="15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标题内容</a:t>
              </a:r>
            </a:p>
          </p:txBody>
        </p:sp>
      </p:grpSp>
      <p:grpSp>
        <p:nvGrpSpPr>
          <p:cNvPr id="18" name="组合 17"/>
          <p:cNvGrpSpPr/>
          <p:nvPr/>
        </p:nvGrpSpPr>
        <p:grpSpPr>
          <a:xfrm>
            <a:off x="1335013" y="1131590"/>
            <a:ext cx="1571871" cy="1571872"/>
            <a:chOff x="1610032" y="1685925"/>
            <a:chExt cx="2095828" cy="2095829"/>
          </a:xfrm>
        </p:grpSpPr>
        <p:sp>
          <p:nvSpPr>
            <p:cNvPr id="19" name="矩形 1"/>
            <p:cNvSpPr>
              <a:spLocks noChangeArrowheads="1"/>
            </p:cNvSpPr>
            <p:nvPr/>
          </p:nvSpPr>
          <p:spPr bwMode="auto">
            <a:xfrm>
              <a:off x="1610032" y="1685925"/>
              <a:ext cx="2095828" cy="20958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1795637" y="2505225"/>
              <a:ext cx="1760364" cy="800219"/>
            </a:xfrm>
            <a:prstGeom prst="rect">
              <a:avLst/>
            </a:prstGeom>
          </p:spPr>
          <p:txBody>
            <a:bodyPr wrap="square">
              <a:spAutoFit/>
            </a:bodyPr>
            <a:lstStyle/>
            <a:p>
              <a:pPr>
                <a:lnSpc>
                  <a:spcPct val="150000"/>
                </a:lnSpc>
                <a:spcBef>
                  <a:spcPts val="750"/>
                </a:spcBef>
                <a:buFont typeface="Arial" panose="020B0604020202020204" pitchFamily="34" charset="0"/>
                <a:buChar char="•"/>
              </a:pPr>
              <a:r>
                <a:rPr lang="zh-CN" altLang="en-US" sz="1100"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a:t>
              </a:r>
            </a:p>
          </p:txBody>
        </p:sp>
      </p:grpSp>
      <p:sp>
        <p:nvSpPr>
          <p:cNvPr id="21" name="矩形 20"/>
          <p:cNvSpPr/>
          <p:nvPr/>
        </p:nvSpPr>
        <p:spPr>
          <a:xfrm>
            <a:off x="1493266" y="1378133"/>
            <a:ext cx="2504854" cy="415498"/>
          </a:xfrm>
          <a:prstGeom prst="rect">
            <a:avLst/>
          </a:prstGeom>
        </p:spPr>
        <p:txBody>
          <a:bodyPr wrap="square" lIns="68580" tIns="34290" rIns="68580" bIns="34290">
            <a:spAutoFit/>
          </a:bodyPr>
          <a:lstStyle/>
          <a:p>
            <a:pPr>
              <a:lnSpc>
                <a:spcPct val="150000"/>
              </a:lnSpc>
              <a:spcBef>
                <a:spcPts val="750"/>
              </a:spcBef>
            </a:pPr>
            <a:r>
              <a:rPr lang="zh-CN" altLang="en-US" sz="15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标题内容</a:t>
            </a:r>
          </a:p>
        </p:txBody>
      </p:sp>
      <p:grpSp>
        <p:nvGrpSpPr>
          <p:cNvPr id="22" name="组合 21"/>
          <p:cNvGrpSpPr/>
          <p:nvPr/>
        </p:nvGrpSpPr>
        <p:grpSpPr>
          <a:xfrm>
            <a:off x="280052" y="242680"/>
            <a:ext cx="2904891" cy="338554"/>
            <a:chOff x="568442" y="319364"/>
            <a:chExt cx="3873190" cy="451406"/>
          </a:xfrm>
        </p:grpSpPr>
        <p:sp>
          <p:nvSpPr>
            <p:cNvPr id="23"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4" name="等腰三角形 23"/>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5"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5577" y="2651965"/>
            <a:ext cx="7560839" cy="318361"/>
            <a:chOff x="534438" y="3368951"/>
            <a:chExt cx="10944224" cy="438144"/>
          </a:xfrm>
          <a:solidFill>
            <a:schemeClr val="bg1"/>
          </a:solidFill>
          <a:effectLst/>
        </p:grpSpPr>
        <p:sp>
          <p:nvSpPr>
            <p:cNvPr id="37" name="矩形 36"/>
            <p:cNvSpPr/>
            <p:nvPr/>
          </p:nvSpPr>
          <p:spPr>
            <a:xfrm>
              <a:off x="11049789" y="3503489"/>
              <a:ext cx="50397" cy="169069"/>
            </a:xfrm>
            <a:prstGeom prst="rect">
              <a:avLst/>
            </a:prstGeom>
            <a:grp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grpSp>
          <p:nvGrpSpPr>
            <p:cNvPr id="38" name="组合 37"/>
            <p:cNvGrpSpPr/>
            <p:nvPr/>
          </p:nvGrpSpPr>
          <p:grpSpPr>
            <a:xfrm>
              <a:off x="534438" y="3368951"/>
              <a:ext cx="10944224" cy="438144"/>
              <a:chOff x="623889" y="3209927"/>
              <a:chExt cx="10944224" cy="438144"/>
            </a:xfrm>
            <a:grpFill/>
          </p:grpSpPr>
          <p:sp>
            <p:nvSpPr>
              <p:cNvPr id="39" name="矩形 38"/>
              <p:cNvSpPr/>
              <p:nvPr/>
            </p:nvSpPr>
            <p:spPr>
              <a:xfrm>
                <a:off x="623889" y="3344465"/>
                <a:ext cx="50397" cy="169069"/>
              </a:xfrm>
              <a:prstGeom prst="rect">
                <a:avLst/>
              </a:prstGeom>
              <a:grpFill/>
              <a:ln w="1270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1" name="矩形 40"/>
              <p:cNvSpPr/>
              <p:nvPr/>
            </p:nvSpPr>
            <p:spPr>
              <a:xfrm>
                <a:off x="717047" y="3344465"/>
                <a:ext cx="107093" cy="169069"/>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2" name="矩形 41"/>
              <p:cNvSpPr/>
              <p:nvPr/>
            </p:nvSpPr>
            <p:spPr>
              <a:xfrm>
                <a:off x="866901" y="3344465"/>
                <a:ext cx="198437" cy="169069"/>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3" name="矩形 42"/>
              <p:cNvSpPr/>
              <p:nvPr/>
            </p:nvSpPr>
            <p:spPr>
              <a:xfrm>
                <a:off x="1108099" y="3344467"/>
                <a:ext cx="9613876" cy="169069"/>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4" name="矩形 43"/>
              <p:cNvSpPr/>
              <p:nvPr/>
            </p:nvSpPr>
            <p:spPr>
              <a:xfrm>
                <a:off x="10994902" y="3344465"/>
                <a:ext cx="107093" cy="169069"/>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6" name="矩形 45"/>
              <p:cNvSpPr/>
              <p:nvPr/>
            </p:nvSpPr>
            <p:spPr>
              <a:xfrm>
                <a:off x="10759220" y="3344465"/>
                <a:ext cx="198437" cy="169069"/>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sp>
            <p:nvSpPr>
              <p:cNvPr id="47" name="等腰三角形 46"/>
              <p:cNvSpPr/>
              <p:nvPr/>
            </p:nvSpPr>
            <p:spPr>
              <a:xfrm rot="5400000">
                <a:off x="11159803" y="3239761"/>
                <a:ext cx="438144" cy="378476"/>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grpSp>
      </p:grpSp>
      <p:cxnSp>
        <p:nvCxnSpPr>
          <p:cNvPr id="48" name="肘形连接符 47"/>
          <p:cNvCxnSpPr>
            <a:stCxn id="95" idx="3"/>
            <a:endCxn id="49" idx="1"/>
          </p:cNvCxnSpPr>
          <p:nvPr/>
        </p:nvCxnSpPr>
        <p:spPr>
          <a:xfrm rot="5400000" flipH="1" flipV="1">
            <a:off x="1102789" y="2137968"/>
            <a:ext cx="646309"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1531795" y="1495619"/>
            <a:ext cx="1026279" cy="85009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rgbClr val="F8F8F8"/>
              </a:solidFill>
              <a:latin typeface="微软雅黑" panose="020B0503020204020204" pitchFamily="34" charset="-122"/>
            </a:endParaRPr>
          </a:p>
        </p:txBody>
      </p:sp>
      <p:cxnSp>
        <p:nvCxnSpPr>
          <p:cNvPr id="51" name="肘形连接符 50"/>
          <p:cNvCxnSpPr>
            <a:stCxn id="101" idx="3"/>
            <a:endCxn id="52" idx="1"/>
          </p:cNvCxnSpPr>
          <p:nvPr/>
        </p:nvCxnSpPr>
        <p:spPr>
          <a:xfrm rot="5400000" flipH="1" flipV="1">
            <a:off x="2976517" y="2137968"/>
            <a:ext cx="646309"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405523" y="1495619"/>
            <a:ext cx="1026279" cy="850092"/>
          </a:xfrm>
          <a:prstGeom prst="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rgbClr val="F8F8F8"/>
              </a:solidFill>
              <a:latin typeface="微软雅黑" panose="020B0503020204020204" pitchFamily="34" charset="-122"/>
            </a:endParaRPr>
          </a:p>
        </p:txBody>
      </p:sp>
      <p:cxnSp>
        <p:nvCxnSpPr>
          <p:cNvPr id="53" name="肘形连接符 52"/>
          <p:cNvCxnSpPr>
            <a:stCxn id="107" idx="3"/>
            <a:endCxn id="54" idx="1"/>
          </p:cNvCxnSpPr>
          <p:nvPr/>
        </p:nvCxnSpPr>
        <p:spPr>
          <a:xfrm rot="5400000" flipH="1" flipV="1">
            <a:off x="4850245" y="2137968"/>
            <a:ext cx="646309"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5279252" y="1495619"/>
            <a:ext cx="1026279" cy="85009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rgbClr val="F8F8F8"/>
              </a:solidFill>
              <a:latin typeface="微软雅黑" panose="020B0503020204020204" pitchFamily="34" charset="-122"/>
            </a:endParaRPr>
          </a:p>
        </p:txBody>
      </p:sp>
      <p:cxnSp>
        <p:nvCxnSpPr>
          <p:cNvPr id="56" name="肘形连接符 55"/>
          <p:cNvCxnSpPr>
            <a:stCxn id="113" idx="3"/>
            <a:endCxn id="57" idx="1"/>
          </p:cNvCxnSpPr>
          <p:nvPr/>
        </p:nvCxnSpPr>
        <p:spPr>
          <a:xfrm rot="5400000" flipH="1" flipV="1">
            <a:off x="6723973" y="2137967"/>
            <a:ext cx="646308"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7152981" y="1495619"/>
            <a:ext cx="1026279" cy="850092"/>
          </a:xfrm>
          <a:prstGeom prst="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rgbClr val="F8F8F8"/>
              </a:solidFill>
              <a:latin typeface="微软雅黑" panose="020B0503020204020204" pitchFamily="34" charset="-122"/>
            </a:endParaRPr>
          </a:p>
        </p:txBody>
      </p:sp>
      <p:cxnSp>
        <p:nvCxnSpPr>
          <p:cNvPr id="61" name="肘形连接符 60"/>
          <p:cNvCxnSpPr>
            <a:stCxn id="98" idx="0"/>
            <a:endCxn id="62" idx="1"/>
          </p:cNvCxnSpPr>
          <p:nvPr/>
        </p:nvCxnSpPr>
        <p:spPr>
          <a:xfrm rot="16200000" flipH="1">
            <a:off x="2002400" y="3313004"/>
            <a:ext cx="720815"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2468660" y="3330596"/>
            <a:ext cx="1026279" cy="897338"/>
          </a:xfrm>
          <a:prstGeom prst="rect">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cxnSp>
        <p:nvCxnSpPr>
          <p:cNvPr id="70" name="肘形连接符 69"/>
          <p:cNvCxnSpPr>
            <a:stCxn id="104" idx="0"/>
            <a:endCxn id="71" idx="1"/>
          </p:cNvCxnSpPr>
          <p:nvPr/>
        </p:nvCxnSpPr>
        <p:spPr>
          <a:xfrm rot="16200000" flipH="1">
            <a:off x="3876128" y="3313004"/>
            <a:ext cx="720815"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4342388" y="3330596"/>
            <a:ext cx="1026279" cy="897338"/>
          </a:xfrm>
          <a:prstGeom prst="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cxnSp>
        <p:nvCxnSpPr>
          <p:cNvPr id="92" name="肘形连接符 91"/>
          <p:cNvCxnSpPr>
            <a:stCxn id="110" idx="0"/>
            <a:endCxn id="93" idx="1"/>
          </p:cNvCxnSpPr>
          <p:nvPr/>
        </p:nvCxnSpPr>
        <p:spPr>
          <a:xfrm rot="16200000" flipH="1">
            <a:off x="5749857" y="3313005"/>
            <a:ext cx="720815" cy="211705"/>
          </a:xfrm>
          <a:prstGeom prst="bentConnector2">
            <a:avLst/>
          </a:prstGeom>
          <a:ln>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6216116" y="3330596"/>
            <a:ext cx="1026279" cy="897338"/>
          </a:xfrm>
          <a:prstGeom prst="rect">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8F8F8"/>
              </a:solidFill>
              <a:latin typeface="微软雅黑" panose="020B0503020204020204" pitchFamily="34" charset="-122"/>
            </a:endParaRPr>
          </a:p>
        </p:txBody>
      </p:sp>
      <p:grpSp>
        <p:nvGrpSpPr>
          <p:cNvPr id="94" name="组合 93"/>
          <p:cNvGrpSpPr/>
          <p:nvPr/>
        </p:nvGrpSpPr>
        <p:grpSpPr>
          <a:xfrm>
            <a:off x="1103386" y="2566975"/>
            <a:ext cx="428410" cy="491476"/>
            <a:chOff x="1021600" y="2688962"/>
            <a:chExt cx="428410" cy="491476"/>
          </a:xfrm>
          <a:effectLst/>
        </p:grpSpPr>
        <p:sp>
          <p:nvSpPr>
            <p:cNvPr id="95" name="六边形 94"/>
            <p:cNvSpPr/>
            <p:nvPr/>
          </p:nvSpPr>
          <p:spPr>
            <a:xfrm rot="5400000">
              <a:off x="992566" y="2722995"/>
              <a:ext cx="491476" cy="423410"/>
            </a:xfrm>
            <a:prstGeom prst="hexagon">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96" name="文本框 33"/>
            <p:cNvSpPr txBox="1"/>
            <p:nvPr/>
          </p:nvSpPr>
          <p:spPr>
            <a:xfrm>
              <a:off x="1021600"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01</a:t>
              </a:r>
              <a:endParaRPr lang="en-US" altLang="zh-CN" sz="1600" dirty="0">
                <a:solidFill>
                  <a:schemeClr val="accent2"/>
                </a:solidFill>
                <a:latin typeface="微软雅黑" panose="020B0503020204020204" pitchFamily="34" charset="-122"/>
              </a:endParaRPr>
            </a:p>
          </p:txBody>
        </p:sp>
      </p:grpSp>
      <p:grpSp>
        <p:nvGrpSpPr>
          <p:cNvPr id="97" name="组合 96"/>
          <p:cNvGrpSpPr/>
          <p:nvPr/>
        </p:nvGrpSpPr>
        <p:grpSpPr>
          <a:xfrm>
            <a:off x="2045249" y="2566975"/>
            <a:ext cx="437896" cy="491476"/>
            <a:chOff x="1963463" y="2688962"/>
            <a:chExt cx="437896" cy="491476"/>
          </a:xfrm>
          <a:effectLst/>
        </p:grpSpPr>
        <p:sp>
          <p:nvSpPr>
            <p:cNvPr id="98" name="六边形 97"/>
            <p:cNvSpPr/>
            <p:nvPr/>
          </p:nvSpPr>
          <p:spPr>
            <a:xfrm rot="5400000">
              <a:off x="1929430" y="2722995"/>
              <a:ext cx="491476" cy="423410"/>
            </a:xfrm>
            <a:prstGeom prst="hexagon">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99" name="文本框 33"/>
            <p:cNvSpPr txBox="1"/>
            <p:nvPr/>
          </p:nvSpPr>
          <p:spPr>
            <a:xfrm>
              <a:off x="1972949"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02</a:t>
              </a:r>
              <a:endParaRPr lang="en-US" altLang="zh-CN" sz="1600" dirty="0">
                <a:solidFill>
                  <a:schemeClr val="accent2"/>
                </a:solidFill>
                <a:latin typeface="微软雅黑" panose="020B0503020204020204" pitchFamily="34" charset="-122"/>
              </a:endParaRPr>
            </a:p>
          </p:txBody>
        </p:sp>
      </p:grpSp>
      <p:grpSp>
        <p:nvGrpSpPr>
          <p:cNvPr id="100" name="组合 99"/>
          <p:cNvGrpSpPr/>
          <p:nvPr/>
        </p:nvGrpSpPr>
        <p:grpSpPr>
          <a:xfrm>
            <a:off x="2982113" y="2566975"/>
            <a:ext cx="428410" cy="491476"/>
            <a:chOff x="2900327" y="2688962"/>
            <a:chExt cx="428410" cy="491476"/>
          </a:xfrm>
          <a:effectLst/>
        </p:grpSpPr>
        <p:sp>
          <p:nvSpPr>
            <p:cNvPr id="101" name="六边形 100"/>
            <p:cNvSpPr/>
            <p:nvPr/>
          </p:nvSpPr>
          <p:spPr>
            <a:xfrm rot="5400000">
              <a:off x="2866294" y="2722995"/>
              <a:ext cx="491476" cy="423410"/>
            </a:xfrm>
            <a:prstGeom prst="hexagon">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102" name="文本框 33"/>
            <p:cNvSpPr txBox="1"/>
            <p:nvPr/>
          </p:nvSpPr>
          <p:spPr>
            <a:xfrm>
              <a:off x="2900327"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03</a:t>
              </a:r>
              <a:endParaRPr lang="en-US" altLang="zh-CN" sz="1600" dirty="0">
                <a:solidFill>
                  <a:schemeClr val="accent2"/>
                </a:solidFill>
                <a:latin typeface="微软雅黑" panose="020B0503020204020204" pitchFamily="34" charset="-122"/>
              </a:endParaRPr>
            </a:p>
          </p:txBody>
        </p:sp>
      </p:grpSp>
      <p:grpSp>
        <p:nvGrpSpPr>
          <p:cNvPr id="103" name="组合 102"/>
          <p:cNvGrpSpPr/>
          <p:nvPr/>
        </p:nvGrpSpPr>
        <p:grpSpPr>
          <a:xfrm>
            <a:off x="3916477" y="2566975"/>
            <a:ext cx="428410" cy="491476"/>
            <a:chOff x="3834691" y="2688962"/>
            <a:chExt cx="428410" cy="491476"/>
          </a:xfrm>
          <a:effectLst/>
        </p:grpSpPr>
        <p:sp>
          <p:nvSpPr>
            <p:cNvPr id="104" name="六边形 103"/>
            <p:cNvSpPr/>
            <p:nvPr/>
          </p:nvSpPr>
          <p:spPr>
            <a:xfrm rot="5400000">
              <a:off x="3803158" y="2722995"/>
              <a:ext cx="491476" cy="423410"/>
            </a:xfrm>
            <a:prstGeom prst="hexagon">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105" name="文本框 33"/>
            <p:cNvSpPr txBox="1"/>
            <p:nvPr/>
          </p:nvSpPr>
          <p:spPr>
            <a:xfrm>
              <a:off x="3834691"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04</a:t>
              </a:r>
              <a:endParaRPr lang="en-US" altLang="zh-CN" sz="1600" dirty="0">
                <a:solidFill>
                  <a:schemeClr val="accent2"/>
                </a:solidFill>
                <a:latin typeface="微软雅黑" panose="020B0503020204020204" pitchFamily="34" charset="-122"/>
              </a:endParaRPr>
            </a:p>
          </p:txBody>
        </p:sp>
      </p:grpSp>
      <p:grpSp>
        <p:nvGrpSpPr>
          <p:cNvPr id="106" name="组合 105"/>
          <p:cNvGrpSpPr/>
          <p:nvPr/>
        </p:nvGrpSpPr>
        <p:grpSpPr>
          <a:xfrm>
            <a:off x="4855841" y="2566975"/>
            <a:ext cx="428410" cy="491476"/>
            <a:chOff x="4774055" y="2688962"/>
            <a:chExt cx="428410" cy="491476"/>
          </a:xfrm>
          <a:effectLst/>
        </p:grpSpPr>
        <p:sp>
          <p:nvSpPr>
            <p:cNvPr id="107" name="六边形 106"/>
            <p:cNvSpPr/>
            <p:nvPr/>
          </p:nvSpPr>
          <p:spPr>
            <a:xfrm rot="5400000">
              <a:off x="4740022" y="2722995"/>
              <a:ext cx="491476" cy="423410"/>
            </a:xfrm>
            <a:prstGeom prst="hexagon">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108" name="文本框 33"/>
            <p:cNvSpPr txBox="1"/>
            <p:nvPr/>
          </p:nvSpPr>
          <p:spPr>
            <a:xfrm>
              <a:off x="4774055"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05</a:t>
              </a:r>
              <a:endParaRPr lang="en-US" altLang="zh-CN" sz="1600" dirty="0">
                <a:solidFill>
                  <a:schemeClr val="accent2"/>
                </a:solidFill>
                <a:latin typeface="微软雅黑" panose="020B0503020204020204" pitchFamily="34" charset="-122"/>
              </a:endParaRPr>
            </a:p>
          </p:txBody>
        </p:sp>
      </p:grpSp>
      <p:grpSp>
        <p:nvGrpSpPr>
          <p:cNvPr id="109" name="组合 108"/>
          <p:cNvGrpSpPr/>
          <p:nvPr/>
        </p:nvGrpSpPr>
        <p:grpSpPr>
          <a:xfrm>
            <a:off x="5792706" y="2566975"/>
            <a:ext cx="428410" cy="491476"/>
            <a:chOff x="5710920" y="2688962"/>
            <a:chExt cx="428410" cy="491476"/>
          </a:xfrm>
          <a:effectLst/>
        </p:grpSpPr>
        <p:sp>
          <p:nvSpPr>
            <p:cNvPr id="110" name="六边形 109"/>
            <p:cNvSpPr/>
            <p:nvPr/>
          </p:nvSpPr>
          <p:spPr>
            <a:xfrm rot="5400000">
              <a:off x="5676887" y="2722995"/>
              <a:ext cx="491476" cy="423410"/>
            </a:xfrm>
            <a:prstGeom prst="hexagon">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111" name="文本框 33"/>
            <p:cNvSpPr txBox="1"/>
            <p:nvPr/>
          </p:nvSpPr>
          <p:spPr>
            <a:xfrm>
              <a:off x="5710920"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06</a:t>
              </a:r>
              <a:endParaRPr lang="en-US" altLang="zh-CN" sz="1600" dirty="0">
                <a:solidFill>
                  <a:schemeClr val="accent2"/>
                </a:solidFill>
                <a:latin typeface="微软雅黑" panose="020B0503020204020204" pitchFamily="34" charset="-122"/>
              </a:endParaRPr>
            </a:p>
          </p:txBody>
        </p:sp>
      </p:grpSp>
      <p:grpSp>
        <p:nvGrpSpPr>
          <p:cNvPr id="112" name="组合 111"/>
          <p:cNvGrpSpPr/>
          <p:nvPr/>
        </p:nvGrpSpPr>
        <p:grpSpPr>
          <a:xfrm>
            <a:off x="6727069" y="2566976"/>
            <a:ext cx="428410" cy="491476"/>
            <a:chOff x="6645283" y="2688963"/>
            <a:chExt cx="428410" cy="491476"/>
          </a:xfrm>
          <a:effectLst/>
        </p:grpSpPr>
        <p:sp>
          <p:nvSpPr>
            <p:cNvPr id="113" name="六边形 112"/>
            <p:cNvSpPr/>
            <p:nvPr/>
          </p:nvSpPr>
          <p:spPr>
            <a:xfrm rot="5400000">
              <a:off x="6613750" y="2722996"/>
              <a:ext cx="491476" cy="423409"/>
            </a:xfrm>
            <a:prstGeom prst="hexagon">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8F8F8"/>
                </a:solidFill>
                <a:latin typeface="微软雅黑" panose="020B0503020204020204" pitchFamily="34" charset="-122"/>
              </a:endParaRPr>
            </a:p>
          </p:txBody>
        </p:sp>
        <p:sp>
          <p:nvSpPr>
            <p:cNvPr id="114" name="文本框 33"/>
            <p:cNvSpPr txBox="1"/>
            <p:nvPr/>
          </p:nvSpPr>
          <p:spPr>
            <a:xfrm>
              <a:off x="6645283" y="2769733"/>
              <a:ext cx="428410" cy="338554"/>
            </a:xfrm>
            <a:prstGeom prst="rect">
              <a:avLst/>
            </a:prstGeom>
            <a:noFill/>
          </p:spPr>
          <p:txBody>
            <a:bodyPr wrap="square" rtlCol="0">
              <a:spAutoFit/>
            </a:bodyPr>
            <a:lstStyle/>
            <a:p>
              <a:r>
                <a:rPr lang="en-US" altLang="zh-CN" sz="1600" dirty="0" smtClean="0">
                  <a:solidFill>
                    <a:schemeClr val="accent2"/>
                  </a:solidFill>
                  <a:latin typeface="微软雅黑" panose="020B0503020204020204" pitchFamily="34" charset="-122"/>
                </a:rPr>
                <a:t>07</a:t>
              </a:r>
              <a:endParaRPr lang="en-US" altLang="zh-CN" sz="1600" dirty="0">
                <a:solidFill>
                  <a:schemeClr val="accent2"/>
                </a:solidFill>
                <a:latin typeface="微软雅黑" panose="020B0503020204020204" pitchFamily="34" charset="-122"/>
              </a:endParaRPr>
            </a:p>
          </p:txBody>
        </p:sp>
      </p:grpSp>
      <p:sp>
        <p:nvSpPr>
          <p:cNvPr id="118" name="文本框 33"/>
          <p:cNvSpPr txBox="1"/>
          <p:nvPr/>
        </p:nvSpPr>
        <p:spPr>
          <a:xfrm>
            <a:off x="1600436" y="1610818"/>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19" name="文本框 33"/>
          <p:cNvSpPr txBox="1"/>
          <p:nvPr/>
        </p:nvSpPr>
        <p:spPr>
          <a:xfrm>
            <a:off x="3463018" y="1610818"/>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20" name="文本框 33"/>
          <p:cNvSpPr txBox="1"/>
          <p:nvPr/>
        </p:nvSpPr>
        <p:spPr>
          <a:xfrm>
            <a:off x="5368667" y="1610818"/>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21" name="文本框 33"/>
          <p:cNvSpPr txBox="1"/>
          <p:nvPr/>
        </p:nvSpPr>
        <p:spPr>
          <a:xfrm>
            <a:off x="7217428" y="1610818"/>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22" name="文本框 33"/>
          <p:cNvSpPr txBox="1"/>
          <p:nvPr/>
        </p:nvSpPr>
        <p:spPr>
          <a:xfrm>
            <a:off x="2533774" y="3525349"/>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23" name="文本框 33"/>
          <p:cNvSpPr txBox="1"/>
          <p:nvPr/>
        </p:nvSpPr>
        <p:spPr>
          <a:xfrm>
            <a:off x="4439423" y="3525349"/>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sp>
        <p:nvSpPr>
          <p:cNvPr id="124" name="文本框 33"/>
          <p:cNvSpPr txBox="1"/>
          <p:nvPr/>
        </p:nvSpPr>
        <p:spPr>
          <a:xfrm>
            <a:off x="6288184" y="3525349"/>
            <a:ext cx="911918" cy="553998"/>
          </a:xfrm>
          <a:prstGeom prst="rect">
            <a:avLst/>
          </a:prstGeom>
          <a:noFill/>
          <a:effectLst/>
        </p:spPr>
        <p:txBody>
          <a:bodyPr wrap="square" rtlCol="0">
            <a:spAutoFit/>
          </a:bodyPr>
          <a:lstStyle/>
          <a:p>
            <a:r>
              <a:rPr lang="zh-CN" altLang="en-US" sz="1000" dirty="0">
                <a:solidFill>
                  <a:schemeClr val="accent2"/>
                </a:solidFill>
                <a:latin typeface="微软雅黑" panose="020B0503020204020204" pitchFamily="34" charset="-122"/>
              </a:rPr>
              <a:t>单击此处添加文本单击此处</a:t>
            </a:r>
            <a:r>
              <a:rPr lang="zh-CN" altLang="en-US" sz="1000" dirty="0" smtClean="0">
                <a:solidFill>
                  <a:schemeClr val="accent2"/>
                </a:solidFill>
                <a:latin typeface="微软雅黑" panose="020B0503020204020204" pitchFamily="34" charset="-122"/>
              </a:rPr>
              <a:t>添加单</a:t>
            </a:r>
            <a:endParaRPr lang="en-US" altLang="zh-CN" sz="1000" dirty="0">
              <a:solidFill>
                <a:schemeClr val="accent2"/>
              </a:solidFill>
              <a:latin typeface="微软雅黑" panose="020B0503020204020204" pitchFamily="34" charset="-122"/>
            </a:endParaRPr>
          </a:p>
        </p:txBody>
      </p:sp>
      <p:grpSp>
        <p:nvGrpSpPr>
          <p:cNvPr id="63" name="组合 62"/>
          <p:cNvGrpSpPr/>
          <p:nvPr/>
        </p:nvGrpSpPr>
        <p:grpSpPr>
          <a:xfrm>
            <a:off x="280052" y="242680"/>
            <a:ext cx="2904891" cy="338554"/>
            <a:chOff x="568442" y="319364"/>
            <a:chExt cx="3873190" cy="451406"/>
          </a:xfrm>
        </p:grpSpPr>
        <p:sp>
          <p:nvSpPr>
            <p:cNvPr id="6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65" name="等腰三角形 6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6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500" fill="hold"/>
                                        <p:tgtEl>
                                          <p:spTgt spid="94"/>
                                        </p:tgtEl>
                                        <p:attrNameLst>
                                          <p:attrName>ppt_w</p:attrName>
                                        </p:attrNameLst>
                                      </p:cBhvr>
                                      <p:tavLst>
                                        <p:tav tm="0">
                                          <p:val>
                                            <p:fltVal val="0"/>
                                          </p:val>
                                        </p:tav>
                                        <p:tav tm="100000">
                                          <p:val>
                                            <p:strVal val="#ppt_w"/>
                                          </p:val>
                                        </p:tav>
                                      </p:tavLst>
                                    </p:anim>
                                    <p:anim calcmode="lin" valueType="num">
                                      <p:cBhvr>
                                        <p:cTn id="14" dur="500" fill="hold"/>
                                        <p:tgtEl>
                                          <p:spTgt spid="94"/>
                                        </p:tgtEl>
                                        <p:attrNameLst>
                                          <p:attrName>ppt_h</p:attrName>
                                        </p:attrNameLst>
                                      </p:cBhvr>
                                      <p:tavLst>
                                        <p:tav tm="0">
                                          <p:val>
                                            <p:fltVal val="0"/>
                                          </p:val>
                                        </p:tav>
                                        <p:tav tm="100000">
                                          <p:val>
                                            <p:strVal val="#ppt_h"/>
                                          </p:val>
                                        </p:tav>
                                      </p:tavLst>
                                    </p:anim>
                                    <p:animEffect transition="in" filter="fade">
                                      <p:cBhvr>
                                        <p:cTn id="15" dur="500"/>
                                        <p:tgtEl>
                                          <p:spTgt spid="94"/>
                                        </p:tgtEl>
                                      </p:cBhvr>
                                    </p:animEffect>
                                  </p:childTnLst>
                                </p:cTn>
                              </p:par>
                              <p:par>
                                <p:cTn id="16" presetID="53" presetClass="entr" presetSubtype="16" fill="hold"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cTn>
                              </p:par>
                              <p:par>
                                <p:cTn id="21" presetID="53" presetClass="entr" presetSubtype="16"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par>
                                <p:cTn id="26" presetID="53" presetClass="entr" presetSubtype="16" fill="hold" nodeType="withEffect">
                                  <p:stCondLst>
                                    <p:cond delay="0"/>
                                  </p:stCondLst>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ppt_w</p:attrName>
                                        </p:attrNameLst>
                                      </p:cBhvr>
                                      <p:tavLst>
                                        <p:tav tm="0">
                                          <p:val>
                                            <p:fltVal val="0"/>
                                          </p:val>
                                        </p:tav>
                                        <p:tav tm="100000">
                                          <p:val>
                                            <p:strVal val="#ppt_w"/>
                                          </p:val>
                                        </p:tav>
                                      </p:tavLst>
                                    </p:anim>
                                    <p:anim calcmode="lin" valueType="num">
                                      <p:cBhvr>
                                        <p:cTn id="29" dur="500" fill="hold"/>
                                        <p:tgtEl>
                                          <p:spTgt spid="103"/>
                                        </p:tgtEl>
                                        <p:attrNameLst>
                                          <p:attrName>ppt_h</p:attrName>
                                        </p:attrNameLst>
                                      </p:cBhvr>
                                      <p:tavLst>
                                        <p:tav tm="0">
                                          <p:val>
                                            <p:fltVal val="0"/>
                                          </p:val>
                                        </p:tav>
                                        <p:tav tm="100000">
                                          <p:val>
                                            <p:strVal val="#ppt_h"/>
                                          </p:val>
                                        </p:tav>
                                      </p:tavLst>
                                    </p:anim>
                                    <p:animEffect transition="in" filter="fade">
                                      <p:cBhvr>
                                        <p:cTn id="30" dur="500"/>
                                        <p:tgtEl>
                                          <p:spTgt spid="103"/>
                                        </p:tgtEl>
                                      </p:cBhvr>
                                    </p:animEffect>
                                  </p:childTnLst>
                                </p:cTn>
                              </p:par>
                              <p:par>
                                <p:cTn id="31" presetID="53" presetClass="entr" presetSubtype="16"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anim calcmode="lin" valueType="num">
                                      <p:cBhvr>
                                        <p:cTn id="33" dur="500" fill="hold"/>
                                        <p:tgtEl>
                                          <p:spTgt spid="106"/>
                                        </p:tgtEl>
                                        <p:attrNameLst>
                                          <p:attrName>ppt_w</p:attrName>
                                        </p:attrNameLst>
                                      </p:cBhvr>
                                      <p:tavLst>
                                        <p:tav tm="0">
                                          <p:val>
                                            <p:fltVal val="0"/>
                                          </p:val>
                                        </p:tav>
                                        <p:tav tm="100000">
                                          <p:val>
                                            <p:strVal val="#ppt_w"/>
                                          </p:val>
                                        </p:tav>
                                      </p:tavLst>
                                    </p:anim>
                                    <p:anim calcmode="lin" valueType="num">
                                      <p:cBhvr>
                                        <p:cTn id="34" dur="500" fill="hold"/>
                                        <p:tgtEl>
                                          <p:spTgt spid="106"/>
                                        </p:tgtEl>
                                        <p:attrNameLst>
                                          <p:attrName>ppt_h</p:attrName>
                                        </p:attrNameLst>
                                      </p:cBhvr>
                                      <p:tavLst>
                                        <p:tav tm="0">
                                          <p:val>
                                            <p:fltVal val="0"/>
                                          </p:val>
                                        </p:tav>
                                        <p:tav tm="100000">
                                          <p:val>
                                            <p:strVal val="#ppt_h"/>
                                          </p:val>
                                        </p:tav>
                                      </p:tavLst>
                                    </p:anim>
                                    <p:animEffect transition="in" filter="fade">
                                      <p:cBhvr>
                                        <p:cTn id="35" dur="500"/>
                                        <p:tgtEl>
                                          <p:spTgt spid="106"/>
                                        </p:tgtEl>
                                      </p:cBhvr>
                                    </p:animEffect>
                                  </p:childTnLst>
                                </p:cTn>
                              </p:par>
                              <p:par>
                                <p:cTn id="36" presetID="53" presetClass="entr" presetSubtype="16"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 calcmode="lin" valueType="num">
                                      <p:cBhvr>
                                        <p:cTn id="38" dur="500" fill="hold"/>
                                        <p:tgtEl>
                                          <p:spTgt spid="109"/>
                                        </p:tgtEl>
                                        <p:attrNameLst>
                                          <p:attrName>ppt_w</p:attrName>
                                        </p:attrNameLst>
                                      </p:cBhvr>
                                      <p:tavLst>
                                        <p:tav tm="0">
                                          <p:val>
                                            <p:fltVal val="0"/>
                                          </p:val>
                                        </p:tav>
                                        <p:tav tm="100000">
                                          <p:val>
                                            <p:strVal val="#ppt_w"/>
                                          </p:val>
                                        </p:tav>
                                      </p:tavLst>
                                    </p:anim>
                                    <p:anim calcmode="lin" valueType="num">
                                      <p:cBhvr>
                                        <p:cTn id="39" dur="500" fill="hold"/>
                                        <p:tgtEl>
                                          <p:spTgt spid="109"/>
                                        </p:tgtEl>
                                        <p:attrNameLst>
                                          <p:attrName>ppt_h</p:attrName>
                                        </p:attrNameLst>
                                      </p:cBhvr>
                                      <p:tavLst>
                                        <p:tav tm="0">
                                          <p:val>
                                            <p:fltVal val="0"/>
                                          </p:val>
                                        </p:tav>
                                        <p:tav tm="100000">
                                          <p:val>
                                            <p:strVal val="#ppt_h"/>
                                          </p:val>
                                        </p:tav>
                                      </p:tavLst>
                                    </p:anim>
                                    <p:animEffect transition="in" filter="fade">
                                      <p:cBhvr>
                                        <p:cTn id="40" dur="500"/>
                                        <p:tgtEl>
                                          <p:spTgt spid="109"/>
                                        </p:tgtEl>
                                      </p:cBhvr>
                                    </p:animEffect>
                                  </p:childTnLst>
                                </p:cTn>
                              </p:par>
                              <p:par>
                                <p:cTn id="41" presetID="53" presetClass="entr" presetSubtype="16" fill="hold"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p:cTn id="43" dur="500" fill="hold"/>
                                        <p:tgtEl>
                                          <p:spTgt spid="112"/>
                                        </p:tgtEl>
                                        <p:attrNameLst>
                                          <p:attrName>ppt_w</p:attrName>
                                        </p:attrNameLst>
                                      </p:cBhvr>
                                      <p:tavLst>
                                        <p:tav tm="0">
                                          <p:val>
                                            <p:fltVal val="0"/>
                                          </p:val>
                                        </p:tav>
                                        <p:tav tm="100000">
                                          <p:val>
                                            <p:strVal val="#ppt_w"/>
                                          </p:val>
                                        </p:tav>
                                      </p:tavLst>
                                    </p:anim>
                                    <p:anim calcmode="lin" valueType="num">
                                      <p:cBhvr>
                                        <p:cTn id="44" dur="500" fill="hold"/>
                                        <p:tgtEl>
                                          <p:spTgt spid="112"/>
                                        </p:tgtEl>
                                        <p:attrNameLst>
                                          <p:attrName>ppt_h</p:attrName>
                                        </p:attrNameLst>
                                      </p:cBhvr>
                                      <p:tavLst>
                                        <p:tav tm="0">
                                          <p:val>
                                            <p:fltVal val="0"/>
                                          </p:val>
                                        </p:tav>
                                        <p:tav tm="100000">
                                          <p:val>
                                            <p:strVal val="#ppt_h"/>
                                          </p:val>
                                        </p:tav>
                                      </p:tavLst>
                                    </p:anim>
                                    <p:animEffect transition="in" filter="fade">
                                      <p:cBhvr>
                                        <p:cTn id="45" dur="500"/>
                                        <p:tgtEl>
                                          <p:spTgt spid="11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1000"/>
                                        <p:tgtEl>
                                          <p:spTgt spid="49"/>
                                        </p:tgtEl>
                                      </p:cBhvr>
                                    </p:animEffect>
                                    <p:anim calcmode="lin" valueType="num">
                                      <p:cBhvr>
                                        <p:cTn id="51" dur="1000" fill="hold"/>
                                        <p:tgtEl>
                                          <p:spTgt spid="49"/>
                                        </p:tgtEl>
                                        <p:attrNameLst>
                                          <p:attrName>ppt_x</p:attrName>
                                        </p:attrNameLst>
                                      </p:cBhvr>
                                      <p:tavLst>
                                        <p:tav tm="0">
                                          <p:val>
                                            <p:strVal val="#ppt_x"/>
                                          </p:val>
                                        </p:tav>
                                        <p:tav tm="100000">
                                          <p:val>
                                            <p:strVal val="#ppt_x"/>
                                          </p:val>
                                        </p:tav>
                                      </p:tavLst>
                                    </p:anim>
                                    <p:anim calcmode="lin" valueType="num">
                                      <p:cBhvr>
                                        <p:cTn id="52" dur="1000" fill="hold"/>
                                        <p:tgtEl>
                                          <p:spTgt spid="4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1000"/>
                                        <p:tgtEl>
                                          <p:spTgt spid="52"/>
                                        </p:tgtEl>
                                      </p:cBhvr>
                                    </p:animEffect>
                                    <p:anim calcmode="lin" valueType="num">
                                      <p:cBhvr>
                                        <p:cTn id="56" dur="1000" fill="hold"/>
                                        <p:tgtEl>
                                          <p:spTgt spid="52"/>
                                        </p:tgtEl>
                                        <p:attrNameLst>
                                          <p:attrName>ppt_x</p:attrName>
                                        </p:attrNameLst>
                                      </p:cBhvr>
                                      <p:tavLst>
                                        <p:tav tm="0">
                                          <p:val>
                                            <p:strVal val="#ppt_x"/>
                                          </p:val>
                                        </p:tav>
                                        <p:tav tm="100000">
                                          <p:val>
                                            <p:strVal val="#ppt_x"/>
                                          </p:val>
                                        </p:tav>
                                      </p:tavLst>
                                    </p:anim>
                                    <p:anim calcmode="lin" valueType="num">
                                      <p:cBhvr>
                                        <p:cTn id="57" dur="1000" fill="hold"/>
                                        <p:tgtEl>
                                          <p:spTgt spid="5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1000"/>
                                        <p:tgtEl>
                                          <p:spTgt spid="54"/>
                                        </p:tgtEl>
                                      </p:cBhvr>
                                    </p:animEffect>
                                    <p:anim calcmode="lin" valueType="num">
                                      <p:cBhvr>
                                        <p:cTn id="61" dur="1000" fill="hold"/>
                                        <p:tgtEl>
                                          <p:spTgt spid="54"/>
                                        </p:tgtEl>
                                        <p:attrNameLst>
                                          <p:attrName>ppt_x</p:attrName>
                                        </p:attrNameLst>
                                      </p:cBhvr>
                                      <p:tavLst>
                                        <p:tav tm="0">
                                          <p:val>
                                            <p:strVal val="#ppt_x"/>
                                          </p:val>
                                        </p:tav>
                                        <p:tav tm="100000">
                                          <p:val>
                                            <p:strVal val="#ppt_x"/>
                                          </p:val>
                                        </p:tav>
                                      </p:tavLst>
                                    </p:anim>
                                    <p:anim calcmode="lin" valueType="num">
                                      <p:cBhvr>
                                        <p:cTn id="62" dur="1000" fill="hold"/>
                                        <p:tgtEl>
                                          <p:spTgt spid="5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1000"/>
                                        <p:tgtEl>
                                          <p:spTgt spid="57"/>
                                        </p:tgtEl>
                                      </p:cBhvr>
                                    </p:animEffect>
                                    <p:anim calcmode="lin" valueType="num">
                                      <p:cBhvr>
                                        <p:cTn id="66" dur="1000" fill="hold"/>
                                        <p:tgtEl>
                                          <p:spTgt spid="57"/>
                                        </p:tgtEl>
                                        <p:attrNameLst>
                                          <p:attrName>ppt_x</p:attrName>
                                        </p:attrNameLst>
                                      </p:cBhvr>
                                      <p:tavLst>
                                        <p:tav tm="0">
                                          <p:val>
                                            <p:strVal val="#ppt_x"/>
                                          </p:val>
                                        </p:tav>
                                        <p:tav tm="100000">
                                          <p:val>
                                            <p:strVal val="#ppt_x"/>
                                          </p:val>
                                        </p:tav>
                                      </p:tavLst>
                                    </p:anim>
                                    <p:anim calcmode="lin" valueType="num">
                                      <p:cBhvr>
                                        <p:cTn id="67" dur="1000" fill="hold"/>
                                        <p:tgtEl>
                                          <p:spTgt spid="5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18"/>
                                        </p:tgtEl>
                                        <p:attrNameLst>
                                          <p:attrName>style.visibility</p:attrName>
                                        </p:attrNameLst>
                                      </p:cBhvr>
                                      <p:to>
                                        <p:strVal val="visible"/>
                                      </p:to>
                                    </p:set>
                                    <p:animEffect transition="in" filter="fade">
                                      <p:cBhvr>
                                        <p:cTn id="70" dur="1000"/>
                                        <p:tgtEl>
                                          <p:spTgt spid="118"/>
                                        </p:tgtEl>
                                      </p:cBhvr>
                                    </p:animEffect>
                                    <p:anim calcmode="lin" valueType="num">
                                      <p:cBhvr>
                                        <p:cTn id="71" dur="1000" fill="hold"/>
                                        <p:tgtEl>
                                          <p:spTgt spid="118"/>
                                        </p:tgtEl>
                                        <p:attrNameLst>
                                          <p:attrName>ppt_x</p:attrName>
                                        </p:attrNameLst>
                                      </p:cBhvr>
                                      <p:tavLst>
                                        <p:tav tm="0">
                                          <p:val>
                                            <p:strVal val="#ppt_x"/>
                                          </p:val>
                                        </p:tav>
                                        <p:tav tm="100000">
                                          <p:val>
                                            <p:strVal val="#ppt_x"/>
                                          </p:val>
                                        </p:tav>
                                      </p:tavLst>
                                    </p:anim>
                                    <p:anim calcmode="lin" valueType="num">
                                      <p:cBhvr>
                                        <p:cTn id="72" dur="1000" fill="hold"/>
                                        <p:tgtEl>
                                          <p:spTgt spid="1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20"/>
                                        </p:tgtEl>
                                        <p:attrNameLst>
                                          <p:attrName>style.visibility</p:attrName>
                                        </p:attrNameLst>
                                      </p:cBhvr>
                                      <p:to>
                                        <p:strVal val="visible"/>
                                      </p:to>
                                    </p:set>
                                    <p:animEffect transition="in" filter="fade">
                                      <p:cBhvr>
                                        <p:cTn id="80" dur="1000"/>
                                        <p:tgtEl>
                                          <p:spTgt spid="120"/>
                                        </p:tgtEl>
                                      </p:cBhvr>
                                    </p:animEffect>
                                    <p:anim calcmode="lin" valueType="num">
                                      <p:cBhvr>
                                        <p:cTn id="81" dur="1000" fill="hold"/>
                                        <p:tgtEl>
                                          <p:spTgt spid="120"/>
                                        </p:tgtEl>
                                        <p:attrNameLst>
                                          <p:attrName>ppt_x</p:attrName>
                                        </p:attrNameLst>
                                      </p:cBhvr>
                                      <p:tavLst>
                                        <p:tav tm="0">
                                          <p:val>
                                            <p:strVal val="#ppt_x"/>
                                          </p:val>
                                        </p:tav>
                                        <p:tav tm="100000">
                                          <p:val>
                                            <p:strVal val="#ppt_x"/>
                                          </p:val>
                                        </p:tav>
                                      </p:tavLst>
                                    </p:anim>
                                    <p:anim calcmode="lin" valueType="num">
                                      <p:cBhvr>
                                        <p:cTn id="82" dur="1000" fill="hold"/>
                                        <p:tgtEl>
                                          <p:spTgt spid="12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21"/>
                                        </p:tgtEl>
                                        <p:attrNameLst>
                                          <p:attrName>style.visibility</p:attrName>
                                        </p:attrNameLst>
                                      </p:cBhvr>
                                      <p:to>
                                        <p:strVal val="visible"/>
                                      </p:to>
                                    </p:set>
                                    <p:animEffect transition="in" filter="fade">
                                      <p:cBhvr>
                                        <p:cTn id="85" dur="1000"/>
                                        <p:tgtEl>
                                          <p:spTgt spid="121"/>
                                        </p:tgtEl>
                                      </p:cBhvr>
                                    </p:animEffect>
                                    <p:anim calcmode="lin" valueType="num">
                                      <p:cBhvr>
                                        <p:cTn id="86" dur="1000" fill="hold"/>
                                        <p:tgtEl>
                                          <p:spTgt spid="121"/>
                                        </p:tgtEl>
                                        <p:attrNameLst>
                                          <p:attrName>ppt_x</p:attrName>
                                        </p:attrNameLst>
                                      </p:cBhvr>
                                      <p:tavLst>
                                        <p:tav tm="0">
                                          <p:val>
                                            <p:strVal val="#ppt_x"/>
                                          </p:val>
                                        </p:tav>
                                        <p:tav tm="100000">
                                          <p:val>
                                            <p:strVal val="#ppt_x"/>
                                          </p:val>
                                        </p:tav>
                                      </p:tavLst>
                                    </p:anim>
                                    <p:anim calcmode="lin" valueType="num">
                                      <p:cBhvr>
                                        <p:cTn id="87" dur="1000" fill="hold"/>
                                        <p:tgtEl>
                                          <p:spTgt spid="121"/>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1000"/>
                                        <p:tgtEl>
                                          <p:spTgt spid="51"/>
                                        </p:tgtEl>
                                      </p:cBhvr>
                                    </p:animEffect>
                                    <p:anim calcmode="lin" valueType="num">
                                      <p:cBhvr>
                                        <p:cTn id="91" dur="1000" fill="hold"/>
                                        <p:tgtEl>
                                          <p:spTgt spid="51"/>
                                        </p:tgtEl>
                                        <p:attrNameLst>
                                          <p:attrName>ppt_x</p:attrName>
                                        </p:attrNameLst>
                                      </p:cBhvr>
                                      <p:tavLst>
                                        <p:tav tm="0">
                                          <p:val>
                                            <p:strVal val="#ppt_x"/>
                                          </p:val>
                                        </p:tav>
                                        <p:tav tm="100000">
                                          <p:val>
                                            <p:strVal val="#ppt_x"/>
                                          </p:val>
                                        </p:tav>
                                      </p:tavLst>
                                    </p:anim>
                                    <p:anim calcmode="lin" valueType="num">
                                      <p:cBhvr>
                                        <p:cTn id="92" dur="1000" fill="hold"/>
                                        <p:tgtEl>
                                          <p:spTgt spid="51"/>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1000"/>
                                        <p:tgtEl>
                                          <p:spTgt spid="48"/>
                                        </p:tgtEl>
                                      </p:cBhvr>
                                    </p:animEffect>
                                    <p:anim calcmode="lin" valueType="num">
                                      <p:cBhvr>
                                        <p:cTn id="96" dur="1000" fill="hold"/>
                                        <p:tgtEl>
                                          <p:spTgt spid="48"/>
                                        </p:tgtEl>
                                        <p:attrNameLst>
                                          <p:attrName>ppt_x</p:attrName>
                                        </p:attrNameLst>
                                      </p:cBhvr>
                                      <p:tavLst>
                                        <p:tav tm="0">
                                          <p:val>
                                            <p:strVal val="#ppt_x"/>
                                          </p:val>
                                        </p:tav>
                                        <p:tav tm="100000">
                                          <p:val>
                                            <p:strVal val="#ppt_x"/>
                                          </p:val>
                                        </p:tav>
                                      </p:tavLst>
                                    </p:anim>
                                    <p:anim calcmode="lin" valueType="num">
                                      <p:cBhvr>
                                        <p:cTn id="97" dur="1000" fill="hold"/>
                                        <p:tgtEl>
                                          <p:spTgt spid="4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fade">
                                      <p:cBhvr>
                                        <p:cTn id="100" dur="1000"/>
                                        <p:tgtEl>
                                          <p:spTgt spid="53"/>
                                        </p:tgtEl>
                                      </p:cBhvr>
                                    </p:animEffect>
                                    <p:anim calcmode="lin" valueType="num">
                                      <p:cBhvr>
                                        <p:cTn id="101" dur="1000" fill="hold"/>
                                        <p:tgtEl>
                                          <p:spTgt spid="53"/>
                                        </p:tgtEl>
                                        <p:attrNameLst>
                                          <p:attrName>ppt_x</p:attrName>
                                        </p:attrNameLst>
                                      </p:cBhvr>
                                      <p:tavLst>
                                        <p:tav tm="0">
                                          <p:val>
                                            <p:strVal val="#ppt_x"/>
                                          </p:val>
                                        </p:tav>
                                        <p:tav tm="100000">
                                          <p:val>
                                            <p:strVal val="#ppt_x"/>
                                          </p:val>
                                        </p:tav>
                                      </p:tavLst>
                                    </p:anim>
                                    <p:anim calcmode="lin" valueType="num">
                                      <p:cBhvr>
                                        <p:cTn id="102" dur="1000" fill="hold"/>
                                        <p:tgtEl>
                                          <p:spTgt spid="53"/>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1000"/>
                                        <p:tgtEl>
                                          <p:spTgt spid="56"/>
                                        </p:tgtEl>
                                      </p:cBhvr>
                                    </p:animEffect>
                                    <p:anim calcmode="lin" valueType="num">
                                      <p:cBhvr>
                                        <p:cTn id="106" dur="1000" fill="hold"/>
                                        <p:tgtEl>
                                          <p:spTgt spid="56"/>
                                        </p:tgtEl>
                                        <p:attrNameLst>
                                          <p:attrName>ppt_x</p:attrName>
                                        </p:attrNameLst>
                                      </p:cBhvr>
                                      <p:tavLst>
                                        <p:tav tm="0">
                                          <p:val>
                                            <p:strVal val="#ppt_x"/>
                                          </p:val>
                                        </p:tav>
                                        <p:tav tm="100000">
                                          <p:val>
                                            <p:strVal val="#ppt_x"/>
                                          </p:val>
                                        </p:tav>
                                      </p:tavLst>
                                    </p:anim>
                                    <p:anim calcmode="lin" valueType="num">
                                      <p:cBhvr>
                                        <p:cTn id="10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1000"/>
                                        <p:tgtEl>
                                          <p:spTgt spid="62"/>
                                        </p:tgtEl>
                                      </p:cBhvr>
                                    </p:animEffect>
                                    <p:anim calcmode="lin" valueType="num">
                                      <p:cBhvr>
                                        <p:cTn id="113" dur="1000" fill="hold"/>
                                        <p:tgtEl>
                                          <p:spTgt spid="62"/>
                                        </p:tgtEl>
                                        <p:attrNameLst>
                                          <p:attrName>ppt_x</p:attrName>
                                        </p:attrNameLst>
                                      </p:cBhvr>
                                      <p:tavLst>
                                        <p:tav tm="0">
                                          <p:val>
                                            <p:strVal val="#ppt_x"/>
                                          </p:val>
                                        </p:tav>
                                        <p:tav tm="100000">
                                          <p:val>
                                            <p:strVal val="#ppt_x"/>
                                          </p:val>
                                        </p:tav>
                                      </p:tavLst>
                                    </p:anim>
                                    <p:anim calcmode="lin" valueType="num">
                                      <p:cBhvr>
                                        <p:cTn id="114" dur="1000" fill="hold"/>
                                        <p:tgtEl>
                                          <p:spTgt spid="62"/>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Effect transition="in" filter="fade">
                                      <p:cBhvr>
                                        <p:cTn id="117" dur="1000"/>
                                        <p:tgtEl>
                                          <p:spTgt spid="71"/>
                                        </p:tgtEl>
                                      </p:cBhvr>
                                    </p:animEffect>
                                    <p:anim calcmode="lin" valueType="num">
                                      <p:cBhvr>
                                        <p:cTn id="118" dur="1000" fill="hold"/>
                                        <p:tgtEl>
                                          <p:spTgt spid="71"/>
                                        </p:tgtEl>
                                        <p:attrNameLst>
                                          <p:attrName>ppt_x</p:attrName>
                                        </p:attrNameLst>
                                      </p:cBhvr>
                                      <p:tavLst>
                                        <p:tav tm="0">
                                          <p:val>
                                            <p:strVal val="#ppt_x"/>
                                          </p:val>
                                        </p:tav>
                                        <p:tav tm="100000">
                                          <p:val>
                                            <p:strVal val="#ppt_x"/>
                                          </p:val>
                                        </p:tav>
                                      </p:tavLst>
                                    </p:anim>
                                    <p:anim calcmode="lin" valueType="num">
                                      <p:cBhvr>
                                        <p:cTn id="119" dur="1000" fill="hold"/>
                                        <p:tgtEl>
                                          <p:spTgt spid="7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1000"/>
                                        <p:tgtEl>
                                          <p:spTgt spid="93"/>
                                        </p:tgtEl>
                                      </p:cBhvr>
                                    </p:animEffect>
                                    <p:anim calcmode="lin" valueType="num">
                                      <p:cBhvr>
                                        <p:cTn id="123" dur="1000" fill="hold"/>
                                        <p:tgtEl>
                                          <p:spTgt spid="93"/>
                                        </p:tgtEl>
                                        <p:attrNameLst>
                                          <p:attrName>ppt_x</p:attrName>
                                        </p:attrNameLst>
                                      </p:cBhvr>
                                      <p:tavLst>
                                        <p:tav tm="0">
                                          <p:val>
                                            <p:strVal val="#ppt_x"/>
                                          </p:val>
                                        </p:tav>
                                        <p:tav tm="100000">
                                          <p:val>
                                            <p:strVal val="#ppt_x"/>
                                          </p:val>
                                        </p:tav>
                                      </p:tavLst>
                                    </p:anim>
                                    <p:anim calcmode="lin" valueType="num">
                                      <p:cBhvr>
                                        <p:cTn id="124" dur="1000" fill="hold"/>
                                        <p:tgtEl>
                                          <p:spTgt spid="93"/>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122"/>
                                        </p:tgtEl>
                                        <p:attrNameLst>
                                          <p:attrName>style.visibility</p:attrName>
                                        </p:attrNameLst>
                                      </p:cBhvr>
                                      <p:to>
                                        <p:strVal val="visible"/>
                                      </p:to>
                                    </p:set>
                                    <p:animEffect transition="in" filter="fade">
                                      <p:cBhvr>
                                        <p:cTn id="127" dur="1000"/>
                                        <p:tgtEl>
                                          <p:spTgt spid="122"/>
                                        </p:tgtEl>
                                      </p:cBhvr>
                                    </p:animEffect>
                                    <p:anim calcmode="lin" valueType="num">
                                      <p:cBhvr>
                                        <p:cTn id="128" dur="1000" fill="hold"/>
                                        <p:tgtEl>
                                          <p:spTgt spid="122"/>
                                        </p:tgtEl>
                                        <p:attrNameLst>
                                          <p:attrName>ppt_x</p:attrName>
                                        </p:attrNameLst>
                                      </p:cBhvr>
                                      <p:tavLst>
                                        <p:tav tm="0">
                                          <p:val>
                                            <p:strVal val="#ppt_x"/>
                                          </p:val>
                                        </p:tav>
                                        <p:tav tm="100000">
                                          <p:val>
                                            <p:strVal val="#ppt_x"/>
                                          </p:val>
                                        </p:tav>
                                      </p:tavLst>
                                    </p:anim>
                                    <p:anim calcmode="lin" valueType="num">
                                      <p:cBhvr>
                                        <p:cTn id="129" dur="1000" fill="hold"/>
                                        <p:tgtEl>
                                          <p:spTgt spid="122"/>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123"/>
                                        </p:tgtEl>
                                        <p:attrNameLst>
                                          <p:attrName>style.visibility</p:attrName>
                                        </p:attrNameLst>
                                      </p:cBhvr>
                                      <p:to>
                                        <p:strVal val="visible"/>
                                      </p:to>
                                    </p:set>
                                    <p:animEffect transition="in" filter="fade">
                                      <p:cBhvr>
                                        <p:cTn id="132" dur="1000"/>
                                        <p:tgtEl>
                                          <p:spTgt spid="123"/>
                                        </p:tgtEl>
                                      </p:cBhvr>
                                    </p:animEffect>
                                    <p:anim calcmode="lin" valueType="num">
                                      <p:cBhvr>
                                        <p:cTn id="133" dur="1000" fill="hold"/>
                                        <p:tgtEl>
                                          <p:spTgt spid="123"/>
                                        </p:tgtEl>
                                        <p:attrNameLst>
                                          <p:attrName>ppt_x</p:attrName>
                                        </p:attrNameLst>
                                      </p:cBhvr>
                                      <p:tavLst>
                                        <p:tav tm="0">
                                          <p:val>
                                            <p:strVal val="#ppt_x"/>
                                          </p:val>
                                        </p:tav>
                                        <p:tav tm="100000">
                                          <p:val>
                                            <p:strVal val="#ppt_x"/>
                                          </p:val>
                                        </p:tav>
                                      </p:tavLst>
                                    </p:anim>
                                    <p:anim calcmode="lin" valueType="num">
                                      <p:cBhvr>
                                        <p:cTn id="134" dur="1000" fill="hold"/>
                                        <p:tgtEl>
                                          <p:spTgt spid="123"/>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124"/>
                                        </p:tgtEl>
                                        <p:attrNameLst>
                                          <p:attrName>style.visibility</p:attrName>
                                        </p:attrNameLst>
                                      </p:cBhvr>
                                      <p:to>
                                        <p:strVal val="visible"/>
                                      </p:to>
                                    </p:set>
                                    <p:animEffect transition="in" filter="fade">
                                      <p:cBhvr>
                                        <p:cTn id="137" dur="1000"/>
                                        <p:tgtEl>
                                          <p:spTgt spid="124"/>
                                        </p:tgtEl>
                                      </p:cBhvr>
                                    </p:animEffect>
                                    <p:anim calcmode="lin" valueType="num">
                                      <p:cBhvr>
                                        <p:cTn id="138" dur="1000" fill="hold"/>
                                        <p:tgtEl>
                                          <p:spTgt spid="124"/>
                                        </p:tgtEl>
                                        <p:attrNameLst>
                                          <p:attrName>ppt_x</p:attrName>
                                        </p:attrNameLst>
                                      </p:cBhvr>
                                      <p:tavLst>
                                        <p:tav tm="0">
                                          <p:val>
                                            <p:strVal val="#ppt_x"/>
                                          </p:val>
                                        </p:tav>
                                        <p:tav tm="100000">
                                          <p:val>
                                            <p:strVal val="#ppt_x"/>
                                          </p:val>
                                        </p:tav>
                                      </p:tavLst>
                                    </p:anim>
                                    <p:anim calcmode="lin" valueType="num">
                                      <p:cBhvr>
                                        <p:cTn id="139" dur="1000" fill="hold"/>
                                        <p:tgtEl>
                                          <p:spTgt spid="124"/>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92"/>
                                        </p:tgtEl>
                                        <p:attrNameLst>
                                          <p:attrName>style.visibility</p:attrName>
                                        </p:attrNameLst>
                                      </p:cBhvr>
                                      <p:to>
                                        <p:strVal val="visible"/>
                                      </p:to>
                                    </p:set>
                                    <p:animEffect transition="in" filter="fade">
                                      <p:cBhvr>
                                        <p:cTn id="142" dur="1000"/>
                                        <p:tgtEl>
                                          <p:spTgt spid="92"/>
                                        </p:tgtEl>
                                      </p:cBhvr>
                                    </p:animEffect>
                                    <p:anim calcmode="lin" valueType="num">
                                      <p:cBhvr>
                                        <p:cTn id="143" dur="1000" fill="hold"/>
                                        <p:tgtEl>
                                          <p:spTgt spid="92"/>
                                        </p:tgtEl>
                                        <p:attrNameLst>
                                          <p:attrName>ppt_x</p:attrName>
                                        </p:attrNameLst>
                                      </p:cBhvr>
                                      <p:tavLst>
                                        <p:tav tm="0">
                                          <p:val>
                                            <p:strVal val="#ppt_x"/>
                                          </p:val>
                                        </p:tav>
                                        <p:tav tm="100000">
                                          <p:val>
                                            <p:strVal val="#ppt_x"/>
                                          </p:val>
                                        </p:tav>
                                      </p:tavLst>
                                    </p:anim>
                                    <p:anim calcmode="lin" valueType="num">
                                      <p:cBhvr>
                                        <p:cTn id="144" dur="1000" fill="hold"/>
                                        <p:tgtEl>
                                          <p:spTgt spid="92"/>
                                        </p:tgtEl>
                                        <p:attrNameLst>
                                          <p:attrName>ppt_y</p:attrName>
                                        </p:attrNameLst>
                                      </p:cBhvr>
                                      <p:tavLst>
                                        <p:tav tm="0">
                                          <p:val>
                                            <p:strVal val="#ppt_y-.1"/>
                                          </p:val>
                                        </p:tav>
                                        <p:tav tm="100000">
                                          <p:val>
                                            <p:strVal val="#ppt_y"/>
                                          </p:val>
                                        </p:tav>
                                      </p:tavLst>
                                    </p:anim>
                                  </p:childTnLst>
                                </p:cTn>
                              </p:par>
                              <p:par>
                                <p:cTn id="145" presetID="47" presetClass="entr" presetSubtype="0" fill="hold" nodeType="with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fade">
                                      <p:cBhvr>
                                        <p:cTn id="147" dur="1000"/>
                                        <p:tgtEl>
                                          <p:spTgt spid="70"/>
                                        </p:tgtEl>
                                      </p:cBhvr>
                                    </p:animEffect>
                                    <p:anim calcmode="lin" valueType="num">
                                      <p:cBhvr>
                                        <p:cTn id="148" dur="1000" fill="hold"/>
                                        <p:tgtEl>
                                          <p:spTgt spid="70"/>
                                        </p:tgtEl>
                                        <p:attrNameLst>
                                          <p:attrName>ppt_x</p:attrName>
                                        </p:attrNameLst>
                                      </p:cBhvr>
                                      <p:tavLst>
                                        <p:tav tm="0">
                                          <p:val>
                                            <p:strVal val="#ppt_x"/>
                                          </p:val>
                                        </p:tav>
                                        <p:tav tm="100000">
                                          <p:val>
                                            <p:strVal val="#ppt_x"/>
                                          </p:val>
                                        </p:tav>
                                      </p:tavLst>
                                    </p:anim>
                                    <p:anim calcmode="lin" valueType="num">
                                      <p:cBhvr>
                                        <p:cTn id="149" dur="1000" fill="hold"/>
                                        <p:tgtEl>
                                          <p:spTgt spid="70"/>
                                        </p:tgtEl>
                                        <p:attrNameLst>
                                          <p:attrName>ppt_y</p:attrName>
                                        </p:attrNameLst>
                                      </p:cBhvr>
                                      <p:tavLst>
                                        <p:tav tm="0">
                                          <p:val>
                                            <p:strVal val="#ppt_y-.1"/>
                                          </p:val>
                                        </p:tav>
                                        <p:tav tm="100000">
                                          <p:val>
                                            <p:strVal val="#ppt_y"/>
                                          </p:val>
                                        </p:tav>
                                      </p:tavLst>
                                    </p:anim>
                                  </p:childTnLst>
                                </p:cTn>
                              </p:par>
                              <p:par>
                                <p:cTn id="150" presetID="47" presetClass="entr" presetSubtype="0" fill="hold" nodeType="withEffect">
                                  <p:stCondLst>
                                    <p:cond delay="0"/>
                                  </p:stCondLst>
                                  <p:childTnLst>
                                    <p:set>
                                      <p:cBhvr>
                                        <p:cTn id="151" dur="1" fill="hold">
                                          <p:stCondLst>
                                            <p:cond delay="0"/>
                                          </p:stCondLst>
                                        </p:cTn>
                                        <p:tgtEl>
                                          <p:spTgt spid="61"/>
                                        </p:tgtEl>
                                        <p:attrNameLst>
                                          <p:attrName>style.visibility</p:attrName>
                                        </p:attrNameLst>
                                      </p:cBhvr>
                                      <p:to>
                                        <p:strVal val="visible"/>
                                      </p:to>
                                    </p:set>
                                    <p:animEffect transition="in" filter="fade">
                                      <p:cBhvr>
                                        <p:cTn id="152" dur="1000"/>
                                        <p:tgtEl>
                                          <p:spTgt spid="61"/>
                                        </p:tgtEl>
                                      </p:cBhvr>
                                    </p:animEffect>
                                    <p:anim calcmode="lin" valueType="num">
                                      <p:cBhvr>
                                        <p:cTn id="153" dur="1000" fill="hold"/>
                                        <p:tgtEl>
                                          <p:spTgt spid="61"/>
                                        </p:tgtEl>
                                        <p:attrNameLst>
                                          <p:attrName>ppt_x</p:attrName>
                                        </p:attrNameLst>
                                      </p:cBhvr>
                                      <p:tavLst>
                                        <p:tav tm="0">
                                          <p:val>
                                            <p:strVal val="#ppt_x"/>
                                          </p:val>
                                        </p:tav>
                                        <p:tav tm="100000">
                                          <p:val>
                                            <p:strVal val="#ppt_x"/>
                                          </p:val>
                                        </p:tav>
                                      </p:tavLst>
                                    </p:anim>
                                    <p:anim calcmode="lin" valueType="num">
                                      <p:cBhvr>
                                        <p:cTn id="15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4" grpId="0" animBg="1"/>
      <p:bldP spid="57" grpId="0" animBg="1"/>
      <p:bldP spid="62" grpId="0" animBg="1"/>
      <p:bldP spid="71" grpId="0" animBg="1"/>
      <p:bldP spid="93" grpId="0" animBg="1"/>
      <p:bldP spid="118" grpId="0"/>
      <p:bldP spid="119" grpId="0"/>
      <p:bldP spid="120" grpId="0"/>
      <p:bldP spid="121" grpId="0"/>
      <p:bldP spid="122" grpId="0"/>
      <p:bldP spid="123" grpId="0"/>
      <p:bldP spid="1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20346" y="1272786"/>
            <a:ext cx="4889835" cy="3099164"/>
            <a:chOff x="819150" y="1514022"/>
            <a:chExt cx="7134226" cy="4521653"/>
          </a:xfrm>
        </p:grpSpPr>
        <p:sp>
          <p:nvSpPr>
            <p:cNvPr id="3" name="圆角矩形 2"/>
            <p:cNvSpPr/>
            <p:nvPr/>
          </p:nvSpPr>
          <p:spPr>
            <a:xfrm>
              <a:off x="2793015" y="1514022"/>
              <a:ext cx="1512285" cy="514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4" name="圆角矩形 3"/>
            <p:cNvSpPr/>
            <p:nvPr/>
          </p:nvSpPr>
          <p:spPr>
            <a:xfrm>
              <a:off x="5555265" y="2485570"/>
              <a:ext cx="1512285" cy="514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5" name="圆角矩形 4"/>
            <p:cNvSpPr/>
            <p:nvPr/>
          </p:nvSpPr>
          <p:spPr>
            <a:xfrm>
              <a:off x="6441091" y="3438072"/>
              <a:ext cx="1512285" cy="5143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6" name="圆角矩形 5"/>
            <p:cNvSpPr/>
            <p:nvPr/>
          </p:nvSpPr>
          <p:spPr>
            <a:xfrm>
              <a:off x="4678965" y="3438072"/>
              <a:ext cx="1512285" cy="514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7" name="圆角矩形 6"/>
            <p:cNvSpPr/>
            <p:nvPr/>
          </p:nvSpPr>
          <p:spPr>
            <a:xfrm>
              <a:off x="2793014" y="3438072"/>
              <a:ext cx="1512285" cy="5143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8" name="圆角矩形 7"/>
            <p:cNvSpPr/>
            <p:nvPr/>
          </p:nvSpPr>
          <p:spPr>
            <a:xfrm>
              <a:off x="1040415" y="3438072"/>
              <a:ext cx="1512285" cy="514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9" name="圆角矩形 8"/>
            <p:cNvSpPr/>
            <p:nvPr/>
          </p:nvSpPr>
          <p:spPr>
            <a:xfrm>
              <a:off x="1040414" y="4185784"/>
              <a:ext cx="1512285" cy="5143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10" name="圆角矩形 9"/>
            <p:cNvSpPr/>
            <p:nvPr/>
          </p:nvSpPr>
          <p:spPr>
            <a:xfrm>
              <a:off x="1040413" y="4933497"/>
              <a:ext cx="1512285" cy="514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11" name="圆角矩形 10"/>
            <p:cNvSpPr/>
            <p:nvPr/>
          </p:nvSpPr>
          <p:spPr>
            <a:xfrm>
              <a:off x="4678965" y="4132490"/>
              <a:ext cx="1512285" cy="514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12" name="圆角矩形 11"/>
            <p:cNvSpPr/>
            <p:nvPr/>
          </p:nvSpPr>
          <p:spPr>
            <a:xfrm>
              <a:off x="4678964" y="4826908"/>
              <a:ext cx="1512285" cy="5143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sp>
          <p:nvSpPr>
            <p:cNvPr id="13" name="圆角矩形 12"/>
            <p:cNvSpPr/>
            <p:nvPr/>
          </p:nvSpPr>
          <p:spPr>
            <a:xfrm>
              <a:off x="4678964" y="5521325"/>
              <a:ext cx="1512285" cy="5143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latin typeface="微软雅黑" panose="020B0503020204020204" pitchFamily="34" charset="-122"/>
                  <a:ea typeface="微软雅黑" panose="020B0503020204020204" pitchFamily="34" charset="-122"/>
                </a:rPr>
                <a:t>添加标题</a:t>
              </a:r>
            </a:p>
          </p:txBody>
        </p:sp>
        <p:cxnSp>
          <p:nvCxnSpPr>
            <p:cNvPr id="14" name="直接连接符 13"/>
            <p:cNvCxnSpPr>
              <a:stCxn id="3" idx="2"/>
              <a:endCxn id="7" idx="0"/>
            </p:cNvCxnSpPr>
            <p:nvPr/>
          </p:nvCxnSpPr>
          <p:spPr>
            <a:xfrm flipH="1">
              <a:off x="3549157" y="2028372"/>
              <a:ext cx="1" cy="14097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796555" y="2999920"/>
              <a:ext cx="175260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8" idx="0"/>
            </p:cNvCxnSpPr>
            <p:nvPr/>
          </p:nvCxnSpPr>
          <p:spPr>
            <a:xfrm>
              <a:off x="1796555" y="2999920"/>
              <a:ext cx="3" cy="4381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4" idx="1"/>
            </p:cNvCxnSpPr>
            <p:nvPr/>
          </p:nvCxnSpPr>
          <p:spPr>
            <a:xfrm>
              <a:off x="3549156" y="2733222"/>
              <a:ext cx="200610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0"/>
            </p:cNvCxnSpPr>
            <p:nvPr/>
          </p:nvCxnSpPr>
          <p:spPr>
            <a:xfrm flipH="1" flipV="1">
              <a:off x="5435106" y="3218996"/>
              <a:ext cx="2" cy="21907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7197233" y="3218996"/>
              <a:ext cx="2" cy="219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435106" y="3218996"/>
              <a:ext cx="176212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4" idx="2"/>
            </p:cNvCxnSpPr>
            <p:nvPr/>
          </p:nvCxnSpPr>
          <p:spPr>
            <a:xfrm flipH="1">
              <a:off x="6311407" y="2999920"/>
              <a:ext cx="1" cy="21907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819150" y="3695247"/>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819150" y="4442959"/>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819150" y="5190672"/>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19150" y="3695247"/>
              <a:ext cx="0" cy="14954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4456602" y="3701144"/>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456602" y="5778500"/>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456602" y="4393596"/>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4456602" y="5086048"/>
              <a:ext cx="221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456602" y="3695247"/>
              <a:ext cx="0" cy="20832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5980190" y="1587750"/>
            <a:ext cx="2408234" cy="2637363"/>
            <a:chOff x="6231835" y="1104259"/>
            <a:chExt cx="2471633" cy="2706794"/>
          </a:xfrm>
        </p:grpSpPr>
        <p:sp>
          <p:nvSpPr>
            <p:cNvPr id="31" name="文本框 31"/>
            <p:cNvSpPr txBox="1"/>
            <p:nvPr/>
          </p:nvSpPr>
          <p:spPr>
            <a:xfrm>
              <a:off x="6231835" y="1104259"/>
              <a:ext cx="2408234" cy="671979"/>
            </a:xfrm>
            <a:prstGeom prst="rect">
              <a:avLst/>
            </a:prstGeom>
            <a:noFill/>
          </p:spPr>
          <p:txBody>
            <a:bodyPr wrap="square" lIns="68580" tIns="34290" rIns="68580" bIns="34290" rtlCol="0">
              <a:spAutoFit/>
            </a:bodyPr>
            <a:lstStyle/>
            <a:p>
              <a:pPr>
                <a:spcBef>
                  <a:spcPts val="450"/>
                </a:spcBef>
              </a:pPr>
              <a:r>
                <a:rPr lang="en-US" altLang="zh-CN" sz="1400" dirty="0">
                  <a:solidFill>
                    <a:schemeClr val="bg1"/>
                  </a:solidFill>
                  <a:latin typeface="微软雅黑" panose="020B0503020204020204" pitchFamily="34" charset="-122"/>
                  <a:ea typeface="微软雅黑" panose="020B0503020204020204" pitchFamily="34" charset="-122"/>
                </a:rPr>
                <a:t>01.</a:t>
              </a:r>
              <a:r>
                <a:rPr lang="zh-CN" altLang="en-US" sz="1400" dirty="0">
                  <a:solidFill>
                    <a:schemeClr val="bg1"/>
                  </a:solidFill>
                  <a:latin typeface="微软雅黑" panose="020B0503020204020204" pitchFamily="34" charset="-122"/>
                  <a:ea typeface="微软雅黑" panose="020B0503020204020204" pitchFamily="34" charset="-122"/>
                </a:rPr>
                <a:t>添加标题</a:t>
              </a:r>
              <a:endParaRPr lang="en-US" altLang="zh-CN" sz="1400" dirty="0">
                <a:solidFill>
                  <a:schemeClr val="bg1"/>
                </a:solidFill>
                <a:latin typeface="微软雅黑" panose="020B0503020204020204" pitchFamily="34" charset="-122"/>
                <a:ea typeface="微软雅黑" panose="020B0503020204020204" pitchFamily="34" charset="-122"/>
              </a:endParaRPr>
            </a:p>
            <a:p>
              <a:pPr>
                <a:spcBef>
                  <a:spcPts val="450"/>
                </a:spcBef>
              </a:pPr>
              <a:r>
                <a:rPr lang="zh-CN" altLang="en-US" sz="1000" dirty="0" smtClean="0">
                  <a:solidFill>
                    <a:schemeClr val="accent1"/>
                  </a:solidFill>
                  <a:latin typeface="微软雅黑" panose="020B0503020204020204" pitchFamily="34" charset="-122"/>
                  <a:ea typeface="微软雅黑" panose="020B0503020204020204" pitchFamily="34" charset="-122"/>
                </a:rPr>
                <a:t>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文字，在此处添加文字。</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32" name="文本框 32"/>
            <p:cNvSpPr txBox="1"/>
            <p:nvPr/>
          </p:nvSpPr>
          <p:spPr>
            <a:xfrm>
              <a:off x="6231835" y="2033841"/>
              <a:ext cx="2408234" cy="671979"/>
            </a:xfrm>
            <a:prstGeom prst="rect">
              <a:avLst/>
            </a:prstGeom>
            <a:noFill/>
          </p:spPr>
          <p:txBody>
            <a:bodyPr wrap="square" lIns="68580" tIns="34290" rIns="68580" bIns="34290" rtlCol="0">
              <a:spAutoFit/>
            </a:bodyPr>
            <a:lstStyle/>
            <a:p>
              <a:pPr>
                <a:spcBef>
                  <a:spcPts val="450"/>
                </a:spcBef>
              </a:pPr>
              <a:r>
                <a:rPr lang="en-US" altLang="zh-CN" sz="1400" dirty="0">
                  <a:latin typeface="微软雅黑" panose="020B0503020204020204" pitchFamily="34" charset="-122"/>
                  <a:ea typeface="微软雅黑" panose="020B0503020204020204" pitchFamily="34" charset="-122"/>
                </a:rPr>
                <a:t>02.</a:t>
              </a:r>
              <a:r>
                <a:rPr lang="zh-CN" altLang="en-US" sz="1400" dirty="0">
                  <a:latin typeface="微软雅黑" panose="020B0503020204020204" pitchFamily="34" charset="-122"/>
                  <a:ea typeface="微软雅黑" panose="020B0503020204020204" pitchFamily="34" charset="-122"/>
                </a:rPr>
                <a:t>添加标题</a:t>
              </a:r>
              <a:endParaRPr lang="en-US" altLang="zh-CN" sz="1400" dirty="0">
                <a:latin typeface="微软雅黑" panose="020B0503020204020204" pitchFamily="34" charset="-122"/>
                <a:ea typeface="微软雅黑" panose="020B0503020204020204" pitchFamily="34" charset="-122"/>
              </a:endParaRPr>
            </a:p>
            <a:p>
              <a:pPr>
                <a:spcBef>
                  <a:spcPts val="450"/>
                </a:spcBef>
              </a:pPr>
              <a:r>
                <a:rPr lang="zh-CN" altLang="en-US" sz="1000" dirty="0" smtClean="0">
                  <a:solidFill>
                    <a:schemeClr val="accent1"/>
                  </a:solidFill>
                  <a:latin typeface="微软雅黑" panose="020B0503020204020204" pitchFamily="34" charset="-122"/>
                  <a:ea typeface="微软雅黑" panose="020B0503020204020204" pitchFamily="34" charset="-122"/>
                </a:rPr>
                <a:t>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a:t>
              </a:r>
              <a:r>
                <a:rPr lang="zh-CN" altLang="en-US" sz="1000" dirty="0">
                  <a:solidFill>
                    <a:schemeClr val="accent1"/>
                  </a:solidFill>
                  <a:latin typeface="微软雅黑" panose="020B0503020204020204" pitchFamily="34" charset="-122"/>
                  <a:ea typeface="微软雅黑" panose="020B0503020204020204" pitchFamily="34" charset="-122"/>
                </a:rPr>
                <a:t>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文字，在此处添加文字</a:t>
              </a:r>
              <a:r>
                <a:rPr lang="zh-CN" altLang="en-US" sz="1000" dirty="0" smtClean="0">
                  <a:solidFill>
                    <a:srgbClr val="080808"/>
                  </a:solidFill>
                  <a:latin typeface="微软雅黑" panose="020B0503020204020204" pitchFamily="34" charset="-122"/>
                  <a:ea typeface="微软雅黑" panose="020B0503020204020204" pitchFamily="34" charset="-122"/>
                </a:rPr>
                <a:t>。</a:t>
              </a:r>
              <a:endParaRPr lang="zh-CN" altLang="en-US" sz="1000" dirty="0">
                <a:solidFill>
                  <a:srgbClr val="080808"/>
                </a:solidFill>
                <a:latin typeface="微软雅黑" panose="020B0503020204020204" pitchFamily="34" charset="-122"/>
                <a:ea typeface="微软雅黑" panose="020B0503020204020204" pitchFamily="34" charset="-122"/>
              </a:endParaRPr>
            </a:p>
          </p:txBody>
        </p:sp>
        <p:sp>
          <p:nvSpPr>
            <p:cNvPr id="33" name="文本框 33"/>
            <p:cNvSpPr txBox="1"/>
            <p:nvPr/>
          </p:nvSpPr>
          <p:spPr>
            <a:xfrm>
              <a:off x="6231835" y="2963423"/>
              <a:ext cx="2408234" cy="671979"/>
            </a:xfrm>
            <a:prstGeom prst="rect">
              <a:avLst/>
            </a:prstGeom>
            <a:noFill/>
          </p:spPr>
          <p:txBody>
            <a:bodyPr wrap="square" lIns="68580" tIns="34290" rIns="68580" bIns="34290" rtlCol="0">
              <a:spAutoFit/>
            </a:bodyPr>
            <a:lstStyle/>
            <a:p>
              <a:pPr>
                <a:spcBef>
                  <a:spcPts val="450"/>
                </a:spcBef>
              </a:pPr>
              <a:r>
                <a:rPr lang="en-US" altLang="zh-CN" sz="1400" dirty="0">
                  <a:solidFill>
                    <a:schemeClr val="bg2"/>
                  </a:solidFill>
                  <a:latin typeface="微软雅黑" panose="020B0503020204020204" pitchFamily="34" charset="-122"/>
                  <a:ea typeface="微软雅黑" panose="020B0503020204020204" pitchFamily="34" charset="-122"/>
                </a:rPr>
                <a:t>03.</a:t>
              </a:r>
              <a:r>
                <a:rPr lang="zh-CN" altLang="en-US" sz="1400" dirty="0">
                  <a:solidFill>
                    <a:schemeClr val="bg2"/>
                  </a:solidFill>
                  <a:latin typeface="微软雅黑" panose="020B0503020204020204" pitchFamily="34" charset="-122"/>
                  <a:ea typeface="微软雅黑" panose="020B0503020204020204" pitchFamily="34" charset="-122"/>
                </a:rPr>
                <a:t>添加标题</a:t>
              </a:r>
              <a:endParaRPr lang="en-US" altLang="zh-CN" sz="1400" dirty="0">
                <a:solidFill>
                  <a:schemeClr val="bg2"/>
                </a:solidFill>
                <a:latin typeface="微软雅黑" panose="020B0503020204020204" pitchFamily="34" charset="-122"/>
                <a:ea typeface="微软雅黑" panose="020B0503020204020204" pitchFamily="34" charset="-122"/>
              </a:endParaRPr>
            </a:p>
            <a:p>
              <a:pPr>
                <a:spcBef>
                  <a:spcPts val="450"/>
                </a:spcBef>
              </a:pPr>
              <a:r>
                <a:rPr lang="zh-CN" altLang="en-US" sz="1000" dirty="0" smtClean="0">
                  <a:solidFill>
                    <a:schemeClr val="bg2"/>
                  </a:solidFill>
                  <a:latin typeface="微软雅黑" panose="020B0503020204020204" pitchFamily="34" charset="-122"/>
                  <a:ea typeface="微软雅黑" panose="020B0503020204020204" pitchFamily="34" charset="-122"/>
                </a:rPr>
                <a:t>在</a:t>
              </a:r>
              <a:r>
                <a:rPr lang="zh-CN" altLang="en-US" sz="1000" dirty="0">
                  <a:solidFill>
                    <a:schemeClr val="bg2"/>
                  </a:solidFill>
                  <a:latin typeface="微软雅黑" panose="020B0503020204020204" pitchFamily="34" charset="-122"/>
                  <a:ea typeface="微软雅黑" panose="020B0503020204020204" pitchFamily="34" charset="-122"/>
                </a:rPr>
                <a:t>此处添加</a:t>
              </a:r>
              <a:r>
                <a:rPr lang="zh-CN" altLang="en-US" sz="1000" dirty="0" smtClean="0">
                  <a:solidFill>
                    <a:schemeClr val="bg2"/>
                  </a:solidFill>
                  <a:latin typeface="微软雅黑" panose="020B0503020204020204" pitchFamily="34" charset="-122"/>
                  <a:ea typeface="微软雅黑" panose="020B0503020204020204" pitchFamily="34" charset="-122"/>
                </a:rPr>
                <a:t>文字在</a:t>
              </a:r>
              <a:r>
                <a:rPr lang="zh-CN" altLang="en-US" sz="1000" dirty="0">
                  <a:solidFill>
                    <a:schemeClr val="bg2"/>
                  </a:solidFill>
                  <a:latin typeface="微软雅黑" panose="020B0503020204020204" pitchFamily="34" charset="-122"/>
                  <a:ea typeface="微软雅黑" panose="020B0503020204020204" pitchFamily="34" charset="-122"/>
                </a:rPr>
                <a:t>此处添加</a:t>
              </a:r>
              <a:r>
                <a:rPr lang="zh-CN" altLang="en-US" sz="1000" dirty="0" smtClean="0">
                  <a:solidFill>
                    <a:schemeClr val="bg2"/>
                  </a:solidFill>
                  <a:latin typeface="微软雅黑" panose="020B0503020204020204" pitchFamily="34" charset="-122"/>
                  <a:ea typeface="微软雅黑" panose="020B0503020204020204" pitchFamily="34" charset="-122"/>
                </a:rPr>
                <a:t>文字，在此处添加文字。</a:t>
              </a:r>
              <a:endParaRPr lang="zh-CN" altLang="en-US" sz="1000" dirty="0">
                <a:solidFill>
                  <a:schemeClr val="bg2"/>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231835" y="1968986"/>
              <a:ext cx="24716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231835" y="2890019"/>
              <a:ext cx="2471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231835" y="3811053"/>
              <a:ext cx="247163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280052" y="242680"/>
            <a:ext cx="2904891" cy="338554"/>
            <a:chOff x="568442" y="319364"/>
            <a:chExt cx="3873190" cy="451406"/>
          </a:xfrm>
        </p:grpSpPr>
        <p:sp>
          <p:nvSpPr>
            <p:cNvPr id="45"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6" name="等腰三角形 45"/>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7"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27784" y="1707654"/>
            <a:ext cx="3775393" cy="707886"/>
          </a:xfrm>
          <a:prstGeom prst="rect">
            <a:avLst/>
          </a:prstGeom>
          <a:noFill/>
          <a:effectLst>
            <a:innerShdw blurRad="63500" dist="1752600">
              <a:prstClr val="black">
                <a:alpha val="50000"/>
              </a:prstClr>
            </a:innerShdw>
          </a:effectLst>
        </p:spPr>
        <p:txBody>
          <a:bodyPr wrap="none" rtlCol="0">
            <a:spAutoFit/>
          </a:bodyPr>
          <a:lstStyle/>
          <a:p>
            <a:r>
              <a:rPr lang="zh-CN" altLang="en-US" sz="4000" b="1" dirty="0" smtClean="0">
                <a:latin typeface="微软雅黑" panose="020B0503020204020204" pitchFamily="34" charset="-122"/>
                <a:ea typeface="微软雅黑" panose="020B0503020204020204" pitchFamily="34" charset="-122"/>
              </a:rPr>
              <a:t>谢谢下载</a:t>
            </a:r>
            <a:r>
              <a:rPr lang="zh-CN" altLang="en-US" sz="4000" b="1" dirty="0" smtClean="0">
                <a:solidFill>
                  <a:schemeClr val="bg1"/>
                </a:solidFill>
                <a:latin typeface="微软雅黑" panose="020B0503020204020204" pitchFamily="34" charset="-122"/>
                <a:ea typeface="微软雅黑" panose="020B0503020204020204" pitchFamily="34" charset="-122"/>
              </a:rPr>
              <a:t>观看</a:t>
            </a:r>
            <a:r>
              <a:rPr lang="zh-CN" altLang="en-US" sz="4000" b="1" dirty="0" smtClean="0">
                <a:latin typeface="微软雅黑" panose="020B0503020204020204" pitchFamily="34" charset="-122"/>
                <a:ea typeface="微软雅黑" panose="020B0503020204020204" pitchFamily="34" charset="-122"/>
              </a:rPr>
              <a:t>亲</a:t>
            </a:r>
            <a:endParaRPr lang="zh-CN" altLang="en-US" sz="4000" b="1" dirty="0">
              <a:latin typeface="微软雅黑" panose="020B0503020204020204" pitchFamily="34" charset="-122"/>
              <a:ea typeface="微软雅黑" panose="020B0503020204020204" pitchFamily="34" charset="-122"/>
            </a:endParaRPr>
          </a:p>
        </p:txBody>
      </p:sp>
      <p:sp>
        <p:nvSpPr>
          <p:cNvPr id="9" name="TextBox 8"/>
          <p:cNvSpPr txBox="1"/>
          <p:nvPr/>
        </p:nvSpPr>
        <p:spPr>
          <a:xfrm>
            <a:off x="2869877" y="2360228"/>
            <a:ext cx="3437159" cy="307777"/>
          </a:xfrm>
          <a:prstGeom prst="rect">
            <a:avLst/>
          </a:prstGeom>
          <a:noFill/>
          <a:effectLst>
            <a:innerShdw blurRad="63500" dist="1752600">
              <a:prstClr val="black">
                <a:alpha val="50000"/>
              </a:prstClr>
            </a:innerShdw>
          </a:effectLst>
        </p:spPr>
        <p:txBody>
          <a:bodyPr wrap="none" rtlCol="0">
            <a:spAutoFit/>
          </a:bodyPr>
          <a:lstStyle/>
          <a:p>
            <a:r>
              <a:rPr lang="zh-CN" altLang="en-US" sz="1400" dirty="0" smtClean="0">
                <a:solidFill>
                  <a:schemeClr val="accent1"/>
                </a:solidFill>
                <a:latin typeface="微软雅黑" panose="020B0503020204020204" pitchFamily="34" charset="-122"/>
                <a:ea typeface="微软雅黑" panose="020B0503020204020204" pitchFamily="34" charset="-122"/>
              </a:rPr>
              <a:t>工作总结│商务报告│新年计划│商务展示</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800"/>
                            </p:stCondLst>
                            <p:childTnLst>
                              <p:par>
                                <p:cTn id="13" presetID="52"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Scale>
                                      <p:cBhvr>
                                        <p:cTn id="1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9"/>
                                        </p:tgtEl>
                                        <p:attrNameLst>
                                          <p:attrName>ppt_x</p:attrName>
                                          <p:attrName>ppt_y</p:attrName>
                                        </p:attrNameLst>
                                      </p:cBhvr>
                                    </p:animMotion>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rot="18900000">
            <a:off x="1971641" y="2702866"/>
            <a:ext cx="756137" cy="0"/>
          </a:xfrm>
          <a:prstGeom prst="line">
            <a:avLst/>
          </a:prstGeom>
          <a:ln w="31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rot="2700000" flipH="1">
            <a:off x="3207556" y="2718599"/>
            <a:ext cx="756137" cy="0"/>
          </a:xfrm>
          <a:prstGeom prst="line">
            <a:avLst/>
          </a:prstGeom>
          <a:ln w="3175">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组合 1"/>
          <p:cNvGrpSpPr/>
          <p:nvPr/>
        </p:nvGrpSpPr>
        <p:grpSpPr>
          <a:xfrm>
            <a:off x="827964" y="1717426"/>
            <a:ext cx="1764006" cy="700537"/>
            <a:chOff x="6278307" y="2195545"/>
            <a:chExt cx="1764006" cy="700537"/>
          </a:xfrm>
        </p:grpSpPr>
        <p:sp>
          <p:nvSpPr>
            <p:cNvPr id="5"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6"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7" name="直接连接符 6"/>
          <p:cNvCxnSpPr/>
          <p:nvPr/>
        </p:nvCxnSpPr>
        <p:spPr>
          <a:xfrm rot="18900000">
            <a:off x="4228104" y="2702866"/>
            <a:ext cx="756137" cy="0"/>
          </a:xfrm>
          <a:prstGeom prst="line">
            <a:avLst/>
          </a:prstGeom>
          <a:ln w="3175">
            <a:solidFill>
              <a:schemeClr val="bg2"/>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组合 1"/>
          <p:cNvGrpSpPr/>
          <p:nvPr/>
        </p:nvGrpSpPr>
        <p:grpSpPr>
          <a:xfrm>
            <a:off x="3276236" y="1717426"/>
            <a:ext cx="1764006" cy="700537"/>
            <a:chOff x="6278307" y="2195545"/>
            <a:chExt cx="1764006" cy="700537"/>
          </a:xfrm>
        </p:grpSpPr>
        <p:sp>
          <p:nvSpPr>
            <p:cNvPr id="9"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0"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solidFill>
                  <a:schemeClr val="bg2"/>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11" name="直接连接符 10"/>
          <p:cNvCxnSpPr/>
          <p:nvPr/>
        </p:nvCxnSpPr>
        <p:spPr>
          <a:xfrm rot="2700000" flipH="1">
            <a:off x="5527774" y="2718599"/>
            <a:ext cx="756137" cy="0"/>
          </a:xfrm>
          <a:prstGeom prst="line">
            <a:avLst/>
          </a:prstGeom>
          <a:ln w="3175">
            <a:solidFill>
              <a:schemeClr val="tx2"/>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8900000">
            <a:off x="6585693" y="2746235"/>
            <a:ext cx="756137" cy="0"/>
          </a:xfrm>
          <a:prstGeom prst="line">
            <a:avLst/>
          </a:prstGeom>
          <a:ln w="31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 name="组合 1"/>
          <p:cNvGrpSpPr/>
          <p:nvPr/>
        </p:nvGrpSpPr>
        <p:grpSpPr>
          <a:xfrm>
            <a:off x="5544298" y="1717426"/>
            <a:ext cx="1764006" cy="700537"/>
            <a:chOff x="6278307" y="2195545"/>
            <a:chExt cx="1764006" cy="700537"/>
          </a:xfrm>
        </p:grpSpPr>
        <p:sp>
          <p:nvSpPr>
            <p:cNvPr id="14"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5"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6" name="组合 1"/>
          <p:cNvGrpSpPr/>
          <p:nvPr/>
        </p:nvGrpSpPr>
        <p:grpSpPr>
          <a:xfrm>
            <a:off x="2087914" y="3167357"/>
            <a:ext cx="1764006" cy="700537"/>
            <a:chOff x="6278307" y="2195545"/>
            <a:chExt cx="1764006" cy="700537"/>
          </a:xfrm>
        </p:grpSpPr>
        <p:sp>
          <p:nvSpPr>
            <p:cNvPr id="17"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8"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9" name="组合 1"/>
          <p:cNvGrpSpPr/>
          <p:nvPr/>
        </p:nvGrpSpPr>
        <p:grpSpPr>
          <a:xfrm>
            <a:off x="4460080" y="3167357"/>
            <a:ext cx="1764006" cy="700537"/>
            <a:chOff x="6278307" y="2195545"/>
            <a:chExt cx="1764006" cy="700537"/>
          </a:xfrm>
        </p:grpSpPr>
        <p:sp>
          <p:nvSpPr>
            <p:cNvPr id="20"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21"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solidFill>
                    <a:schemeClr val="tx2"/>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solidFill>
                  <a:schemeClr val="tx2"/>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2" name="组合 1"/>
          <p:cNvGrpSpPr/>
          <p:nvPr/>
        </p:nvGrpSpPr>
        <p:grpSpPr>
          <a:xfrm>
            <a:off x="6768434" y="3167357"/>
            <a:ext cx="1764006" cy="700537"/>
            <a:chOff x="6278307" y="2195545"/>
            <a:chExt cx="1764006" cy="700537"/>
          </a:xfrm>
        </p:grpSpPr>
        <p:sp>
          <p:nvSpPr>
            <p:cNvPr id="23" name="TextBox 20"/>
            <p:cNvSpPr txBox="1"/>
            <p:nvPr/>
          </p:nvSpPr>
          <p:spPr bwMode="auto">
            <a:xfrm>
              <a:off x="6382171" y="2494098"/>
              <a:ext cx="1526083" cy="401984"/>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000" dirty="0">
                  <a:solidFill>
                    <a:schemeClr val="accent1"/>
                  </a:solidFill>
                  <a:latin typeface="微软雅黑" panose="020B0503020204020204" pitchFamily="34" charset="-122"/>
                  <a:ea typeface="微软雅黑" panose="020B0503020204020204" pitchFamily="34" charset="-122"/>
                </a:rPr>
                <a:t>此处添加段落</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24" name="TextBox 19"/>
            <p:cNvSpPr txBox="1">
              <a:spLocks noChangeArrowheads="1"/>
            </p:cNvSpPr>
            <p:nvPr/>
          </p:nvSpPr>
          <p:spPr bwMode="auto">
            <a:xfrm>
              <a:off x="6278307" y="2195545"/>
              <a:ext cx="1764006"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600" dirty="0">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5" name="组合 24"/>
          <p:cNvGrpSpPr/>
          <p:nvPr/>
        </p:nvGrpSpPr>
        <p:grpSpPr>
          <a:xfrm>
            <a:off x="1447336" y="2971177"/>
            <a:ext cx="728363" cy="728363"/>
            <a:chOff x="1302940" y="2971177"/>
            <a:chExt cx="728363" cy="728363"/>
          </a:xfrm>
        </p:grpSpPr>
        <p:sp>
          <p:nvSpPr>
            <p:cNvPr id="26" name="椭圆 25"/>
            <p:cNvSpPr/>
            <p:nvPr/>
          </p:nvSpPr>
          <p:spPr>
            <a:xfrm>
              <a:off x="1302940" y="2971177"/>
              <a:ext cx="728363" cy="728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TextBox 19"/>
            <p:cNvSpPr txBox="1">
              <a:spLocks noChangeArrowheads="1"/>
            </p:cNvSpPr>
            <p:nvPr/>
          </p:nvSpPr>
          <p:spPr bwMode="auto">
            <a:xfrm>
              <a:off x="1371764" y="3115228"/>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01</a:t>
              </a:r>
            </a:p>
          </p:txBody>
        </p:sp>
      </p:grpSp>
      <p:grpSp>
        <p:nvGrpSpPr>
          <p:cNvPr id="28" name="组合 27"/>
          <p:cNvGrpSpPr/>
          <p:nvPr/>
        </p:nvGrpSpPr>
        <p:grpSpPr>
          <a:xfrm>
            <a:off x="3731717" y="2971176"/>
            <a:ext cx="728363" cy="728363"/>
            <a:chOff x="3587321" y="2971176"/>
            <a:chExt cx="728363" cy="728363"/>
          </a:xfrm>
        </p:grpSpPr>
        <p:sp>
          <p:nvSpPr>
            <p:cNvPr id="29" name="椭圆 28"/>
            <p:cNvSpPr/>
            <p:nvPr/>
          </p:nvSpPr>
          <p:spPr>
            <a:xfrm>
              <a:off x="3587321" y="2971176"/>
              <a:ext cx="728363" cy="7283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TextBox 19"/>
            <p:cNvSpPr txBox="1">
              <a:spLocks noChangeArrowheads="1"/>
            </p:cNvSpPr>
            <p:nvPr/>
          </p:nvSpPr>
          <p:spPr bwMode="auto">
            <a:xfrm>
              <a:off x="3635896" y="3115228"/>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03</a:t>
              </a:r>
            </a:p>
          </p:txBody>
        </p:sp>
      </p:grpSp>
      <p:grpSp>
        <p:nvGrpSpPr>
          <p:cNvPr id="31" name="组合 30"/>
          <p:cNvGrpSpPr/>
          <p:nvPr/>
        </p:nvGrpSpPr>
        <p:grpSpPr>
          <a:xfrm>
            <a:off x="6042920" y="2971176"/>
            <a:ext cx="728363" cy="728363"/>
            <a:chOff x="5898524" y="2971176"/>
            <a:chExt cx="728363" cy="728363"/>
          </a:xfrm>
        </p:grpSpPr>
        <p:sp>
          <p:nvSpPr>
            <p:cNvPr id="32" name="椭圆 31"/>
            <p:cNvSpPr/>
            <p:nvPr/>
          </p:nvSpPr>
          <p:spPr>
            <a:xfrm>
              <a:off x="5898524" y="2971176"/>
              <a:ext cx="728363" cy="728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TextBox 19"/>
            <p:cNvSpPr txBox="1">
              <a:spLocks noChangeArrowheads="1"/>
            </p:cNvSpPr>
            <p:nvPr/>
          </p:nvSpPr>
          <p:spPr bwMode="auto">
            <a:xfrm>
              <a:off x="5979598" y="3115228"/>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05</a:t>
              </a:r>
            </a:p>
          </p:txBody>
        </p:sp>
      </p:grpSp>
      <p:grpSp>
        <p:nvGrpSpPr>
          <p:cNvPr id="34" name="组合 33"/>
          <p:cNvGrpSpPr/>
          <p:nvPr/>
        </p:nvGrpSpPr>
        <p:grpSpPr>
          <a:xfrm>
            <a:off x="2589927" y="1829388"/>
            <a:ext cx="728363" cy="728363"/>
            <a:chOff x="2445531" y="1829388"/>
            <a:chExt cx="728363" cy="728363"/>
          </a:xfrm>
        </p:grpSpPr>
        <p:sp>
          <p:nvSpPr>
            <p:cNvPr id="35" name="椭圆 34"/>
            <p:cNvSpPr/>
            <p:nvPr/>
          </p:nvSpPr>
          <p:spPr>
            <a:xfrm>
              <a:off x="2445531" y="1829388"/>
              <a:ext cx="728363" cy="72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TextBox 19"/>
            <p:cNvSpPr txBox="1">
              <a:spLocks noChangeArrowheads="1"/>
            </p:cNvSpPr>
            <p:nvPr/>
          </p:nvSpPr>
          <p:spPr bwMode="auto">
            <a:xfrm>
              <a:off x="2527495" y="1980240"/>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02</a:t>
              </a:r>
            </a:p>
          </p:txBody>
        </p:sp>
      </p:grpSp>
      <p:grpSp>
        <p:nvGrpSpPr>
          <p:cNvPr id="37" name="组合 36"/>
          <p:cNvGrpSpPr/>
          <p:nvPr/>
        </p:nvGrpSpPr>
        <p:grpSpPr>
          <a:xfrm>
            <a:off x="4873506" y="1829388"/>
            <a:ext cx="728363" cy="728363"/>
            <a:chOff x="4729110" y="1829388"/>
            <a:chExt cx="728363" cy="728363"/>
          </a:xfrm>
        </p:grpSpPr>
        <p:sp>
          <p:nvSpPr>
            <p:cNvPr id="38" name="椭圆 37"/>
            <p:cNvSpPr/>
            <p:nvPr/>
          </p:nvSpPr>
          <p:spPr>
            <a:xfrm>
              <a:off x="4729110" y="1829388"/>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TextBox 19"/>
            <p:cNvSpPr txBox="1">
              <a:spLocks noChangeArrowheads="1"/>
            </p:cNvSpPr>
            <p:nvPr/>
          </p:nvSpPr>
          <p:spPr bwMode="auto">
            <a:xfrm>
              <a:off x="4833688" y="1980240"/>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04</a:t>
              </a:r>
            </a:p>
          </p:txBody>
        </p:sp>
      </p:grpSp>
      <p:grpSp>
        <p:nvGrpSpPr>
          <p:cNvPr id="40" name="组合 39"/>
          <p:cNvGrpSpPr/>
          <p:nvPr/>
        </p:nvGrpSpPr>
        <p:grpSpPr>
          <a:xfrm>
            <a:off x="7184709" y="1829388"/>
            <a:ext cx="728363" cy="728363"/>
            <a:chOff x="7040313" y="1829388"/>
            <a:chExt cx="728363" cy="728363"/>
          </a:xfrm>
        </p:grpSpPr>
        <p:sp>
          <p:nvSpPr>
            <p:cNvPr id="41" name="椭圆 40"/>
            <p:cNvSpPr/>
            <p:nvPr/>
          </p:nvSpPr>
          <p:spPr>
            <a:xfrm>
              <a:off x="7040313" y="1829388"/>
              <a:ext cx="728363" cy="72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TextBox 19"/>
            <p:cNvSpPr txBox="1">
              <a:spLocks noChangeArrowheads="1"/>
            </p:cNvSpPr>
            <p:nvPr/>
          </p:nvSpPr>
          <p:spPr bwMode="auto">
            <a:xfrm>
              <a:off x="7143469" y="1980240"/>
              <a:ext cx="566214" cy="4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05</a:t>
              </a:r>
            </a:p>
          </p:txBody>
        </p:sp>
      </p:grpSp>
      <p:grpSp>
        <p:nvGrpSpPr>
          <p:cNvPr id="43" name="组合 42"/>
          <p:cNvGrpSpPr/>
          <p:nvPr/>
        </p:nvGrpSpPr>
        <p:grpSpPr>
          <a:xfrm>
            <a:off x="280052" y="242680"/>
            <a:ext cx="2904891" cy="338554"/>
            <a:chOff x="568442" y="319364"/>
            <a:chExt cx="3873190" cy="451406"/>
          </a:xfrm>
        </p:grpSpPr>
        <p:sp>
          <p:nvSpPr>
            <p:cNvPr id="4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5" name="等腰三角形 4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anim calcmode="lin" valueType="num">
                                      <p:cBhvr>
                                        <p:cTn id="68" dur="500" fill="hold"/>
                                        <p:tgtEl>
                                          <p:spTgt spid="8"/>
                                        </p:tgtEl>
                                        <p:attrNameLst>
                                          <p:attrName>ppt_x</p:attrName>
                                        </p:attrNameLst>
                                      </p:cBhvr>
                                      <p:tavLst>
                                        <p:tav tm="0">
                                          <p:val>
                                            <p:strVal val="#ppt_x"/>
                                          </p:val>
                                        </p:tav>
                                        <p:tav tm="100000">
                                          <p:val>
                                            <p:strVal val="#ppt_x"/>
                                          </p:val>
                                        </p:tav>
                                      </p:tavLst>
                                    </p:anim>
                                    <p:anim calcmode="lin" valueType="num">
                                      <p:cBhvr>
                                        <p:cTn id="69" dur="5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strVal val="#ppt_x"/>
                                          </p:val>
                                        </p:tav>
                                        <p:tav tm="100000">
                                          <p:val>
                                            <p:strVal val="#ppt_x"/>
                                          </p:val>
                                        </p:tav>
                                      </p:tavLst>
                                    </p:anim>
                                    <p:anim calcmode="lin" valueType="num">
                                      <p:cBhvr>
                                        <p:cTn id="7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strVal val="#ppt_x"/>
                                          </p:val>
                                        </p:tav>
                                        <p:tav tm="100000">
                                          <p:val>
                                            <p:strVal val="#ppt_x"/>
                                          </p:val>
                                        </p:tav>
                                      </p:tavLst>
                                    </p:anim>
                                    <p:anim calcmode="lin" valueType="num">
                                      <p:cBhvr>
                                        <p:cTn id="81" dur="500" fill="hold"/>
                                        <p:tgtEl>
                                          <p:spTgt spid="16"/>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anim calcmode="lin" valueType="num">
                                      <p:cBhvr>
                                        <p:cTn id="90" dur="500" fill="hold"/>
                                        <p:tgtEl>
                                          <p:spTgt spid="22"/>
                                        </p:tgtEl>
                                        <p:attrNameLst>
                                          <p:attrName>ppt_x</p:attrName>
                                        </p:attrNameLst>
                                      </p:cBhvr>
                                      <p:tavLst>
                                        <p:tav tm="0">
                                          <p:val>
                                            <p:strVal val="#ppt_x"/>
                                          </p:val>
                                        </p:tav>
                                        <p:tav tm="100000">
                                          <p:val>
                                            <p:strVal val="#ppt_x"/>
                                          </p:val>
                                        </p:tav>
                                      </p:tavLst>
                                    </p:anim>
                                    <p:anim calcmode="lin" valueType="num">
                                      <p:cBhvr>
                                        <p:cTn id="9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5812" y="1299035"/>
            <a:ext cx="3918727" cy="2856891"/>
            <a:chOff x="827584" y="1275606"/>
            <a:chExt cx="3918727" cy="2856891"/>
          </a:xfrm>
        </p:grpSpPr>
        <p:sp>
          <p:nvSpPr>
            <p:cNvPr id="3" name="Line 6"/>
            <p:cNvSpPr>
              <a:spLocks noChangeShapeType="1"/>
            </p:cNvSpPr>
            <p:nvPr/>
          </p:nvSpPr>
          <p:spPr bwMode="auto">
            <a:xfrm>
              <a:off x="1202173" y="1415432"/>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4" name="Line 7"/>
            <p:cNvSpPr>
              <a:spLocks noChangeShapeType="1"/>
            </p:cNvSpPr>
            <p:nvPr/>
          </p:nvSpPr>
          <p:spPr bwMode="auto">
            <a:xfrm>
              <a:off x="1202173" y="1753776"/>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5" name="Line 8"/>
            <p:cNvSpPr>
              <a:spLocks noChangeShapeType="1"/>
            </p:cNvSpPr>
            <p:nvPr/>
          </p:nvSpPr>
          <p:spPr bwMode="auto">
            <a:xfrm>
              <a:off x="1202173" y="2084161"/>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6" name="Line 9"/>
            <p:cNvSpPr>
              <a:spLocks noChangeShapeType="1"/>
            </p:cNvSpPr>
            <p:nvPr/>
          </p:nvSpPr>
          <p:spPr bwMode="auto">
            <a:xfrm>
              <a:off x="1202173" y="2422506"/>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7" name="Line 10"/>
            <p:cNvSpPr>
              <a:spLocks noChangeShapeType="1"/>
            </p:cNvSpPr>
            <p:nvPr/>
          </p:nvSpPr>
          <p:spPr bwMode="auto">
            <a:xfrm>
              <a:off x="1202173" y="2760849"/>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8" name="Line 11"/>
            <p:cNvSpPr>
              <a:spLocks noChangeShapeType="1"/>
            </p:cNvSpPr>
            <p:nvPr/>
          </p:nvSpPr>
          <p:spPr bwMode="auto">
            <a:xfrm>
              <a:off x="1202173" y="3099194"/>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9" name="Line 12"/>
            <p:cNvSpPr>
              <a:spLocks noChangeShapeType="1"/>
            </p:cNvSpPr>
            <p:nvPr/>
          </p:nvSpPr>
          <p:spPr bwMode="auto">
            <a:xfrm>
              <a:off x="1202173" y="3429578"/>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10" name="Line 13"/>
            <p:cNvSpPr>
              <a:spLocks noChangeShapeType="1"/>
            </p:cNvSpPr>
            <p:nvPr/>
          </p:nvSpPr>
          <p:spPr bwMode="auto">
            <a:xfrm>
              <a:off x="1202173" y="3767923"/>
              <a:ext cx="3544138" cy="0"/>
            </a:xfrm>
            <a:prstGeom prst="line">
              <a:avLst/>
            </a:prstGeom>
            <a:noFill/>
            <a:ln w="5" cap="flat">
              <a:solidFill>
                <a:schemeClr val="accent3"/>
              </a:solidFill>
              <a:prstDash val="solid"/>
              <a:miter lim="800000"/>
            </a:ln>
            <a:extLst>
              <a:ext uri="{909E8E84-426E-40DD-AFC4-6F175D3DCCD1}">
                <a14:hiddenFill xmlns:a14="http://schemas.microsoft.com/office/drawing/2010/main" xmlns="">
                  <a:noFill/>
                </a14:hiddenFill>
              </a:ext>
            </a:extLst>
          </p:spPr>
          <p:txBody>
            <a:bodyPr vert="horz" wrap="square" lIns="57934" tIns="28967" rIns="57934" bIns="28967" numCol="1" anchor="t" anchorCtr="0" compatLnSpc="1"/>
            <a:lstStyle/>
            <a:p>
              <a:endParaRPr lang="zh-CN" altLang="en-US" sz="1200"/>
            </a:p>
          </p:txBody>
        </p:sp>
        <p:sp>
          <p:nvSpPr>
            <p:cNvPr id="11" name="Rectangle 14"/>
            <p:cNvSpPr>
              <a:spLocks noChangeArrowheads="1"/>
            </p:cNvSpPr>
            <p:nvPr/>
          </p:nvSpPr>
          <p:spPr bwMode="auto">
            <a:xfrm>
              <a:off x="4145674" y="1690089"/>
              <a:ext cx="346062" cy="2077836"/>
            </a:xfrm>
            <a:prstGeom prst="rect">
              <a:avLst/>
            </a:prstGeom>
            <a:solidFill>
              <a:schemeClr val="tx2"/>
            </a:solidFill>
            <a:ln>
              <a:noFill/>
            </a:ln>
          </p:spPr>
          <p:txBody>
            <a:bodyPr vert="horz" wrap="square" lIns="57934" tIns="28967" rIns="57934" bIns="28967" numCol="1" anchor="t" anchorCtr="0" compatLnSpc="1"/>
            <a:lstStyle/>
            <a:p>
              <a:endParaRPr lang="zh-CN" altLang="en-US" sz="1200"/>
            </a:p>
          </p:txBody>
        </p:sp>
        <p:sp>
          <p:nvSpPr>
            <p:cNvPr id="12" name="Rectangle 16"/>
            <p:cNvSpPr>
              <a:spLocks noChangeArrowheads="1"/>
            </p:cNvSpPr>
            <p:nvPr/>
          </p:nvSpPr>
          <p:spPr bwMode="auto">
            <a:xfrm>
              <a:off x="3270580" y="2386683"/>
              <a:ext cx="350039" cy="1381243"/>
            </a:xfrm>
            <a:prstGeom prst="rect">
              <a:avLst/>
            </a:prstGeom>
            <a:solidFill>
              <a:schemeClr val="bg2"/>
            </a:solidFill>
            <a:ln>
              <a:noFill/>
            </a:ln>
          </p:spPr>
          <p:txBody>
            <a:bodyPr vert="horz" wrap="square" lIns="57934" tIns="28967" rIns="57934" bIns="28967" numCol="1" anchor="t" anchorCtr="0" compatLnSpc="1"/>
            <a:lstStyle/>
            <a:p>
              <a:endParaRPr lang="zh-CN" altLang="en-US" sz="1200"/>
            </a:p>
          </p:txBody>
        </p:sp>
        <p:sp>
          <p:nvSpPr>
            <p:cNvPr id="13" name="Rectangle 19"/>
            <p:cNvSpPr>
              <a:spLocks noChangeArrowheads="1"/>
            </p:cNvSpPr>
            <p:nvPr/>
          </p:nvSpPr>
          <p:spPr bwMode="auto">
            <a:xfrm>
              <a:off x="2367642" y="2271246"/>
              <a:ext cx="338105" cy="1496679"/>
            </a:xfrm>
            <a:prstGeom prst="rect">
              <a:avLst/>
            </a:prstGeom>
            <a:solidFill>
              <a:schemeClr val="tx1"/>
            </a:solidFill>
            <a:ln>
              <a:noFill/>
            </a:ln>
          </p:spPr>
          <p:txBody>
            <a:bodyPr vert="horz" wrap="square" lIns="57934" tIns="28967" rIns="57934" bIns="28967" numCol="1" anchor="t" anchorCtr="0" compatLnSpc="1"/>
            <a:lstStyle/>
            <a:p>
              <a:endParaRPr lang="zh-CN" altLang="en-US" sz="1200"/>
            </a:p>
          </p:txBody>
        </p:sp>
        <p:sp>
          <p:nvSpPr>
            <p:cNvPr id="14" name="Rectangle 21"/>
            <p:cNvSpPr>
              <a:spLocks noChangeArrowheads="1"/>
            </p:cNvSpPr>
            <p:nvPr/>
          </p:nvSpPr>
          <p:spPr bwMode="auto">
            <a:xfrm>
              <a:off x="1484590" y="2694842"/>
              <a:ext cx="350039" cy="1073081"/>
            </a:xfrm>
            <a:prstGeom prst="rect">
              <a:avLst/>
            </a:prstGeom>
            <a:solidFill>
              <a:schemeClr val="bg1"/>
            </a:solidFill>
            <a:ln>
              <a:noFill/>
            </a:ln>
          </p:spPr>
          <p:txBody>
            <a:bodyPr vert="horz" wrap="square" lIns="57934" tIns="28967" rIns="57934" bIns="28967" numCol="1" anchor="t" anchorCtr="0" compatLnSpc="1"/>
            <a:lstStyle/>
            <a:p>
              <a:endParaRPr lang="zh-CN" altLang="en-US" sz="1200"/>
            </a:p>
          </p:txBody>
        </p:sp>
        <p:sp>
          <p:nvSpPr>
            <p:cNvPr id="15" name="TextBox 14"/>
            <p:cNvSpPr txBox="1"/>
            <p:nvPr/>
          </p:nvSpPr>
          <p:spPr>
            <a:xfrm>
              <a:off x="1004671" y="3628098"/>
              <a:ext cx="195548" cy="243166"/>
            </a:xfrm>
            <a:prstGeom prst="rect">
              <a:avLst/>
            </a:prstGeom>
            <a:noFill/>
          </p:spPr>
          <p:txBody>
            <a:bodyPr wrap="none" lIns="57934" tIns="28967" rIns="57934" bIns="28967" rtlCol="0">
              <a:spAutoFit/>
            </a:bodyPr>
            <a:lstStyle/>
            <a:p>
              <a:r>
                <a:rPr lang="en-US" altLang="zh-CN" sz="1200">
                  <a:solidFill>
                    <a:schemeClr val="accent1"/>
                  </a:solidFill>
                </a:rPr>
                <a:t>0</a:t>
              </a:r>
              <a:endParaRPr lang="zh-CN" altLang="en-US" sz="1200">
                <a:solidFill>
                  <a:schemeClr val="accent1"/>
                </a:solidFill>
              </a:endParaRPr>
            </a:p>
          </p:txBody>
        </p:sp>
        <p:sp>
          <p:nvSpPr>
            <p:cNvPr id="16" name="TextBox 15"/>
            <p:cNvSpPr txBox="1"/>
            <p:nvPr/>
          </p:nvSpPr>
          <p:spPr>
            <a:xfrm>
              <a:off x="827584" y="3292029"/>
              <a:ext cx="352641" cy="243166"/>
            </a:xfrm>
            <a:prstGeom prst="rect">
              <a:avLst/>
            </a:prstGeom>
            <a:noFill/>
          </p:spPr>
          <p:txBody>
            <a:bodyPr wrap="none" lIns="57934" tIns="28967" rIns="57934" bIns="28967" rtlCol="0">
              <a:spAutoFit/>
            </a:bodyPr>
            <a:lstStyle/>
            <a:p>
              <a:r>
                <a:rPr lang="en-US" altLang="zh-CN" sz="1200">
                  <a:solidFill>
                    <a:schemeClr val="accent1"/>
                  </a:solidFill>
                </a:rPr>
                <a:t>100</a:t>
              </a:r>
              <a:endParaRPr lang="zh-CN" altLang="en-US" sz="1200">
                <a:solidFill>
                  <a:schemeClr val="accent1"/>
                </a:solidFill>
              </a:endParaRPr>
            </a:p>
          </p:txBody>
        </p:sp>
        <p:sp>
          <p:nvSpPr>
            <p:cNvPr id="17" name="TextBox 16"/>
            <p:cNvSpPr txBox="1"/>
            <p:nvPr/>
          </p:nvSpPr>
          <p:spPr>
            <a:xfrm>
              <a:off x="827584" y="2955958"/>
              <a:ext cx="352641" cy="243166"/>
            </a:xfrm>
            <a:prstGeom prst="rect">
              <a:avLst/>
            </a:prstGeom>
            <a:noFill/>
          </p:spPr>
          <p:txBody>
            <a:bodyPr wrap="none" lIns="57934" tIns="28967" rIns="57934" bIns="28967" rtlCol="0">
              <a:spAutoFit/>
            </a:bodyPr>
            <a:lstStyle/>
            <a:p>
              <a:r>
                <a:rPr lang="en-US" altLang="zh-CN" sz="1200">
                  <a:solidFill>
                    <a:schemeClr val="accent1"/>
                  </a:solidFill>
                </a:rPr>
                <a:t>200</a:t>
              </a:r>
              <a:endParaRPr lang="zh-CN" altLang="en-US" sz="1200">
                <a:solidFill>
                  <a:schemeClr val="accent1"/>
                </a:solidFill>
              </a:endParaRPr>
            </a:p>
          </p:txBody>
        </p:sp>
        <p:sp>
          <p:nvSpPr>
            <p:cNvPr id="18" name="TextBox 17"/>
            <p:cNvSpPr txBox="1"/>
            <p:nvPr/>
          </p:nvSpPr>
          <p:spPr>
            <a:xfrm>
              <a:off x="827584" y="2619889"/>
              <a:ext cx="352641" cy="243166"/>
            </a:xfrm>
            <a:prstGeom prst="rect">
              <a:avLst/>
            </a:prstGeom>
            <a:noFill/>
          </p:spPr>
          <p:txBody>
            <a:bodyPr wrap="none" lIns="57934" tIns="28967" rIns="57934" bIns="28967" rtlCol="0">
              <a:spAutoFit/>
            </a:bodyPr>
            <a:lstStyle/>
            <a:p>
              <a:r>
                <a:rPr lang="en-US" altLang="zh-CN" sz="1200">
                  <a:solidFill>
                    <a:schemeClr val="accent1"/>
                  </a:solidFill>
                </a:rPr>
                <a:t>300</a:t>
              </a:r>
              <a:endParaRPr lang="zh-CN" altLang="en-US" sz="1200">
                <a:solidFill>
                  <a:schemeClr val="accent1"/>
                </a:solidFill>
              </a:endParaRPr>
            </a:p>
          </p:txBody>
        </p:sp>
        <p:sp>
          <p:nvSpPr>
            <p:cNvPr id="19" name="TextBox 18"/>
            <p:cNvSpPr txBox="1"/>
            <p:nvPr/>
          </p:nvSpPr>
          <p:spPr>
            <a:xfrm>
              <a:off x="827584" y="2283818"/>
              <a:ext cx="352641" cy="243166"/>
            </a:xfrm>
            <a:prstGeom prst="rect">
              <a:avLst/>
            </a:prstGeom>
            <a:noFill/>
          </p:spPr>
          <p:txBody>
            <a:bodyPr wrap="none" lIns="57934" tIns="28967" rIns="57934" bIns="28967" rtlCol="0">
              <a:spAutoFit/>
            </a:bodyPr>
            <a:lstStyle/>
            <a:p>
              <a:r>
                <a:rPr lang="en-US" altLang="zh-CN" sz="1200">
                  <a:solidFill>
                    <a:schemeClr val="accent1"/>
                  </a:solidFill>
                </a:rPr>
                <a:t>400</a:t>
              </a:r>
              <a:endParaRPr lang="zh-CN" altLang="en-US" sz="1200">
                <a:solidFill>
                  <a:schemeClr val="accent1"/>
                </a:solidFill>
              </a:endParaRPr>
            </a:p>
          </p:txBody>
        </p:sp>
        <p:sp>
          <p:nvSpPr>
            <p:cNvPr id="20" name="TextBox 19"/>
            <p:cNvSpPr txBox="1"/>
            <p:nvPr/>
          </p:nvSpPr>
          <p:spPr>
            <a:xfrm>
              <a:off x="827584" y="1947748"/>
              <a:ext cx="352641" cy="243166"/>
            </a:xfrm>
            <a:prstGeom prst="rect">
              <a:avLst/>
            </a:prstGeom>
            <a:noFill/>
          </p:spPr>
          <p:txBody>
            <a:bodyPr wrap="none" lIns="57934" tIns="28967" rIns="57934" bIns="28967" rtlCol="0">
              <a:spAutoFit/>
            </a:bodyPr>
            <a:lstStyle/>
            <a:p>
              <a:r>
                <a:rPr lang="en-US" altLang="zh-CN" sz="1200">
                  <a:solidFill>
                    <a:schemeClr val="accent1"/>
                  </a:solidFill>
                </a:rPr>
                <a:t>500</a:t>
              </a:r>
              <a:endParaRPr lang="zh-CN" altLang="en-US" sz="1200">
                <a:solidFill>
                  <a:schemeClr val="accent1"/>
                </a:solidFill>
              </a:endParaRPr>
            </a:p>
          </p:txBody>
        </p:sp>
        <p:sp>
          <p:nvSpPr>
            <p:cNvPr id="21" name="TextBox 20"/>
            <p:cNvSpPr txBox="1"/>
            <p:nvPr/>
          </p:nvSpPr>
          <p:spPr>
            <a:xfrm>
              <a:off x="827584" y="1611677"/>
              <a:ext cx="352641" cy="243166"/>
            </a:xfrm>
            <a:prstGeom prst="rect">
              <a:avLst/>
            </a:prstGeom>
            <a:noFill/>
          </p:spPr>
          <p:txBody>
            <a:bodyPr wrap="none" lIns="57934" tIns="28967" rIns="57934" bIns="28967" rtlCol="0">
              <a:spAutoFit/>
            </a:bodyPr>
            <a:lstStyle/>
            <a:p>
              <a:r>
                <a:rPr lang="en-US" altLang="zh-CN" sz="1200">
                  <a:solidFill>
                    <a:schemeClr val="accent1"/>
                  </a:solidFill>
                </a:rPr>
                <a:t>600</a:t>
              </a:r>
              <a:endParaRPr lang="zh-CN" altLang="en-US" sz="1200">
                <a:solidFill>
                  <a:schemeClr val="accent1"/>
                </a:solidFill>
              </a:endParaRPr>
            </a:p>
          </p:txBody>
        </p:sp>
        <p:sp>
          <p:nvSpPr>
            <p:cNvPr id="22" name="TextBox 21"/>
            <p:cNvSpPr txBox="1"/>
            <p:nvPr/>
          </p:nvSpPr>
          <p:spPr>
            <a:xfrm>
              <a:off x="827584" y="1275606"/>
              <a:ext cx="352641" cy="243166"/>
            </a:xfrm>
            <a:prstGeom prst="rect">
              <a:avLst/>
            </a:prstGeom>
            <a:noFill/>
          </p:spPr>
          <p:txBody>
            <a:bodyPr wrap="none" lIns="57934" tIns="28967" rIns="57934" bIns="28967" rtlCol="0">
              <a:spAutoFit/>
            </a:bodyPr>
            <a:lstStyle/>
            <a:p>
              <a:r>
                <a:rPr lang="en-US" altLang="zh-CN" sz="1200" dirty="0">
                  <a:solidFill>
                    <a:schemeClr val="accent1"/>
                  </a:solidFill>
                </a:rPr>
                <a:t>700</a:t>
              </a:r>
              <a:endParaRPr lang="zh-CN" altLang="en-US" sz="1200" dirty="0">
                <a:solidFill>
                  <a:schemeClr val="accent1"/>
                </a:solidFill>
              </a:endParaRPr>
            </a:p>
          </p:txBody>
        </p:sp>
        <p:sp>
          <p:nvSpPr>
            <p:cNvPr id="23" name="TextBox 22"/>
            <p:cNvSpPr txBox="1"/>
            <p:nvPr/>
          </p:nvSpPr>
          <p:spPr>
            <a:xfrm>
              <a:off x="1453896" y="3889331"/>
              <a:ext cx="424776" cy="243166"/>
            </a:xfrm>
            <a:prstGeom prst="rect">
              <a:avLst/>
            </a:prstGeom>
            <a:noFill/>
          </p:spPr>
          <p:txBody>
            <a:bodyPr wrap="none" lIns="57934" tIns="28967" rIns="57934" bIns="28967" rtlCol="0">
              <a:spAutoFit/>
            </a:bodyPr>
            <a:lstStyle/>
            <a:p>
              <a:r>
                <a:rPr lang="zh-CN" altLang="en-US" sz="1200" dirty="0">
                  <a:solidFill>
                    <a:schemeClr val="accent1"/>
                  </a:solidFill>
                  <a:latin typeface="微软雅黑" panose="020B0503020204020204" pitchFamily="34" charset="-122"/>
                  <a:ea typeface="微软雅黑" panose="020B0503020204020204" pitchFamily="34" charset="-122"/>
                </a:rPr>
                <a:t>标题</a:t>
              </a:r>
            </a:p>
          </p:txBody>
        </p:sp>
        <p:sp>
          <p:nvSpPr>
            <p:cNvPr id="24" name="TextBox 23"/>
            <p:cNvSpPr txBox="1"/>
            <p:nvPr/>
          </p:nvSpPr>
          <p:spPr>
            <a:xfrm>
              <a:off x="2330982" y="3889331"/>
              <a:ext cx="424776" cy="243166"/>
            </a:xfrm>
            <a:prstGeom prst="rect">
              <a:avLst/>
            </a:prstGeom>
            <a:noFill/>
          </p:spPr>
          <p:txBody>
            <a:bodyPr wrap="none" lIns="57934" tIns="28967" rIns="57934" bIns="28967" rtlCol="0">
              <a:spAutoFit/>
            </a:bodyPr>
            <a:lstStyle/>
            <a:p>
              <a:r>
                <a:rPr lang="zh-CN" altLang="en-US" sz="1200">
                  <a:solidFill>
                    <a:schemeClr val="accent1"/>
                  </a:solidFill>
                  <a:latin typeface="微软雅黑" panose="020B0503020204020204" pitchFamily="34" charset="-122"/>
                  <a:ea typeface="微软雅黑" panose="020B0503020204020204" pitchFamily="34" charset="-122"/>
                </a:rPr>
                <a:t>标题</a:t>
              </a:r>
            </a:p>
          </p:txBody>
        </p:sp>
        <p:sp>
          <p:nvSpPr>
            <p:cNvPr id="25" name="TextBox 24"/>
            <p:cNvSpPr txBox="1"/>
            <p:nvPr/>
          </p:nvSpPr>
          <p:spPr>
            <a:xfrm>
              <a:off x="3239888" y="3889331"/>
              <a:ext cx="424776" cy="243166"/>
            </a:xfrm>
            <a:prstGeom prst="rect">
              <a:avLst/>
            </a:prstGeom>
            <a:noFill/>
          </p:spPr>
          <p:txBody>
            <a:bodyPr wrap="none" lIns="57934" tIns="28967" rIns="57934" bIns="28967" rtlCol="0">
              <a:spAutoFit/>
            </a:bodyPr>
            <a:lstStyle/>
            <a:p>
              <a:r>
                <a:rPr lang="zh-CN" altLang="en-US" sz="1200">
                  <a:solidFill>
                    <a:schemeClr val="accent1"/>
                  </a:solidFill>
                  <a:latin typeface="微软雅黑" panose="020B0503020204020204" pitchFamily="34" charset="-122"/>
                  <a:ea typeface="微软雅黑" panose="020B0503020204020204" pitchFamily="34" charset="-122"/>
                </a:rPr>
                <a:t>标题</a:t>
              </a:r>
            </a:p>
          </p:txBody>
        </p:sp>
        <p:sp>
          <p:nvSpPr>
            <p:cNvPr id="26" name="TextBox 25"/>
            <p:cNvSpPr txBox="1"/>
            <p:nvPr/>
          </p:nvSpPr>
          <p:spPr>
            <a:xfrm>
              <a:off x="4112994" y="3889331"/>
              <a:ext cx="424776" cy="243166"/>
            </a:xfrm>
            <a:prstGeom prst="rect">
              <a:avLst/>
            </a:prstGeom>
            <a:noFill/>
          </p:spPr>
          <p:txBody>
            <a:bodyPr wrap="none" lIns="57934" tIns="28967" rIns="57934" bIns="28967" rtlCol="0">
              <a:spAutoFit/>
            </a:bodyPr>
            <a:lstStyle/>
            <a:p>
              <a:r>
                <a:rPr lang="zh-CN" altLang="en-US" sz="1200">
                  <a:solidFill>
                    <a:schemeClr val="accent1"/>
                  </a:solidFill>
                  <a:latin typeface="微软雅黑" panose="020B0503020204020204" pitchFamily="34" charset="-122"/>
                  <a:ea typeface="微软雅黑" panose="020B0503020204020204" pitchFamily="34" charset="-122"/>
                </a:rPr>
                <a:t>标题</a:t>
              </a:r>
            </a:p>
          </p:txBody>
        </p:sp>
      </p:grpSp>
      <p:sp>
        <p:nvSpPr>
          <p:cNvPr id="27" name="TextBox 26"/>
          <p:cNvSpPr txBox="1"/>
          <p:nvPr/>
        </p:nvSpPr>
        <p:spPr>
          <a:xfrm>
            <a:off x="5584610" y="1735758"/>
            <a:ext cx="2587790" cy="658664"/>
          </a:xfrm>
          <a:prstGeom prst="rect">
            <a:avLst/>
          </a:prstGeom>
          <a:noFill/>
        </p:spPr>
        <p:txBody>
          <a:bodyPr wrap="square" lIns="57934" tIns="28967" rIns="57934" bIns="28967" rtlCol="0">
            <a:spAutoFit/>
          </a:bodyPr>
          <a:lstStyle/>
          <a:p>
            <a:pPr algn="just">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a:t>
            </a:r>
            <a:r>
              <a:rPr lang="zh-CN" altLang="en-US" sz="1000" dirty="0" smtClean="0">
                <a:solidFill>
                  <a:schemeClr val="accent1"/>
                </a:solidFill>
                <a:latin typeface="微软雅黑" panose="020B0503020204020204" pitchFamily="34" charset="-122"/>
                <a:ea typeface="微软雅黑" panose="020B0503020204020204" pitchFamily="34" charset="-122"/>
              </a:rPr>
              <a:t>您</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5584610" y="1443051"/>
            <a:ext cx="1124143" cy="300082"/>
          </a:xfrm>
          <a:prstGeom prst="rect">
            <a:avLst/>
          </a:prstGeom>
          <a:noFill/>
        </p:spPr>
        <p:txBody>
          <a:bodyPr wrap="square" lIns="57934" tIns="0" rIns="57934" bIns="0" rtlCol="0" anchor="t">
            <a:spAutoFit/>
          </a:bodyPr>
          <a:lstStyle/>
          <a:p>
            <a:pPr>
              <a:lnSpc>
                <a:spcPct val="150000"/>
              </a:lnSpc>
            </a:pPr>
            <a:r>
              <a:rPr lang="zh-CN" altLang="en-US" sz="1300">
                <a:solidFill>
                  <a:schemeClr val="accent1"/>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29" name="TextBox 28"/>
          <p:cNvSpPr txBox="1"/>
          <p:nvPr/>
        </p:nvSpPr>
        <p:spPr>
          <a:xfrm>
            <a:off x="5579553" y="2361051"/>
            <a:ext cx="1096435" cy="412443"/>
          </a:xfrm>
          <a:prstGeom prst="rect">
            <a:avLst/>
          </a:prstGeom>
          <a:noFill/>
        </p:spPr>
        <p:txBody>
          <a:bodyPr wrap="none" lIns="57934" tIns="28967" rIns="57934" bIns="28967" rtlCol="0">
            <a:spAutoFit/>
          </a:bodyPr>
          <a:lstStyle/>
          <a:p>
            <a:r>
              <a:rPr lang="en-US" altLang="zh-CN" sz="2300" dirty="0">
                <a:solidFill>
                  <a:schemeClr val="accent1"/>
                </a:solidFill>
                <a:latin typeface="Bebas" pitchFamily="2" charset="0"/>
              </a:rPr>
              <a:t>192,058,166</a:t>
            </a:r>
            <a:endParaRPr lang="zh-CN" altLang="en-US" sz="2300" dirty="0">
              <a:solidFill>
                <a:schemeClr val="accent1"/>
              </a:solidFill>
              <a:latin typeface="Bebas" pitchFamily="2" charset="0"/>
            </a:endParaRPr>
          </a:p>
        </p:txBody>
      </p:sp>
      <p:sp>
        <p:nvSpPr>
          <p:cNvPr id="30" name="TextBox 29"/>
          <p:cNvSpPr txBox="1"/>
          <p:nvPr/>
        </p:nvSpPr>
        <p:spPr>
          <a:xfrm>
            <a:off x="5936886" y="3053919"/>
            <a:ext cx="963385" cy="227777"/>
          </a:xfrm>
          <a:prstGeom prst="rect">
            <a:avLst/>
          </a:prstGeom>
          <a:noFill/>
        </p:spPr>
        <p:txBody>
          <a:bodyPr wrap="none" lIns="57934" tIns="28967" rIns="57934" bIns="28967" rtlCol="0">
            <a:spAutoFit/>
          </a:bodyPr>
          <a:lstStyle/>
          <a:p>
            <a:r>
              <a:rPr lang="zh-CN" altLang="en-US" sz="1100">
                <a:solidFill>
                  <a:schemeClr val="accent1"/>
                </a:solidFill>
                <a:latin typeface="微软雅黑" panose="020B0503020204020204" pitchFamily="34" charset="-122"/>
                <a:ea typeface="微软雅黑" panose="020B0503020204020204" pitchFamily="34" charset="-122"/>
              </a:rPr>
              <a:t>此处输入标题</a:t>
            </a:r>
          </a:p>
        </p:txBody>
      </p:sp>
      <p:sp>
        <p:nvSpPr>
          <p:cNvPr id="31" name="TextBox 30"/>
          <p:cNvSpPr txBox="1"/>
          <p:nvPr/>
        </p:nvSpPr>
        <p:spPr>
          <a:xfrm>
            <a:off x="5936885" y="3345279"/>
            <a:ext cx="681257" cy="227777"/>
          </a:xfrm>
          <a:prstGeom prst="rect">
            <a:avLst/>
          </a:prstGeom>
          <a:noFill/>
        </p:spPr>
        <p:txBody>
          <a:bodyPr wrap="none" lIns="57934" tIns="28967" rIns="57934" bIns="28967" rtlCol="0">
            <a:spAutoFit/>
          </a:bodyPr>
          <a:lstStyle/>
          <a:p>
            <a:r>
              <a:rPr lang="zh-CN" altLang="en-US" sz="1100">
                <a:solidFill>
                  <a:schemeClr val="accent1"/>
                </a:solidFill>
                <a:latin typeface="微软雅黑" panose="020B0503020204020204" pitchFamily="34" charset="-122"/>
                <a:ea typeface="微软雅黑" panose="020B0503020204020204" pitchFamily="34" charset="-122"/>
              </a:rPr>
              <a:t>添加标题</a:t>
            </a:r>
          </a:p>
        </p:txBody>
      </p:sp>
      <p:sp>
        <p:nvSpPr>
          <p:cNvPr id="32" name="TextBox 31"/>
          <p:cNvSpPr txBox="1"/>
          <p:nvPr/>
        </p:nvSpPr>
        <p:spPr>
          <a:xfrm>
            <a:off x="5936887" y="3663546"/>
            <a:ext cx="1245514" cy="227777"/>
          </a:xfrm>
          <a:prstGeom prst="rect">
            <a:avLst/>
          </a:prstGeom>
          <a:noFill/>
        </p:spPr>
        <p:txBody>
          <a:bodyPr wrap="none" lIns="57934" tIns="28967" rIns="57934" bIns="28967" rtlCol="0">
            <a:spAutoFit/>
          </a:bodyPr>
          <a:lstStyle/>
          <a:p>
            <a:r>
              <a:rPr lang="zh-CN" altLang="en-US" sz="1100">
                <a:solidFill>
                  <a:schemeClr val="accent1"/>
                </a:solidFill>
                <a:latin typeface="微软雅黑" panose="020B0503020204020204" pitchFamily="34" charset="-122"/>
                <a:ea typeface="微软雅黑" panose="020B0503020204020204" pitchFamily="34" charset="-122"/>
              </a:rPr>
              <a:t>点击此处添加标题</a:t>
            </a:r>
          </a:p>
        </p:txBody>
      </p:sp>
      <p:sp>
        <p:nvSpPr>
          <p:cNvPr id="33" name="Freeform 35"/>
          <p:cNvSpPr>
            <a:spLocks noEditPoints="1"/>
          </p:cNvSpPr>
          <p:nvPr/>
        </p:nvSpPr>
        <p:spPr bwMode="auto">
          <a:xfrm>
            <a:off x="7396813" y="2523171"/>
            <a:ext cx="149261" cy="314867"/>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tx1"/>
          </a:solidFill>
          <a:ln>
            <a:noFill/>
          </a:ln>
        </p:spPr>
        <p:txBody>
          <a:bodyPr vert="horz" wrap="square" lIns="57934" tIns="28967" rIns="57934" bIns="28967" numCol="1" anchor="t" anchorCtr="0" compatLnSpc="1"/>
          <a:lstStyle/>
          <a:p>
            <a:endParaRPr lang="zh-CN" altLang="en-US">
              <a:solidFill>
                <a:schemeClr val="bg1"/>
              </a:solidFill>
            </a:endParaRPr>
          </a:p>
        </p:txBody>
      </p:sp>
      <p:sp>
        <p:nvSpPr>
          <p:cNvPr id="34" name="Freeform 36"/>
          <p:cNvSpPr>
            <a:spLocks noEditPoints="1"/>
          </p:cNvSpPr>
          <p:nvPr/>
        </p:nvSpPr>
        <p:spPr bwMode="auto">
          <a:xfrm>
            <a:off x="7228417" y="2538503"/>
            <a:ext cx="124039" cy="313627"/>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bg1"/>
          </a:solidFill>
          <a:ln>
            <a:noFill/>
          </a:ln>
        </p:spPr>
        <p:txBody>
          <a:bodyPr vert="horz" wrap="square" lIns="57934" tIns="28967" rIns="57934" bIns="28967" numCol="1" anchor="t" anchorCtr="0" compatLnSpc="1"/>
          <a:lstStyle/>
          <a:p>
            <a:endParaRPr lang="zh-CN" altLang="en-US">
              <a:solidFill>
                <a:schemeClr val="bg1"/>
              </a:solidFill>
            </a:endParaRPr>
          </a:p>
        </p:txBody>
      </p:sp>
      <p:sp>
        <p:nvSpPr>
          <p:cNvPr id="35" name="Freeform 37"/>
          <p:cNvSpPr>
            <a:spLocks noEditPoints="1"/>
          </p:cNvSpPr>
          <p:nvPr/>
        </p:nvSpPr>
        <p:spPr bwMode="auto">
          <a:xfrm>
            <a:off x="5676890" y="3054735"/>
            <a:ext cx="214374" cy="213023"/>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bg1"/>
          </a:solidFill>
          <a:ln>
            <a:noFill/>
          </a:ln>
        </p:spPr>
        <p:txBody>
          <a:bodyPr vert="horz" wrap="square" lIns="57934" tIns="28967" rIns="57934" bIns="28967" numCol="1" anchor="t" anchorCtr="0" compatLnSpc="1"/>
          <a:lstStyle/>
          <a:p>
            <a:endParaRPr lang="zh-CN" altLang="en-US">
              <a:solidFill>
                <a:schemeClr val="accent1"/>
              </a:solidFill>
            </a:endParaRPr>
          </a:p>
        </p:txBody>
      </p:sp>
      <p:sp>
        <p:nvSpPr>
          <p:cNvPr id="36" name="Freeform 38"/>
          <p:cNvSpPr>
            <a:spLocks noEditPoints="1"/>
          </p:cNvSpPr>
          <p:nvPr/>
        </p:nvSpPr>
        <p:spPr bwMode="auto">
          <a:xfrm>
            <a:off x="5676890" y="3345279"/>
            <a:ext cx="214374" cy="214526"/>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tx1"/>
          </a:solidFill>
          <a:ln>
            <a:noFill/>
          </a:ln>
        </p:spPr>
        <p:txBody>
          <a:bodyPr vert="horz" wrap="square" lIns="57934" tIns="28967" rIns="57934" bIns="28967" numCol="1" anchor="t" anchorCtr="0" compatLnSpc="1"/>
          <a:lstStyle/>
          <a:p>
            <a:endParaRPr lang="zh-CN" altLang="en-US">
              <a:solidFill>
                <a:schemeClr val="accent1"/>
              </a:solidFill>
            </a:endParaRPr>
          </a:p>
        </p:txBody>
      </p:sp>
      <p:sp>
        <p:nvSpPr>
          <p:cNvPr id="37" name="Freeform 39"/>
          <p:cNvSpPr>
            <a:spLocks noEditPoints="1"/>
          </p:cNvSpPr>
          <p:nvPr/>
        </p:nvSpPr>
        <p:spPr bwMode="auto">
          <a:xfrm>
            <a:off x="5676890" y="3663674"/>
            <a:ext cx="214374" cy="214526"/>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bg2"/>
          </a:solidFill>
          <a:ln>
            <a:noFill/>
          </a:ln>
        </p:spPr>
        <p:txBody>
          <a:bodyPr vert="horz" wrap="square" lIns="57934" tIns="28967" rIns="57934" bIns="28967" numCol="1" anchor="t" anchorCtr="0" compatLnSpc="1"/>
          <a:lstStyle/>
          <a:p>
            <a:endParaRPr lang="zh-CN" altLang="en-US">
              <a:solidFill>
                <a:schemeClr val="accent1"/>
              </a:solidFill>
            </a:endParaRPr>
          </a:p>
        </p:txBody>
      </p:sp>
      <p:grpSp>
        <p:nvGrpSpPr>
          <p:cNvPr id="38" name="组合 37"/>
          <p:cNvGrpSpPr/>
          <p:nvPr/>
        </p:nvGrpSpPr>
        <p:grpSpPr>
          <a:xfrm>
            <a:off x="280052" y="242680"/>
            <a:ext cx="2904891" cy="338554"/>
            <a:chOff x="568442" y="319364"/>
            <a:chExt cx="3873190" cy="451406"/>
          </a:xfrm>
        </p:grpSpPr>
        <p:sp>
          <p:nvSpPr>
            <p:cNvPr id="39"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0" name="等腰三角形 39"/>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1"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p:tgtEl>
                                          <p:spTgt spid="28"/>
                                        </p:tgtEl>
                                        <p:attrNameLst>
                                          <p:attrName>ppt_x</p:attrName>
                                        </p:attrNameLst>
                                      </p:cBhvr>
                                      <p:tavLst>
                                        <p:tav tm="0">
                                          <p:val>
                                            <p:strVal val="#ppt_x-#ppt_w*1.125000"/>
                                          </p:val>
                                        </p:tav>
                                        <p:tav tm="100000">
                                          <p:val>
                                            <p:strVal val="#ppt_x"/>
                                          </p:val>
                                        </p:tav>
                                      </p:tavLst>
                                    </p:anim>
                                    <p:animEffect transition="in" filter="wipe(right)">
                                      <p:cBhvr>
                                        <p:cTn id="15" dur="500"/>
                                        <p:tgtEl>
                                          <p:spTgt spid="2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ppt_x</p:attrName>
                                        </p:attrNameLst>
                                      </p:cBhvr>
                                      <p:tavLst>
                                        <p:tav tm="0">
                                          <p:val>
                                            <p:strVal val="#ppt_x-#ppt_w*1.125000"/>
                                          </p:val>
                                        </p:tav>
                                        <p:tav tm="100000">
                                          <p:val>
                                            <p:strVal val="#ppt_x"/>
                                          </p:val>
                                        </p:tav>
                                      </p:tavLst>
                                    </p:anim>
                                    <p:animEffect transition="in" filter="wipe(right)">
                                      <p:cBhvr>
                                        <p:cTn id="19" dur="500"/>
                                        <p:tgtEl>
                                          <p:spTgt spid="27"/>
                                        </p:tgtEl>
                                      </p:cBhvr>
                                    </p:animEffect>
                                  </p:childTnLst>
                                </p:cTn>
                              </p:par>
                            </p:childTnLst>
                          </p:cTn>
                        </p:par>
                        <p:par>
                          <p:cTn id="20" fill="hold">
                            <p:stCondLst>
                              <p:cond delay="500"/>
                            </p:stCondLst>
                            <p:childTnLst>
                              <p:par>
                                <p:cTn id="21" presetID="12" presetClass="entr" presetSubtype="4" fill="hold" grpId="0" nodeType="afterEffect">
                                  <p:stCondLst>
                                    <p:cond delay="0"/>
                                  </p:stCondLst>
                                  <p:iterate type="lt">
                                    <p:tmPct val="50000"/>
                                  </p:iterate>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p:tgtEl>
                                          <p:spTgt spid="29"/>
                                        </p:tgtEl>
                                        <p:attrNameLst>
                                          <p:attrName>ppt_y</p:attrName>
                                        </p:attrNameLst>
                                      </p:cBhvr>
                                      <p:tavLst>
                                        <p:tav tm="0">
                                          <p:val>
                                            <p:strVal val="#ppt_y+#ppt_h*1.125000"/>
                                          </p:val>
                                        </p:tav>
                                        <p:tav tm="100000">
                                          <p:val>
                                            <p:strVal val="#ppt_y"/>
                                          </p:val>
                                        </p:tav>
                                      </p:tavLst>
                                    </p:anim>
                                    <p:animEffect transition="in" filter="wipe(up)">
                                      <p:cBhvr>
                                        <p:cTn id="24" dur="500"/>
                                        <p:tgtEl>
                                          <p:spTgt spid="29"/>
                                        </p:tgtEl>
                                      </p:cBhvr>
                                    </p:animEffect>
                                  </p:childTnLst>
                                </p:cTn>
                              </p:par>
                            </p:childTnLst>
                          </p:cTn>
                        </p:par>
                        <p:par>
                          <p:cTn id="25" fill="hold">
                            <p:stCondLst>
                              <p:cond delay="3500"/>
                            </p:stCondLst>
                            <p:childTnLst>
                              <p:par>
                                <p:cTn id="26" presetID="14" presetClass="entr" presetSubtype="1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par>
                          <p:cTn id="42" fill="hold">
                            <p:stCondLst>
                              <p:cond delay="4500"/>
                            </p:stCondLst>
                            <p:childTnLst>
                              <p:par>
                                <p:cTn id="43" presetID="1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p:tgtEl>
                                          <p:spTgt spid="30"/>
                                        </p:tgtEl>
                                        <p:attrNameLst>
                                          <p:attrName>ppt_x</p:attrName>
                                        </p:attrNameLst>
                                      </p:cBhvr>
                                      <p:tavLst>
                                        <p:tav tm="0">
                                          <p:val>
                                            <p:strVal val="#ppt_x-#ppt_w*1.125000"/>
                                          </p:val>
                                        </p:tav>
                                        <p:tav tm="100000">
                                          <p:val>
                                            <p:strVal val="#ppt_x"/>
                                          </p:val>
                                        </p:tav>
                                      </p:tavLst>
                                    </p:anim>
                                    <p:animEffect transition="in" filter="wipe(right)">
                                      <p:cBhvr>
                                        <p:cTn id="46" dur="500"/>
                                        <p:tgtEl>
                                          <p:spTgt spid="30"/>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p:tgtEl>
                                          <p:spTgt spid="31"/>
                                        </p:tgtEl>
                                        <p:attrNameLst>
                                          <p:attrName>ppt_x</p:attrName>
                                        </p:attrNameLst>
                                      </p:cBhvr>
                                      <p:tavLst>
                                        <p:tav tm="0">
                                          <p:val>
                                            <p:strVal val="#ppt_x-#ppt_w*1.125000"/>
                                          </p:val>
                                        </p:tav>
                                        <p:tav tm="100000">
                                          <p:val>
                                            <p:strVal val="#ppt_x"/>
                                          </p:val>
                                        </p:tav>
                                      </p:tavLst>
                                    </p:anim>
                                    <p:animEffect transition="in" filter="wipe(right)">
                                      <p:cBhvr>
                                        <p:cTn id="50" dur="500"/>
                                        <p:tgtEl>
                                          <p:spTgt spid="31"/>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p:tgtEl>
                                          <p:spTgt spid="32"/>
                                        </p:tgtEl>
                                        <p:attrNameLst>
                                          <p:attrName>ppt_x</p:attrName>
                                        </p:attrNameLst>
                                      </p:cBhvr>
                                      <p:tavLst>
                                        <p:tav tm="0">
                                          <p:val>
                                            <p:strVal val="#ppt_x-#ppt_w*1.125000"/>
                                          </p:val>
                                        </p:tav>
                                        <p:tav tm="100000">
                                          <p:val>
                                            <p:strVal val="#ppt_x"/>
                                          </p:val>
                                        </p:tav>
                                      </p:tavLst>
                                    </p:anim>
                                    <p:animEffect transition="in" filter="wipe(right)">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8043" y="1532209"/>
            <a:ext cx="1478435" cy="1363058"/>
            <a:chOff x="3835686" y="2643180"/>
            <a:chExt cx="1478435" cy="1363058"/>
          </a:xfrm>
          <a:solidFill>
            <a:schemeClr val="bg1"/>
          </a:solidFill>
        </p:grpSpPr>
        <p:sp>
          <p:nvSpPr>
            <p:cNvPr id="3" name="心形 7"/>
            <p:cNvSpPr/>
            <p:nvPr/>
          </p:nvSpPr>
          <p:spPr>
            <a:xfrm>
              <a:off x="3835686" y="2643180"/>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 name="connsiteX0-25" fmla="*/ 741448 w 741448"/>
                <a:gd name="connsiteY0-26" fmla="*/ 327941 h 1363056"/>
                <a:gd name="connsiteX1-27" fmla="*/ 741448 w 741448"/>
                <a:gd name="connsiteY1-28" fmla="*/ 1363056 h 1363056"/>
                <a:gd name="connsiteX2-29" fmla="*/ 741448 w 741448"/>
                <a:gd name="connsiteY2-30" fmla="*/ 327941 h 1363056"/>
                <a:gd name="connsiteX0-31" fmla="*/ 741448 w 741448"/>
                <a:gd name="connsiteY0-32" fmla="*/ 327941 h 1363056"/>
                <a:gd name="connsiteX1-33" fmla="*/ 741448 w 741448"/>
                <a:gd name="connsiteY1-34" fmla="*/ 1363056 h 1363056"/>
                <a:gd name="connsiteX2-35" fmla="*/ 741448 w 741448"/>
                <a:gd name="connsiteY2-36" fmla="*/ 327941 h 1363056"/>
                <a:gd name="connsiteX0-37" fmla="*/ 741448 w 741448"/>
                <a:gd name="connsiteY0-38" fmla="*/ 327941 h 1363056"/>
                <a:gd name="connsiteX1-39" fmla="*/ 741448 w 741448"/>
                <a:gd name="connsiteY1-40" fmla="*/ 1363056 h 1363056"/>
                <a:gd name="connsiteX2-41" fmla="*/ 741448 w 741448"/>
                <a:gd name="connsiteY2-42" fmla="*/ 327941 h 1363056"/>
                <a:gd name="connsiteX0-43" fmla="*/ 741448 w 741448"/>
                <a:gd name="connsiteY0-44" fmla="*/ 327941 h 1363056"/>
                <a:gd name="connsiteX1-45" fmla="*/ 741448 w 741448"/>
                <a:gd name="connsiteY1-46" fmla="*/ 1363056 h 1363056"/>
                <a:gd name="connsiteX2-47" fmla="*/ 741448 w 741448"/>
                <a:gd name="connsiteY2-48" fmla="*/ 327941 h 1363056"/>
                <a:gd name="connsiteX0-49" fmla="*/ 741448 w 741448"/>
                <a:gd name="connsiteY0-50" fmla="*/ 327941 h 1363056"/>
                <a:gd name="connsiteX1-51" fmla="*/ 741448 w 741448"/>
                <a:gd name="connsiteY1-52" fmla="*/ 1363056 h 1363056"/>
                <a:gd name="connsiteX2-53" fmla="*/ 741448 w 741448"/>
                <a:gd name="connsiteY2-54" fmla="*/ 327941 h 1363056"/>
                <a:gd name="connsiteX0-55" fmla="*/ 741448 w 743314"/>
                <a:gd name="connsiteY0-56" fmla="*/ 327941 h 1363056"/>
                <a:gd name="connsiteX1-57" fmla="*/ 741448 w 743314"/>
                <a:gd name="connsiteY1-58" fmla="*/ 1363056 h 1363056"/>
                <a:gd name="connsiteX2-59" fmla="*/ 741448 w 743314"/>
                <a:gd name="connsiteY2-60" fmla="*/ 327941 h 1363056"/>
                <a:gd name="connsiteX0-61" fmla="*/ 741448 w 741448"/>
                <a:gd name="connsiteY0-62" fmla="*/ 327941 h 1363056"/>
                <a:gd name="connsiteX1-63" fmla="*/ 741448 w 741448"/>
                <a:gd name="connsiteY1-64" fmla="*/ 1363056 h 1363056"/>
                <a:gd name="connsiteX2-65" fmla="*/ 741448 w 741448"/>
                <a:gd name="connsiteY2-66" fmla="*/ 327941 h 1363056"/>
                <a:gd name="connsiteX0-67" fmla="*/ 741448 w 741448"/>
                <a:gd name="connsiteY0-68" fmla="*/ 327941 h 1363056"/>
                <a:gd name="connsiteX1-69" fmla="*/ 741448 w 741448"/>
                <a:gd name="connsiteY1-70" fmla="*/ 1363056 h 1363056"/>
                <a:gd name="connsiteX2-71" fmla="*/ 741448 w 741448"/>
                <a:gd name="connsiteY2-72"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57841"/>
                    <a:pt x="741248" y="495849"/>
                    <a:pt x="741448" y="1363056"/>
                  </a:cubicBezTo>
                  <a:cubicBezTo>
                    <a:pt x="-761386" y="327941"/>
                    <a:pt x="434747" y="-477148"/>
                    <a:pt x="741448" y="3279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 name="心形 7"/>
            <p:cNvSpPr/>
            <p:nvPr/>
          </p:nvSpPr>
          <p:spPr>
            <a:xfrm flipH="1">
              <a:off x="4572000" y="2643182"/>
              <a:ext cx="742121"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2505"/>
                <a:gd name="connsiteY0-20" fmla="*/ 327941 h 1363056"/>
                <a:gd name="connsiteX1-21" fmla="*/ 741448 w 742505"/>
                <a:gd name="connsiteY1-22" fmla="*/ 1363056 h 1363056"/>
                <a:gd name="connsiteX2-23" fmla="*/ 741448 w 742505"/>
                <a:gd name="connsiteY2-24" fmla="*/ 327941 h 1363056"/>
                <a:gd name="connsiteX0-25" fmla="*/ 741448 w 743811"/>
                <a:gd name="connsiteY0-26" fmla="*/ 327941 h 1363056"/>
                <a:gd name="connsiteX1-27" fmla="*/ 741448 w 743811"/>
                <a:gd name="connsiteY1-28" fmla="*/ 1363056 h 1363056"/>
                <a:gd name="connsiteX2-29" fmla="*/ 741448 w 743811"/>
                <a:gd name="connsiteY2-30" fmla="*/ 327941 h 1363056"/>
                <a:gd name="connsiteX0-31" fmla="*/ 741448 w 743178"/>
                <a:gd name="connsiteY0-32" fmla="*/ 327941 h 1363056"/>
                <a:gd name="connsiteX1-33" fmla="*/ 741448 w 743178"/>
                <a:gd name="connsiteY1-34" fmla="*/ 1363056 h 1363056"/>
                <a:gd name="connsiteX2-35" fmla="*/ 741448 w 743178"/>
                <a:gd name="connsiteY2-36" fmla="*/ 327941 h 1363056"/>
                <a:gd name="connsiteX0-37" fmla="*/ 741448 w 742121"/>
                <a:gd name="connsiteY0-38" fmla="*/ 327941 h 1363056"/>
                <a:gd name="connsiteX1-39" fmla="*/ 741448 w 742121"/>
                <a:gd name="connsiteY1-40" fmla="*/ 1363056 h 1363056"/>
                <a:gd name="connsiteX2-41" fmla="*/ 741448 w 742121"/>
                <a:gd name="connsiteY2-42" fmla="*/ 327941 h 1363056"/>
              </a:gdLst>
              <a:ahLst/>
              <a:cxnLst>
                <a:cxn ang="0">
                  <a:pos x="connsiteX0-1" y="connsiteY0-2"/>
                </a:cxn>
                <a:cxn ang="0">
                  <a:pos x="connsiteX1-3" y="connsiteY1-4"/>
                </a:cxn>
                <a:cxn ang="0">
                  <a:pos x="connsiteX2-5" y="connsiteY2-6"/>
                </a:cxn>
              </a:cxnLst>
              <a:rect l="l" t="t" r="r" b="b"/>
              <a:pathLst>
                <a:path w="742121" h="1363056">
                  <a:moveTo>
                    <a:pt x="741448" y="327941"/>
                  </a:moveTo>
                  <a:cubicBezTo>
                    <a:pt x="743059" y="1088786"/>
                    <a:pt x="741249" y="617292"/>
                    <a:pt x="741448" y="1363056"/>
                  </a:cubicBezTo>
                  <a:cubicBezTo>
                    <a:pt x="-761386" y="327941"/>
                    <a:pt x="434747" y="-477148"/>
                    <a:pt x="741448" y="3279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965823" y="1937778"/>
            <a:ext cx="746824" cy="2100342"/>
            <a:chOff x="4943466" y="3048749"/>
            <a:chExt cx="746824" cy="2100342"/>
          </a:xfrm>
          <a:solidFill>
            <a:schemeClr val="tx1"/>
          </a:solidFill>
        </p:grpSpPr>
        <p:sp>
          <p:nvSpPr>
            <p:cNvPr id="6" name="心形 8"/>
            <p:cNvSpPr/>
            <p:nvPr/>
          </p:nvSpPr>
          <p:spPr>
            <a:xfrm>
              <a:off x="4943466" y="3048749"/>
              <a:ext cx="746824"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Lst>
              <a:ahLst/>
              <a:cxnLst>
                <a:cxn ang="0">
                  <a:pos x="connsiteX0-1" y="connsiteY0-2"/>
                </a:cxn>
                <a:cxn ang="0">
                  <a:pos x="connsiteX1-3" y="connsiteY1-4"/>
                </a:cxn>
                <a:cxn ang="0">
                  <a:pos x="connsiteX2-5" y="connsiteY2-6"/>
                </a:cxn>
              </a:cxnLst>
              <a:rect l="l" t="t" r="r" b="b"/>
              <a:pathLst>
                <a:path w="746824" h="1363056">
                  <a:moveTo>
                    <a:pt x="741448" y="327941"/>
                  </a:moveTo>
                  <a:cubicBezTo>
                    <a:pt x="747066" y="1050569"/>
                    <a:pt x="750018" y="562116"/>
                    <a:pt x="741448" y="1363056"/>
                  </a:cubicBezTo>
                  <a:cubicBezTo>
                    <a:pt x="-761386" y="327941"/>
                    <a:pt x="434747" y="-477148"/>
                    <a:pt x="741448" y="327941"/>
                  </a:cubicBezTo>
                  <a:close/>
                </a:path>
              </a:pathLst>
            </a:custGeom>
            <a:grp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7" name="心形 8"/>
            <p:cNvSpPr/>
            <p:nvPr/>
          </p:nvSpPr>
          <p:spPr>
            <a:xfrm flipH="1">
              <a:off x="4948441" y="3786035"/>
              <a:ext cx="741849"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3231"/>
                <a:gd name="connsiteY0-2" fmla="*/ 327941 h 1363056"/>
                <a:gd name="connsiteX1-3" fmla="*/ 741448 w 1403231"/>
                <a:gd name="connsiteY1-4" fmla="*/ 1363056 h 1363056"/>
                <a:gd name="connsiteX2-5" fmla="*/ 741448 w 1403231"/>
                <a:gd name="connsiteY2-6" fmla="*/ 327941 h 1363056"/>
                <a:gd name="connsiteX0-7" fmla="*/ 741448 w 742788"/>
                <a:gd name="connsiteY0-8" fmla="*/ 327941 h 1363056"/>
                <a:gd name="connsiteX1-9" fmla="*/ 741448 w 742788"/>
                <a:gd name="connsiteY1-10" fmla="*/ 1363056 h 1363056"/>
                <a:gd name="connsiteX2-11" fmla="*/ 741448 w 742788"/>
                <a:gd name="connsiteY2-12" fmla="*/ 327941 h 1363056"/>
                <a:gd name="connsiteX0-13" fmla="*/ 741448 w 746824"/>
                <a:gd name="connsiteY0-14" fmla="*/ 327941 h 1363056"/>
                <a:gd name="connsiteX1-15" fmla="*/ 741448 w 746824"/>
                <a:gd name="connsiteY1-16" fmla="*/ 1363056 h 1363056"/>
                <a:gd name="connsiteX2-17" fmla="*/ 741448 w 746824"/>
                <a:gd name="connsiteY2-18" fmla="*/ 327941 h 1363056"/>
                <a:gd name="connsiteX0-19" fmla="*/ 741448 w 744292"/>
                <a:gd name="connsiteY0-20" fmla="*/ 327941 h 1363056"/>
                <a:gd name="connsiteX1-21" fmla="*/ 741448 w 744292"/>
                <a:gd name="connsiteY1-22" fmla="*/ 1363056 h 1363056"/>
                <a:gd name="connsiteX2-23" fmla="*/ 741448 w 744292"/>
                <a:gd name="connsiteY2-24" fmla="*/ 327941 h 1363056"/>
                <a:gd name="connsiteX0-25" fmla="*/ 741448 w 741849"/>
                <a:gd name="connsiteY0-26" fmla="*/ 327941 h 1363056"/>
                <a:gd name="connsiteX1-27" fmla="*/ 741448 w 741849"/>
                <a:gd name="connsiteY1-28" fmla="*/ 1363056 h 1363056"/>
                <a:gd name="connsiteX2-29" fmla="*/ 741448 w 741849"/>
                <a:gd name="connsiteY2-30" fmla="*/ 327941 h 1363056"/>
              </a:gdLst>
              <a:ahLst/>
              <a:cxnLst>
                <a:cxn ang="0">
                  <a:pos x="connsiteX0-1" y="connsiteY0-2"/>
                </a:cxn>
                <a:cxn ang="0">
                  <a:pos x="connsiteX1-3" y="connsiteY1-4"/>
                </a:cxn>
                <a:cxn ang="0">
                  <a:pos x="connsiteX2-5" y="connsiteY2-6"/>
                </a:cxn>
              </a:cxnLst>
              <a:rect l="l" t="t" r="r" b="b"/>
              <a:pathLst>
                <a:path w="741849" h="1363056">
                  <a:moveTo>
                    <a:pt x="741448" y="327941"/>
                  </a:moveTo>
                  <a:cubicBezTo>
                    <a:pt x="739922" y="1055331"/>
                    <a:pt x="742874" y="562116"/>
                    <a:pt x="741448" y="1363056"/>
                  </a:cubicBezTo>
                  <a:cubicBezTo>
                    <a:pt x="-761386" y="327941"/>
                    <a:pt x="434747" y="-477148"/>
                    <a:pt x="741448" y="327941"/>
                  </a:cubicBezTo>
                  <a:close/>
                </a:path>
              </a:pathLst>
            </a:custGeom>
            <a:grp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840345" y="3105907"/>
            <a:ext cx="1481449" cy="1364683"/>
            <a:chOff x="3817988" y="4216878"/>
            <a:chExt cx="1481449" cy="1364683"/>
          </a:xfrm>
          <a:solidFill>
            <a:schemeClr val="bg2"/>
          </a:solidFill>
        </p:grpSpPr>
        <p:sp>
          <p:nvSpPr>
            <p:cNvPr id="9" name="心形 10"/>
            <p:cNvSpPr/>
            <p:nvPr/>
          </p:nvSpPr>
          <p:spPr>
            <a:xfrm>
              <a:off x="4557989" y="4216878"/>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8" y="1347644"/>
                    <a:pt x="741249" y="535865"/>
                    <a:pt x="741448" y="1363056"/>
                  </a:cubicBezTo>
                  <a:cubicBezTo>
                    <a:pt x="-761386" y="327941"/>
                    <a:pt x="434747" y="-477148"/>
                    <a:pt x="741448" y="327941"/>
                  </a:cubicBezTo>
                  <a:close/>
                </a:path>
              </a:pathLst>
            </a:custGeom>
            <a:grp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latin typeface="微软雅黑" panose="020B0503020204020204" pitchFamily="34" charset="-122"/>
                <a:ea typeface="微软雅黑" panose="020B0503020204020204" pitchFamily="34" charset="-122"/>
              </a:endParaRPr>
            </a:p>
          </p:txBody>
        </p:sp>
        <p:sp>
          <p:nvSpPr>
            <p:cNvPr id="10" name="心形 10"/>
            <p:cNvSpPr/>
            <p:nvPr/>
          </p:nvSpPr>
          <p:spPr>
            <a:xfrm flipH="1">
              <a:off x="3817988" y="4218505"/>
              <a:ext cx="741448"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08146"/>
                <a:gd name="connsiteY0-2" fmla="*/ 327941 h 1363056"/>
                <a:gd name="connsiteX1-3" fmla="*/ 741448 w 1408146"/>
                <a:gd name="connsiteY1-4" fmla="*/ 1363056 h 1363056"/>
                <a:gd name="connsiteX2-5" fmla="*/ 741448 w 1408146"/>
                <a:gd name="connsiteY2-6" fmla="*/ 327941 h 1363056"/>
                <a:gd name="connsiteX0-7" fmla="*/ 741448 w 741448"/>
                <a:gd name="connsiteY0-8" fmla="*/ 327941 h 1363056"/>
                <a:gd name="connsiteX1-9" fmla="*/ 741448 w 741448"/>
                <a:gd name="connsiteY1-10" fmla="*/ 1363056 h 1363056"/>
                <a:gd name="connsiteX2-11" fmla="*/ 741448 w 741448"/>
                <a:gd name="connsiteY2-12" fmla="*/ 327941 h 1363056"/>
                <a:gd name="connsiteX0-13" fmla="*/ 741448 w 741448"/>
                <a:gd name="connsiteY0-14" fmla="*/ 327941 h 1363056"/>
                <a:gd name="connsiteX1-15" fmla="*/ 741448 w 741448"/>
                <a:gd name="connsiteY1-16" fmla="*/ 1363056 h 1363056"/>
                <a:gd name="connsiteX2-17" fmla="*/ 741448 w 741448"/>
                <a:gd name="connsiteY2-18" fmla="*/ 327941 h 1363056"/>
                <a:gd name="connsiteX0-19" fmla="*/ 741448 w 741448"/>
                <a:gd name="connsiteY0-20" fmla="*/ 327941 h 1363056"/>
                <a:gd name="connsiteX1-21" fmla="*/ 741448 w 741448"/>
                <a:gd name="connsiteY1-22" fmla="*/ 1363056 h 1363056"/>
                <a:gd name="connsiteX2-23" fmla="*/ 741448 w 741448"/>
                <a:gd name="connsiteY2-24" fmla="*/ 327941 h 1363056"/>
              </a:gdLst>
              <a:ahLst/>
              <a:cxnLst>
                <a:cxn ang="0">
                  <a:pos x="connsiteX0-1" y="connsiteY0-2"/>
                </a:cxn>
                <a:cxn ang="0">
                  <a:pos x="connsiteX1-3" y="connsiteY1-4"/>
                </a:cxn>
                <a:cxn ang="0">
                  <a:pos x="connsiteX2-5" y="connsiteY2-6"/>
                </a:cxn>
              </a:cxnLst>
              <a:rect l="l" t="t" r="r" b="b"/>
              <a:pathLst>
                <a:path w="741448" h="1363056">
                  <a:moveTo>
                    <a:pt x="741448" y="327941"/>
                  </a:moveTo>
                  <a:cubicBezTo>
                    <a:pt x="740677" y="1147620"/>
                    <a:pt x="741249" y="676359"/>
                    <a:pt x="741448" y="1363056"/>
                  </a:cubicBezTo>
                  <a:cubicBezTo>
                    <a:pt x="-761386" y="327941"/>
                    <a:pt x="434747" y="-477148"/>
                    <a:pt x="741448" y="327941"/>
                  </a:cubicBezTo>
                  <a:close/>
                </a:path>
              </a:pathLst>
            </a:custGeom>
            <a:grp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868640" y="987574"/>
            <a:ext cx="3268037" cy="786774"/>
            <a:chOff x="846283" y="2098545"/>
            <a:chExt cx="3268037" cy="786774"/>
          </a:xfrm>
        </p:grpSpPr>
        <p:grpSp>
          <p:nvGrpSpPr>
            <p:cNvPr id="12" name="组合 44"/>
            <p:cNvGrpSpPr/>
            <p:nvPr/>
          </p:nvGrpSpPr>
          <p:grpSpPr bwMode="auto">
            <a:xfrm flipH="1">
              <a:off x="846283" y="2421769"/>
              <a:ext cx="2184400" cy="400110"/>
              <a:chOff x="-362770" y="3102960"/>
              <a:chExt cx="2183514" cy="400110"/>
            </a:xfrm>
          </p:grpSpPr>
          <p:sp>
            <p:nvSpPr>
              <p:cNvPr id="15" name="TextBox 14"/>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16"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13" name="TextBox 11"/>
            <p:cNvSpPr txBox="1">
              <a:spLocks noChangeArrowheads="1"/>
            </p:cNvSpPr>
            <p:nvPr/>
          </p:nvSpPr>
          <p:spPr bwMode="auto">
            <a:xfrm flipH="1">
              <a:off x="868638" y="2098545"/>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solidFill>
                    <a:schemeClr val="bg1"/>
                  </a:solidFill>
                  <a:latin typeface="微软雅黑" panose="020B0503020204020204" pitchFamily="34" charset="-122"/>
                  <a:ea typeface="微软雅黑" panose="020B0503020204020204" pitchFamily="34" charset="-122"/>
                </a:rPr>
                <a:t>标题文字</a:t>
              </a:r>
              <a:endParaRPr lang="en-US" altLang="zh-CN" sz="1600" kern="0" dirty="0" smtClean="0">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H="1">
              <a:off x="868639" y="2885319"/>
              <a:ext cx="3245681" cy="0"/>
            </a:xfrm>
            <a:prstGeom prst="line">
              <a:avLst/>
            </a:prstGeom>
            <a:ln w="1270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5792861" y="1707654"/>
            <a:ext cx="2548069" cy="786774"/>
            <a:chOff x="5770504" y="2818625"/>
            <a:chExt cx="2548069" cy="786774"/>
          </a:xfrm>
        </p:grpSpPr>
        <p:grpSp>
          <p:nvGrpSpPr>
            <p:cNvPr id="18" name="组合 44"/>
            <p:cNvGrpSpPr/>
            <p:nvPr/>
          </p:nvGrpSpPr>
          <p:grpSpPr bwMode="auto">
            <a:xfrm flipH="1">
              <a:off x="6042252" y="3141849"/>
              <a:ext cx="2184400" cy="400110"/>
              <a:chOff x="-362770" y="3102960"/>
              <a:chExt cx="2183514" cy="400110"/>
            </a:xfrm>
          </p:grpSpPr>
          <p:sp>
            <p:nvSpPr>
              <p:cNvPr id="21"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22"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19" name="TextBox 11"/>
            <p:cNvSpPr txBox="1">
              <a:spLocks noChangeArrowheads="1"/>
            </p:cNvSpPr>
            <p:nvPr/>
          </p:nvSpPr>
          <p:spPr bwMode="auto">
            <a:xfrm flipH="1">
              <a:off x="6064607" y="2818625"/>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latin typeface="微软雅黑" panose="020B0503020204020204" pitchFamily="34" charset="-122"/>
                  <a:ea typeface="微软雅黑" panose="020B0503020204020204" pitchFamily="34" charset="-122"/>
                </a:rPr>
                <a:t>标题文字</a:t>
              </a:r>
              <a:endParaRPr lang="en-US" altLang="zh-CN" sz="1600" kern="0" dirty="0" smtClean="0">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H="1">
              <a:off x="5770504" y="3605399"/>
              <a:ext cx="2548069" cy="0"/>
            </a:xfrm>
            <a:prstGeom prst="line">
              <a:avLst/>
            </a:prstGeom>
            <a:ln w="12700">
              <a:solidFill>
                <a:schemeClr val="tx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5072781" y="3486368"/>
            <a:ext cx="3302903" cy="759598"/>
            <a:chOff x="5050424" y="4597339"/>
            <a:chExt cx="3302903" cy="759598"/>
          </a:xfrm>
        </p:grpSpPr>
        <p:grpSp>
          <p:nvGrpSpPr>
            <p:cNvPr id="24" name="组合 44"/>
            <p:cNvGrpSpPr/>
            <p:nvPr/>
          </p:nvGrpSpPr>
          <p:grpSpPr bwMode="auto">
            <a:xfrm flipH="1">
              <a:off x="6168927" y="4886213"/>
              <a:ext cx="2184400" cy="400110"/>
              <a:chOff x="-362770" y="3102960"/>
              <a:chExt cx="2183514" cy="400110"/>
            </a:xfrm>
          </p:grpSpPr>
          <p:sp>
            <p:nvSpPr>
              <p:cNvPr id="27"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28"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25" name="TextBox 11"/>
            <p:cNvSpPr txBox="1">
              <a:spLocks noChangeArrowheads="1"/>
            </p:cNvSpPr>
            <p:nvPr/>
          </p:nvSpPr>
          <p:spPr bwMode="auto">
            <a:xfrm flipH="1">
              <a:off x="6191282" y="4597339"/>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solidFill>
                    <a:schemeClr val="bg2"/>
                  </a:solidFill>
                  <a:latin typeface="微软雅黑" panose="020B0503020204020204" pitchFamily="34" charset="-122"/>
                  <a:ea typeface="微软雅黑" panose="020B0503020204020204" pitchFamily="34" charset="-122"/>
                </a:rPr>
                <a:t>标题文字</a:t>
              </a:r>
              <a:endParaRPr lang="en-US" altLang="zh-CN" sz="1600" kern="0" dirty="0" smtClean="0">
                <a:solidFill>
                  <a:schemeClr val="bg2"/>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flipH="1" flipV="1">
              <a:off x="5050424" y="5349763"/>
              <a:ext cx="3263072" cy="7174"/>
            </a:xfrm>
            <a:prstGeom prst="line">
              <a:avLst/>
            </a:prstGeom>
            <a:ln w="12700">
              <a:solidFill>
                <a:schemeClr val="bg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485913" y="1935063"/>
            <a:ext cx="742098" cy="2105445"/>
            <a:chOff x="3463556" y="3046034"/>
            <a:chExt cx="742098" cy="2105445"/>
          </a:xfrm>
          <a:solidFill>
            <a:schemeClr val="tx2"/>
          </a:solidFill>
        </p:grpSpPr>
        <p:sp>
          <p:nvSpPr>
            <p:cNvPr id="30" name="心形 17"/>
            <p:cNvSpPr/>
            <p:nvPr/>
          </p:nvSpPr>
          <p:spPr>
            <a:xfrm flipH="1">
              <a:off x="3463556" y="3046034"/>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grp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1" name="心形 17"/>
            <p:cNvSpPr/>
            <p:nvPr/>
          </p:nvSpPr>
          <p:spPr>
            <a:xfrm>
              <a:off x="3463867" y="3788423"/>
              <a:ext cx="741787" cy="1363056"/>
            </a:xfrm>
            <a:custGeom>
              <a:avLst/>
              <a:gdLst>
                <a:gd name="connsiteX0" fmla="*/ 736082 w 1472164"/>
                <a:gd name="connsiteY0" fmla="*/ 345038 h 1380153"/>
                <a:gd name="connsiteX1" fmla="*/ 736082 w 1472164"/>
                <a:gd name="connsiteY1" fmla="*/ 1380153 h 1380153"/>
                <a:gd name="connsiteX2" fmla="*/ 736082 w 1472164"/>
                <a:gd name="connsiteY2" fmla="*/ 345038 h 1380153"/>
                <a:gd name="connsiteX0-1" fmla="*/ 741448 w 1410624"/>
                <a:gd name="connsiteY0-2" fmla="*/ 327941 h 1363056"/>
                <a:gd name="connsiteX1-3" fmla="*/ 741448 w 1410624"/>
                <a:gd name="connsiteY1-4" fmla="*/ 1363056 h 1363056"/>
                <a:gd name="connsiteX2-5" fmla="*/ 741448 w 1410624"/>
                <a:gd name="connsiteY2-6" fmla="*/ 327941 h 1363056"/>
                <a:gd name="connsiteX0-7" fmla="*/ 741448 w 743461"/>
                <a:gd name="connsiteY0-8" fmla="*/ 327941 h 1363056"/>
                <a:gd name="connsiteX1-9" fmla="*/ 741448 w 743461"/>
                <a:gd name="connsiteY1-10" fmla="*/ 1363056 h 1363056"/>
                <a:gd name="connsiteX2-11" fmla="*/ 741448 w 743461"/>
                <a:gd name="connsiteY2-12" fmla="*/ 327941 h 1363056"/>
                <a:gd name="connsiteX0-13" fmla="*/ 741448 w 741588"/>
                <a:gd name="connsiteY0-14" fmla="*/ 327941 h 1363056"/>
                <a:gd name="connsiteX1-15" fmla="*/ 741448 w 741588"/>
                <a:gd name="connsiteY1-16" fmla="*/ 1363056 h 1363056"/>
                <a:gd name="connsiteX2-17" fmla="*/ 741448 w 741588"/>
                <a:gd name="connsiteY2-18" fmla="*/ 327941 h 1363056"/>
                <a:gd name="connsiteX0-19" fmla="*/ 741448 w 741787"/>
                <a:gd name="connsiteY0-20" fmla="*/ 327941 h 1363056"/>
                <a:gd name="connsiteX1-21" fmla="*/ 741448 w 741787"/>
                <a:gd name="connsiteY1-22" fmla="*/ 1363056 h 1363056"/>
                <a:gd name="connsiteX2-23" fmla="*/ 741448 w 741787"/>
                <a:gd name="connsiteY2-24" fmla="*/ 327941 h 1363056"/>
              </a:gdLst>
              <a:ahLst/>
              <a:cxnLst>
                <a:cxn ang="0">
                  <a:pos x="connsiteX0-1" y="connsiteY0-2"/>
                </a:cxn>
                <a:cxn ang="0">
                  <a:pos x="connsiteX1-3" y="connsiteY1-4"/>
                </a:cxn>
                <a:cxn ang="0">
                  <a:pos x="connsiteX2-5" y="connsiteY2-6"/>
                </a:cxn>
              </a:cxnLst>
              <a:rect l="l" t="t" r="r" b="b"/>
              <a:pathLst>
                <a:path w="741787" h="1363056">
                  <a:moveTo>
                    <a:pt x="741448" y="327941"/>
                  </a:moveTo>
                  <a:cubicBezTo>
                    <a:pt x="742304" y="899098"/>
                    <a:pt x="741249" y="512051"/>
                    <a:pt x="741448" y="1363056"/>
                  </a:cubicBezTo>
                  <a:cubicBezTo>
                    <a:pt x="-761386" y="327941"/>
                    <a:pt x="434747" y="-477148"/>
                    <a:pt x="741448" y="327941"/>
                  </a:cubicBezTo>
                  <a:close/>
                </a:path>
              </a:pathLst>
            </a:custGeom>
            <a:grp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844256" y="2715766"/>
            <a:ext cx="2639983" cy="770065"/>
            <a:chOff x="821899" y="3826737"/>
            <a:chExt cx="2639983" cy="770065"/>
          </a:xfrm>
        </p:grpSpPr>
        <p:grpSp>
          <p:nvGrpSpPr>
            <p:cNvPr id="33" name="组合 44"/>
            <p:cNvGrpSpPr/>
            <p:nvPr/>
          </p:nvGrpSpPr>
          <p:grpSpPr bwMode="auto">
            <a:xfrm flipH="1">
              <a:off x="821899" y="4133252"/>
              <a:ext cx="2184400" cy="400110"/>
              <a:chOff x="-362770" y="3102960"/>
              <a:chExt cx="2183514" cy="400110"/>
            </a:xfrm>
          </p:grpSpPr>
          <p:sp>
            <p:nvSpPr>
              <p:cNvPr id="36" name="TextBox 11"/>
              <p:cNvSpPr txBox="1">
                <a:spLocks noChangeArrowheads="1"/>
              </p:cNvSpPr>
              <p:nvPr/>
            </p:nvSpPr>
            <p:spPr bwMode="auto">
              <a:xfrm>
                <a:off x="675034"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sp>
            <p:nvSpPr>
              <p:cNvPr id="37" name="TextBox 11"/>
              <p:cNvSpPr txBox="1">
                <a:spLocks noChangeArrowheads="1"/>
              </p:cNvSpPr>
              <p:nvPr/>
            </p:nvSpPr>
            <p:spPr bwMode="auto">
              <a:xfrm>
                <a:off x="-362770" y="3102960"/>
                <a:ext cx="1145710" cy="40011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    </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1000" kern="0" dirty="0" smtClean="0">
                    <a:solidFill>
                      <a:schemeClr val="accent1"/>
                    </a:solidFill>
                    <a:latin typeface="微软雅黑" panose="020B0503020204020204" pitchFamily="34" charset="-122"/>
                    <a:ea typeface="微软雅黑" panose="020B0503020204020204" pitchFamily="34" charset="-122"/>
                  </a:rPr>
                  <a:t>点击添加文本</a:t>
                </a:r>
                <a:endParaRPr lang="en-US" altLang="zh-CN" sz="1000" kern="0" dirty="0" smtClean="0">
                  <a:solidFill>
                    <a:schemeClr val="accent1"/>
                  </a:solidFill>
                  <a:latin typeface="微软雅黑" panose="020B0503020204020204" pitchFamily="34" charset="-122"/>
                  <a:ea typeface="微软雅黑" panose="020B0503020204020204" pitchFamily="34" charset="-122"/>
                </a:endParaRPr>
              </a:p>
            </p:txBody>
          </p:sp>
        </p:grpSp>
        <p:sp>
          <p:nvSpPr>
            <p:cNvPr id="34" name="TextBox 11"/>
            <p:cNvSpPr txBox="1">
              <a:spLocks noChangeArrowheads="1"/>
            </p:cNvSpPr>
            <p:nvPr/>
          </p:nvSpPr>
          <p:spPr bwMode="auto">
            <a:xfrm flipH="1">
              <a:off x="860810" y="3826737"/>
              <a:ext cx="1456585" cy="33855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smtClean="0">
                  <a:solidFill>
                    <a:schemeClr val="tx2"/>
                  </a:solidFill>
                  <a:latin typeface="微软雅黑" panose="020B0503020204020204" pitchFamily="34" charset="-122"/>
                  <a:ea typeface="微软雅黑" panose="020B0503020204020204" pitchFamily="34" charset="-122"/>
                </a:rPr>
                <a:t>标题文字</a:t>
              </a:r>
              <a:endParaRPr lang="en-US" altLang="zh-CN" sz="1600" kern="0" dirty="0" smtClean="0">
                <a:solidFill>
                  <a:schemeClr val="tx2"/>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868640" y="4596802"/>
              <a:ext cx="2593242" cy="0"/>
            </a:xfrm>
            <a:prstGeom prst="line">
              <a:avLst/>
            </a:prstGeom>
            <a:ln w="12700">
              <a:solidFill>
                <a:schemeClr val="tx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280052" y="242680"/>
            <a:ext cx="2904891" cy="338554"/>
            <a:chOff x="568442" y="319364"/>
            <a:chExt cx="3873190" cy="451406"/>
          </a:xfrm>
        </p:grpSpPr>
        <p:sp>
          <p:nvSpPr>
            <p:cNvPr id="39"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40" name="等腰三角形 39"/>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41"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Left)">
                                      <p:cBhvr>
                                        <p:cTn id="24" dur="500"/>
                                        <p:tgtEl>
                                          <p:spTgt spid="11"/>
                                        </p:tgtEl>
                                      </p:cBhvr>
                                    </p:animEffect>
                                  </p:childTnLst>
                                </p:cTn>
                              </p:par>
                            </p:childTnLst>
                          </p:cTn>
                        </p:par>
                        <p:par>
                          <p:cTn id="25" fill="hold">
                            <p:stCondLst>
                              <p:cond delay="1000"/>
                            </p:stCondLst>
                            <p:childTnLst>
                              <p:par>
                                <p:cTn id="26" presetID="1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Right)">
                                      <p:cBhvr>
                                        <p:cTn id="28" dur="500"/>
                                        <p:tgtEl>
                                          <p:spTgt spid="17"/>
                                        </p:tgtEl>
                                      </p:cBhvr>
                                    </p:animEffect>
                                  </p:childTnLst>
                                </p:cTn>
                              </p:par>
                            </p:childTnLst>
                          </p:cTn>
                        </p:par>
                        <p:par>
                          <p:cTn id="29" fill="hold">
                            <p:stCondLst>
                              <p:cond delay="1500"/>
                            </p:stCondLst>
                            <p:childTnLst>
                              <p:par>
                                <p:cTn id="30" presetID="1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slide(fromLeft)">
                                      <p:cBhvr>
                                        <p:cTn id="32" dur="500"/>
                                        <p:tgtEl>
                                          <p:spTgt spid="32"/>
                                        </p:tgtEl>
                                      </p:cBhvr>
                                    </p:animEffect>
                                  </p:childTnLst>
                                </p:cTn>
                              </p:par>
                            </p:childTnLst>
                          </p:cTn>
                        </p:par>
                        <p:par>
                          <p:cTn id="33" fill="hold">
                            <p:stCondLst>
                              <p:cond delay="2000"/>
                            </p:stCondLst>
                            <p:childTnLst>
                              <p:par>
                                <p:cTn id="34" presetID="12" presetClass="entr" presetSubtype="2"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slide(fromRigh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7"/>
          <p:cNvSpPr/>
          <p:nvPr/>
        </p:nvSpPr>
        <p:spPr>
          <a:xfrm>
            <a:off x="2536139" y="2869762"/>
            <a:ext cx="3856079" cy="90647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4461411" y="2420562"/>
            <a:ext cx="2768" cy="13556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40"/>
          <p:cNvSpPr txBox="1"/>
          <p:nvPr/>
        </p:nvSpPr>
        <p:spPr>
          <a:xfrm>
            <a:off x="1691680" y="3425122"/>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676508" y="1130754"/>
            <a:ext cx="1563386" cy="1563386"/>
            <a:chOff x="2848131" y="1860029"/>
            <a:chExt cx="3807502" cy="3807502"/>
          </a:xfrm>
        </p:grpSpPr>
        <p:sp>
          <p:nvSpPr>
            <p:cNvPr id="6" name="椭圆 5"/>
            <p:cNvSpPr/>
            <p:nvPr/>
          </p:nvSpPr>
          <p:spPr>
            <a:xfrm>
              <a:off x="2848131" y="1860029"/>
              <a:ext cx="3807502" cy="380750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7" name="文本框 91"/>
            <p:cNvSpPr txBox="1"/>
            <p:nvPr/>
          </p:nvSpPr>
          <p:spPr>
            <a:xfrm>
              <a:off x="3878640" y="2869024"/>
              <a:ext cx="1761479" cy="1798957"/>
            </a:xfrm>
            <a:prstGeom prst="rect">
              <a:avLst/>
            </a:prstGeom>
            <a:noFill/>
          </p:spPr>
          <p:txBody>
            <a:bodyPr wrap="none" rtlCol="0">
              <a:spAutoFit/>
            </a:bodyPr>
            <a:lstStyle/>
            <a:p>
              <a:pPr algn="ctr"/>
              <a:r>
                <a:rPr lang="zh-CN" altLang="en-US" sz="2100" dirty="0" smtClean="0">
                  <a:solidFill>
                    <a:schemeClr val="accent2"/>
                  </a:solidFill>
                  <a:latin typeface="微软雅黑" panose="020B0503020204020204" pitchFamily="34" charset="-122"/>
                  <a:ea typeface="微软雅黑" panose="020B0503020204020204" pitchFamily="34" charset="-122"/>
                </a:rPr>
                <a:t>标题</a:t>
              </a:r>
              <a:endParaRPr lang="en-US" altLang="zh-CN" sz="2100" dirty="0" smtClean="0">
                <a:solidFill>
                  <a:schemeClr val="accent2"/>
                </a:solidFill>
                <a:latin typeface="微软雅黑" panose="020B0503020204020204" pitchFamily="34" charset="-122"/>
                <a:ea typeface="微软雅黑" panose="020B0503020204020204" pitchFamily="34" charset="-122"/>
              </a:endParaRPr>
            </a:p>
            <a:p>
              <a:pPr algn="ctr"/>
              <a:r>
                <a:rPr lang="zh-CN" altLang="en-US" sz="2100" dirty="0" smtClean="0">
                  <a:solidFill>
                    <a:schemeClr val="accent2"/>
                  </a:solidFill>
                  <a:latin typeface="微软雅黑" panose="020B0503020204020204" pitchFamily="34" charset="-122"/>
                  <a:ea typeface="微软雅黑" panose="020B0503020204020204" pitchFamily="34" charset="-122"/>
                </a:rPr>
                <a:t>文字</a:t>
              </a:r>
              <a:endParaRPr lang="en-US" altLang="zh-CN" sz="2100" dirty="0">
                <a:solidFill>
                  <a:schemeClr val="accent2"/>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3072777" y="4096120"/>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752992" y="4096120"/>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946792" y="3369920"/>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en-US" altLang="zh-CN" sz="1000" dirty="0" smtClean="0">
              <a:solidFill>
                <a:schemeClr val="accent1"/>
              </a:solidFill>
              <a:latin typeface="微软雅黑" panose="020B0503020204020204" pitchFamily="34" charset="-122"/>
              <a:ea typeface="微软雅黑" panose="020B0503020204020204" pitchFamily="34" charset="-122"/>
            </a:endParaRPr>
          </a:p>
          <a:p>
            <a:r>
              <a:rPr lang="zh-CN" altLang="en-US" sz="1000" dirty="0">
                <a:solidFill>
                  <a:schemeClr val="accent1"/>
                </a:solidFill>
                <a:latin typeface="微软雅黑" panose="020B0503020204020204" pitchFamily="34" charset="-122"/>
                <a:ea typeface="微软雅黑" panose="020B0503020204020204" pitchFamily="34" charset="-122"/>
              </a:rPr>
              <a:t>单击此处添加</a:t>
            </a:r>
            <a:r>
              <a:rPr lang="zh-CN" altLang="en-US" sz="1000" dirty="0" smtClean="0">
                <a:solidFill>
                  <a:schemeClr val="accent1"/>
                </a:solidFill>
                <a:latin typeface="微软雅黑" panose="020B0503020204020204" pitchFamily="34" charset="-122"/>
                <a:ea typeface="微软雅黑" panose="020B0503020204020204" pitchFamily="34" charset="-122"/>
              </a:rPr>
              <a:t>文本</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125411" y="2515670"/>
            <a:ext cx="666198" cy="666198"/>
            <a:chOff x="2170416" y="2515670"/>
            <a:chExt cx="666198" cy="666198"/>
          </a:xfrm>
        </p:grpSpPr>
        <p:sp>
          <p:nvSpPr>
            <p:cNvPr id="12" name="椭圆 11"/>
            <p:cNvSpPr/>
            <p:nvPr/>
          </p:nvSpPr>
          <p:spPr>
            <a:xfrm>
              <a:off x="2170416" y="2515670"/>
              <a:ext cx="666198" cy="6661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13" name="文本框 91"/>
            <p:cNvSpPr txBox="1"/>
            <p:nvPr/>
          </p:nvSpPr>
          <p:spPr>
            <a:xfrm>
              <a:off x="2224311" y="2677666"/>
              <a:ext cx="595035" cy="338554"/>
            </a:xfrm>
            <a:prstGeom prst="rect">
              <a:avLst/>
            </a:prstGeom>
            <a:noFill/>
          </p:spPr>
          <p:txBody>
            <a:bodyPr wrap="none"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234329" y="3178200"/>
            <a:ext cx="666198" cy="666198"/>
            <a:chOff x="3279334" y="3178200"/>
            <a:chExt cx="666198" cy="666198"/>
          </a:xfrm>
        </p:grpSpPr>
        <p:sp>
          <p:nvSpPr>
            <p:cNvPr id="15" name="椭圆 14"/>
            <p:cNvSpPr/>
            <p:nvPr/>
          </p:nvSpPr>
          <p:spPr>
            <a:xfrm>
              <a:off x="3279334" y="3178200"/>
              <a:ext cx="666198" cy="66619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6" name="文本框 91"/>
            <p:cNvSpPr txBox="1"/>
            <p:nvPr/>
          </p:nvSpPr>
          <p:spPr>
            <a:xfrm>
              <a:off x="3302628" y="3342022"/>
              <a:ext cx="595035" cy="338554"/>
            </a:xfrm>
            <a:prstGeom prst="rect">
              <a:avLst/>
            </a:prstGeom>
            <a:noFill/>
          </p:spPr>
          <p:txBody>
            <a:bodyPr wrap="none"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913292" y="3256248"/>
            <a:ext cx="666198" cy="666198"/>
            <a:chOff x="4958297" y="3256248"/>
            <a:chExt cx="666198" cy="666198"/>
          </a:xfrm>
        </p:grpSpPr>
        <p:sp>
          <p:nvSpPr>
            <p:cNvPr id="18" name="椭圆 17"/>
            <p:cNvSpPr/>
            <p:nvPr/>
          </p:nvSpPr>
          <p:spPr>
            <a:xfrm>
              <a:off x="4958297" y="3256248"/>
              <a:ext cx="666198" cy="66619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9" name="文本框 91"/>
            <p:cNvSpPr txBox="1"/>
            <p:nvPr/>
          </p:nvSpPr>
          <p:spPr>
            <a:xfrm>
              <a:off x="4998123" y="3435846"/>
              <a:ext cx="595035" cy="338554"/>
            </a:xfrm>
            <a:prstGeom prst="rect">
              <a:avLst/>
            </a:prstGeom>
            <a:noFill/>
          </p:spPr>
          <p:txBody>
            <a:bodyPr wrap="none"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059118" y="2515670"/>
            <a:ext cx="666198" cy="666198"/>
            <a:chOff x="6104123" y="2515670"/>
            <a:chExt cx="666198" cy="666198"/>
          </a:xfrm>
        </p:grpSpPr>
        <p:sp>
          <p:nvSpPr>
            <p:cNvPr id="21" name="椭圆 20"/>
            <p:cNvSpPr/>
            <p:nvPr/>
          </p:nvSpPr>
          <p:spPr>
            <a:xfrm>
              <a:off x="6104123" y="2515670"/>
              <a:ext cx="666198" cy="66619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22" name="文本框 91"/>
            <p:cNvSpPr txBox="1"/>
            <p:nvPr/>
          </p:nvSpPr>
          <p:spPr>
            <a:xfrm>
              <a:off x="6137205" y="2665244"/>
              <a:ext cx="595035" cy="338554"/>
            </a:xfrm>
            <a:prstGeom prst="rect">
              <a:avLst/>
            </a:prstGeom>
            <a:noFill/>
          </p:spPr>
          <p:txBody>
            <a:bodyPr wrap="none" rtlCol="0">
              <a:spAutoFit/>
            </a:bodyPr>
            <a:lstStyle/>
            <a:p>
              <a:pPr algn="ctr"/>
              <a:r>
                <a:rPr lang="zh-CN" altLang="en-US" sz="1600" dirty="0" smtClean="0">
                  <a:solidFill>
                    <a:schemeClr val="accent2"/>
                  </a:solidFill>
                  <a:latin typeface="微软雅黑" panose="020B0503020204020204" pitchFamily="34" charset="-122"/>
                  <a:ea typeface="微软雅黑" panose="020B0503020204020204" pitchFamily="34" charset="-122"/>
                </a:rPr>
                <a:t>标题</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280052" y="242680"/>
            <a:ext cx="2904891" cy="338554"/>
            <a:chOff x="568442" y="319364"/>
            <a:chExt cx="3873190" cy="451406"/>
          </a:xfrm>
        </p:grpSpPr>
        <p:sp>
          <p:nvSpPr>
            <p:cNvPr id="24"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5" name="等腰三角形 24"/>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6"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rot="10800000">
            <a:off x="3674095" y="1945378"/>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bg1"/>
          </a:solidFill>
          <a:ln w="19050">
            <a:noFill/>
          </a:ln>
          <a:effectLst/>
        </p:spPr>
        <p:txBody>
          <a:bodyPr vert="horz" wrap="square" lIns="68580" tIns="34290" rIns="68580" bIns="34290" numCol="1" anchor="t" anchorCtr="0" compatLnSpc="1">
            <a:noAutofit/>
          </a:bodyPr>
          <a:lstStyle/>
          <a:p>
            <a:endParaRPr lang="zh-CN" altLang="en-US">
              <a:solidFill>
                <a:prstClr val="black"/>
              </a:solidFill>
            </a:endParaRPr>
          </a:p>
        </p:txBody>
      </p:sp>
      <p:sp>
        <p:nvSpPr>
          <p:cNvPr id="3" name="任意多边形 2"/>
          <p:cNvSpPr/>
          <p:nvPr/>
        </p:nvSpPr>
        <p:spPr bwMode="auto">
          <a:xfrm rot="14400000">
            <a:off x="4582801" y="2177083"/>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tx1"/>
          </a:solidFill>
          <a:ln w="19050">
            <a:noFill/>
          </a:ln>
          <a:effectLst/>
        </p:spPr>
        <p:txBody>
          <a:bodyPr vert="horz" wrap="square" lIns="68580" tIns="34290" rIns="68580" bIns="34290" numCol="1" anchor="t" anchorCtr="0" compatLnSpc="1">
            <a:noAutofit/>
          </a:bodyPr>
          <a:lstStyle/>
          <a:p>
            <a:endParaRPr lang="zh-CN" altLang="en-US">
              <a:solidFill>
                <a:prstClr val="black"/>
              </a:solidFill>
            </a:endParaRPr>
          </a:p>
        </p:txBody>
      </p:sp>
      <p:sp>
        <p:nvSpPr>
          <p:cNvPr id="4" name="任意多边形 3"/>
          <p:cNvSpPr/>
          <p:nvPr/>
        </p:nvSpPr>
        <p:spPr bwMode="auto">
          <a:xfrm rot="18000000">
            <a:off x="4856368" y="3076043"/>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bg2"/>
          </a:solidFill>
          <a:ln w="19050">
            <a:noFill/>
          </a:ln>
          <a:effectLst/>
        </p:spPr>
        <p:txBody>
          <a:bodyPr vert="horz" wrap="square" lIns="68580" tIns="34290" rIns="68580" bIns="34290" numCol="1" anchor="t" anchorCtr="0" compatLnSpc="1">
            <a:noAutofit/>
          </a:bodyPr>
          <a:lstStyle/>
          <a:p>
            <a:endParaRPr lang="zh-CN" altLang="en-US">
              <a:solidFill>
                <a:prstClr val="black"/>
              </a:solidFill>
            </a:endParaRPr>
          </a:p>
        </p:txBody>
      </p:sp>
      <p:sp>
        <p:nvSpPr>
          <p:cNvPr id="5" name="任意多边形 4"/>
          <p:cNvSpPr/>
          <p:nvPr/>
        </p:nvSpPr>
        <p:spPr bwMode="auto">
          <a:xfrm rot="10800000" flipH="1" flipV="1">
            <a:off x="4219760" y="3750943"/>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tx2"/>
          </a:solidFill>
          <a:ln w="19050">
            <a:noFill/>
          </a:ln>
          <a:effectLst/>
        </p:spPr>
        <p:txBody>
          <a:bodyPr vert="horz" wrap="square" lIns="68580" tIns="34290" rIns="68580" bIns="34290" numCol="1" anchor="t" anchorCtr="0" compatLnSpc="1">
            <a:noAutofit/>
          </a:bodyPr>
          <a:lstStyle/>
          <a:p>
            <a:endParaRPr lang="zh-CN" altLang="en-US" dirty="0">
              <a:solidFill>
                <a:prstClr val="black"/>
              </a:solidFill>
            </a:endParaRPr>
          </a:p>
        </p:txBody>
      </p:sp>
      <p:sp>
        <p:nvSpPr>
          <p:cNvPr id="6" name="任意多边形 5"/>
          <p:cNvSpPr/>
          <p:nvPr/>
        </p:nvSpPr>
        <p:spPr bwMode="auto">
          <a:xfrm rot="14400000" flipH="1" flipV="1">
            <a:off x="3311054" y="3519238"/>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tx1"/>
          </a:solidFill>
          <a:ln w="19050">
            <a:noFill/>
          </a:ln>
          <a:effectLst/>
        </p:spPr>
        <p:txBody>
          <a:bodyPr vert="horz" wrap="square" lIns="68580" tIns="34290" rIns="68580" bIns="34290" numCol="1" anchor="t" anchorCtr="0" compatLnSpc="1">
            <a:noAutofit/>
          </a:bodyPr>
          <a:lstStyle/>
          <a:p>
            <a:endParaRPr lang="zh-CN" altLang="en-US">
              <a:solidFill>
                <a:prstClr val="black"/>
              </a:solidFill>
            </a:endParaRPr>
          </a:p>
        </p:txBody>
      </p:sp>
      <p:sp>
        <p:nvSpPr>
          <p:cNvPr id="7" name="任意多边形 6"/>
          <p:cNvSpPr/>
          <p:nvPr/>
        </p:nvSpPr>
        <p:spPr bwMode="auto">
          <a:xfrm rot="18000000" flipH="1" flipV="1">
            <a:off x="3023200" y="2620278"/>
            <a:ext cx="1228715" cy="401493"/>
          </a:xfrm>
          <a:custGeom>
            <a:avLst/>
            <a:gdLst>
              <a:gd name="connsiteX0" fmla="*/ 1161826 w 1638286"/>
              <a:gd name="connsiteY0" fmla="*/ 535324 h 535324"/>
              <a:gd name="connsiteX1" fmla="*/ 309069 w 1638286"/>
              <a:gd name="connsiteY1" fmla="*/ 535324 h 535324"/>
              <a:gd name="connsiteX2" fmla="*/ 0 w 1638286"/>
              <a:gd name="connsiteY2" fmla="*/ 0 h 535324"/>
              <a:gd name="connsiteX3" fmla="*/ 105173 w 1638286"/>
              <a:gd name="connsiteY3" fmla="*/ 0 h 535324"/>
              <a:gd name="connsiteX4" fmla="*/ 108430 w 1638286"/>
              <a:gd name="connsiteY4" fmla="*/ 524 h 535324"/>
              <a:gd name="connsiteX5" fmla="*/ 916509 w 1638286"/>
              <a:gd name="connsiteY5" fmla="*/ 524 h 535324"/>
              <a:gd name="connsiteX6" fmla="*/ 919811 w 1638286"/>
              <a:gd name="connsiteY6" fmla="*/ 0 h 535324"/>
              <a:gd name="connsiteX7" fmla="*/ 1638286 w 1638286"/>
              <a:gd name="connsiteY7" fmla="*/ 0 h 535324"/>
              <a:gd name="connsiteX8" fmla="*/ 1623613 w 1638286"/>
              <a:gd name="connsiteY8" fmla="*/ 25429 h 535324"/>
              <a:gd name="connsiteX9" fmla="*/ 1412461 w 1638286"/>
              <a:gd name="connsiteY9" fmla="*/ 391366 h 535324"/>
              <a:gd name="connsiteX10" fmla="*/ 1161826 w 1638286"/>
              <a:gd name="connsiteY10" fmla="*/ 535324 h 53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286" h="535324">
                <a:moveTo>
                  <a:pt x="1161826" y="535324"/>
                </a:moveTo>
                <a:lnTo>
                  <a:pt x="309069" y="535324"/>
                </a:lnTo>
                <a:lnTo>
                  <a:pt x="0" y="0"/>
                </a:lnTo>
                <a:lnTo>
                  <a:pt x="105173" y="0"/>
                </a:lnTo>
                <a:lnTo>
                  <a:pt x="108430" y="524"/>
                </a:lnTo>
                <a:lnTo>
                  <a:pt x="916509" y="524"/>
                </a:lnTo>
                <a:lnTo>
                  <a:pt x="919811" y="0"/>
                </a:lnTo>
                <a:lnTo>
                  <a:pt x="1638286" y="0"/>
                </a:lnTo>
                <a:lnTo>
                  <a:pt x="1623613" y="25429"/>
                </a:lnTo>
                <a:cubicBezTo>
                  <a:pt x="1412461" y="391366"/>
                  <a:pt x="1412461" y="391366"/>
                  <a:pt x="1412461" y="391366"/>
                </a:cubicBezTo>
                <a:cubicBezTo>
                  <a:pt x="1366047" y="470311"/>
                  <a:pt x="1254654" y="535324"/>
                  <a:pt x="1161826" y="535324"/>
                </a:cubicBezTo>
                <a:close/>
              </a:path>
            </a:pathLst>
          </a:custGeom>
          <a:solidFill>
            <a:schemeClr val="bg2"/>
          </a:solidFill>
          <a:ln w="19050">
            <a:noFill/>
          </a:ln>
          <a:effectLst/>
        </p:spPr>
        <p:txBody>
          <a:bodyPr vert="horz" wrap="square" lIns="68580" tIns="34290" rIns="68580" bIns="34290" numCol="1" anchor="t" anchorCtr="0" compatLnSpc="1">
            <a:noAutofit/>
          </a:bodyPr>
          <a:lstStyle/>
          <a:p>
            <a:endParaRPr lang="zh-CN" altLang="en-US">
              <a:solidFill>
                <a:prstClr val="black"/>
              </a:solidFill>
            </a:endParaRPr>
          </a:p>
        </p:txBody>
      </p:sp>
      <p:sp>
        <p:nvSpPr>
          <p:cNvPr id="8" name="任意多边形 7"/>
          <p:cNvSpPr/>
          <p:nvPr/>
        </p:nvSpPr>
        <p:spPr>
          <a:xfrm flipH="1" flipV="1">
            <a:off x="1331640" y="2023092"/>
            <a:ext cx="2116159" cy="478971"/>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p:nvSpPr>
        <p:spPr>
          <a:xfrm flipH="1">
            <a:off x="1325558" y="3638959"/>
            <a:ext cx="2175741" cy="478971"/>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flipV="1">
            <a:off x="5607246" y="2039763"/>
            <a:ext cx="2205113" cy="478971"/>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1" name="任意多边形 10"/>
          <p:cNvSpPr/>
          <p:nvPr/>
        </p:nvSpPr>
        <p:spPr>
          <a:xfrm>
            <a:off x="5609603" y="3629125"/>
            <a:ext cx="2205113" cy="478971"/>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12700">
                <a:solidFill>
                  <a:srgbClr val="F45157">
                    <a:satMod val="155000"/>
                  </a:srgbClr>
                </a:solidFill>
                <a:prstDash val="solid"/>
              </a:ln>
              <a:solidFill>
                <a:srgbClr val="8FA3A4">
                  <a:tint val="85000"/>
                  <a:satMod val="155000"/>
                </a:srgbClr>
              </a:solidFill>
              <a:effectLst>
                <a:outerShdw blurRad="41275" dist="20320" dir="1800000" algn="tl" rotWithShape="0">
                  <a:srgbClr val="000000">
                    <a:alpha val="40000"/>
                  </a:srgbClr>
                </a:outerShdw>
              </a:effectLst>
            </a:endParaRPr>
          </a:p>
        </p:txBody>
      </p:sp>
      <p:grpSp>
        <p:nvGrpSpPr>
          <p:cNvPr id="12" name="组合 11"/>
          <p:cNvGrpSpPr/>
          <p:nvPr/>
        </p:nvGrpSpPr>
        <p:grpSpPr>
          <a:xfrm>
            <a:off x="4060324" y="2551579"/>
            <a:ext cx="1028283" cy="1028283"/>
            <a:chOff x="4982373" y="2208496"/>
            <a:chExt cx="2227648" cy="2227648"/>
          </a:xfrm>
          <a:effectLst/>
        </p:grpSpPr>
        <p:sp>
          <p:nvSpPr>
            <p:cNvPr id="13" name="椭圆 12"/>
            <p:cNvSpPr/>
            <p:nvPr/>
          </p:nvSpPr>
          <p:spPr>
            <a:xfrm>
              <a:off x="4982373" y="2208496"/>
              <a:ext cx="2227648" cy="2227648"/>
            </a:xfrm>
            <a:prstGeom prst="ellipse">
              <a:avLst/>
            </a:prstGeom>
            <a:gradFill>
              <a:gsLst>
                <a:gs pos="0">
                  <a:schemeClr val="bg1">
                    <a:lumMod val="97000"/>
                  </a:schemeClr>
                </a:gs>
                <a:gs pos="100000">
                  <a:schemeClr val="bg1">
                    <a:lumMod val="7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endParaRPr>
            </a:p>
          </p:txBody>
        </p:sp>
        <p:grpSp>
          <p:nvGrpSpPr>
            <p:cNvPr id="14" name="Group 35"/>
            <p:cNvGrpSpPr>
              <a:grpSpLocks noChangeAspect="1"/>
            </p:cNvGrpSpPr>
            <p:nvPr/>
          </p:nvGrpSpPr>
          <p:grpSpPr bwMode="auto">
            <a:xfrm>
              <a:off x="7021143" y="3577005"/>
              <a:ext cx="86125" cy="161136"/>
              <a:chOff x="4164" y="2298"/>
              <a:chExt cx="31" cy="58"/>
            </a:xfrm>
            <a:noFill/>
          </p:grpSpPr>
          <p:sp>
            <p:nvSpPr>
              <p:cNvPr id="15"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w="12700">
                <a:solidFill>
                  <a:schemeClr val="bg1">
                    <a:lumMod val="65000"/>
                  </a:schemeClr>
                </a:solidFill>
                <a:round/>
              </a:ln>
            </p:spPr>
            <p:txBody>
              <a:bodyPr vert="horz" wrap="square" lIns="91440" tIns="45720" rIns="91440" bIns="45720" numCol="1" anchor="t" anchorCtr="0" compatLnSpc="1"/>
              <a:lstStyle/>
              <a:p>
                <a:endParaRPr lang="zh-CN" altLang="en-US">
                  <a:solidFill>
                    <a:srgbClr val="56777F"/>
                  </a:solidFill>
                </a:endParaRPr>
              </a:p>
            </p:txBody>
          </p:sp>
          <p:sp>
            <p:nvSpPr>
              <p:cNvPr id="16"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w="12700">
                <a:solidFill>
                  <a:schemeClr val="bg1">
                    <a:lumMod val="65000"/>
                  </a:schemeClr>
                </a:solidFill>
                <a:round/>
              </a:ln>
            </p:spPr>
            <p:txBody>
              <a:bodyPr vert="horz" wrap="square" lIns="91440" tIns="45720" rIns="91440" bIns="45720" numCol="1" anchor="t" anchorCtr="0" compatLnSpc="1"/>
              <a:lstStyle/>
              <a:p>
                <a:endParaRPr lang="zh-CN" altLang="en-US">
                  <a:solidFill>
                    <a:srgbClr val="56777F"/>
                  </a:solidFill>
                </a:endParaRPr>
              </a:p>
            </p:txBody>
          </p:sp>
        </p:grpSp>
      </p:grpSp>
      <p:grpSp>
        <p:nvGrpSpPr>
          <p:cNvPr id="17" name="组合 1"/>
          <p:cNvGrpSpPr/>
          <p:nvPr/>
        </p:nvGrpSpPr>
        <p:grpSpPr>
          <a:xfrm>
            <a:off x="1259632" y="1275606"/>
            <a:ext cx="1764007" cy="669759"/>
            <a:chOff x="6382171" y="2195545"/>
            <a:chExt cx="1764007" cy="669759"/>
          </a:xfrm>
        </p:grpSpPr>
        <p:sp>
          <p:nvSpPr>
            <p:cNvPr id="18" name="TextBox 20"/>
            <p:cNvSpPr txBox="1"/>
            <p:nvPr/>
          </p:nvSpPr>
          <p:spPr bwMode="auto">
            <a:xfrm>
              <a:off x="6382171" y="2494098"/>
              <a:ext cx="1764007" cy="371206"/>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9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900" dirty="0">
                  <a:solidFill>
                    <a:schemeClr val="accent1"/>
                  </a:solidFill>
                  <a:latin typeface="微软雅黑" panose="020B0503020204020204" pitchFamily="34" charset="-122"/>
                  <a:ea typeface="微软雅黑" panose="020B0503020204020204" pitchFamily="34" charset="-122"/>
                </a:rPr>
                <a:t>此处添加段落文本单击</a:t>
              </a:r>
              <a:r>
                <a:rPr lang="zh-CN" altLang="en-US" sz="900" dirty="0" smtClean="0">
                  <a:solidFill>
                    <a:schemeClr val="accent1"/>
                  </a:solidFill>
                  <a:latin typeface="微软雅黑" panose="020B0503020204020204" pitchFamily="34" charset="-122"/>
                  <a:ea typeface="微软雅黑" panose="020B0503020204020204" pitchFamily="34" charset="-122"/>
                </a:rPr>
                <a:t>此处</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sp>
          <p:nvSpPr>
            <p:cNvPr id="19" name="TextBox 19"/>
            <p:cNvSpPr txBox="1">
              <a:spLocks noChangeArrowheads="1"/>
            </p:cNvSpPr>
            <p:nvPr/>
          </p:nvSpPr>
          <p:spPr bwMode="auto">
            <a:xfrm>
              <a:off x="6382172" y="2195545"/>
              <a:ext cx="1764006" cy="30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4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400" dirty="0">
                <a:solidFill>
                  <a:schemeClr val="bg2"/>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0" name="组合 1"/>
          <p:cNvGrpSpPr/>
          <p:nvPr/>
        </p:nvGrpSpPr>
        <p:grpSpPr>
          <a:xfrm>
            <a:off x="1259632" y="3315738"/>
            <a:ext cx="1764007" cy="669759"/>
            <a:chOff x="6382171" y="2195545"/>
            <a:chExt cx="1764007" cy="669759"/>
          </a:xfrm>
        </p:grpSpPr>
        <p:sp>
          <p:nvSpPr>
            <p:cNvPr id="21" name="TextBox 20"/>
            <p:cNvSpPr txBox="1"/>
            <p:nvPr/>
          </p:nvSpPr>
          <p:spPr bwMode="auto">
            <a:xfrm>
              <a:off x="6382171" y="2494098"/>
              <a:ext cx="1764007" cy="371206"/>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9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900" dirty="0">
                  <a:solidFill>
                    <a:schemeClr val="accent1"/>
                  </a:solidFill>
                  <a:latin typeface="微软雅黑" panose="020B0503020204020204" pitchFamily="34" charset="-122"/>
                  <a:ea typeface="微软雅黑" panose="020B0503020204020204" pitchFamily="34" charset="-122"/>
                </a:rPr>
                <a:t>此处添加段落文本单击</a:t>
              </a:r>
              <a:r>
                <a:rPr lang="zh-CN" altLang="en-US" sz="900" dirty="0" smtClean="0">
                  <a:solidFill>
                    <a:schemeClr val="accent1"/>
                  </a:solidFill>
                  <a:latin typeface="微软雅黑" panose="020B0503020204020204" pitchFamily="34" charset="-122"/>
                  <a:ea typeface="微软雅黑" panose="020B0503020204020204" pitchFamily="34" charset="-122"/>
                </a:rPr>
                <a:t>此处</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sp>
          <p:nvSpPr>
            <p:cNvPr id="22" name="TextBox 19"/>
            <p:cNvSpPr txBox="1">
              <a:spLocks noChangeArrowheads="1"/>
            </p:cNvSpPr>
            <p:nvPr/>
          </p:nvSpPr>
          <p:spPr bwMode="auto">
            <a:xfrm>
              <a:off x="6382172" y="2195545"/>
              <a:ext cx="1764006" cy="30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400" dirty="0">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3" name="组合 1"/>
          <p:cNvGrpSpPr/>
          <p:nvPr/>
        </p:nvGrpSpPr>
        <p:grpSpPr>
          <a:xfrm>
            <a:off x="6120361" y="1275606"/>
            <a:ext cx="1764007" cy="669759"/>
            <a:chOff x="6382171" y="2195545"/>
            <a:chExt cx="1764007" cy="669759"/>
          </a:xfrm>
        </p:grpSpPr>
        <p:sp>
          <p:nvSpPr>
            <p:cNvPr id="24" name="TextBox 20"/>
            <p:cNvSpPr txBox="1"/>
            <p:nvPr/>
          </p:nvSpPr>
          <p:spPr bwMode="auto">
            <a:xfrm>
              <a:off x="6382171" y="2494098"/>
              <a:ext cx="1764007" cy="371206"/>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9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900" dirty="0">
                  <a:solidFill>
                    <a:schemeClr val="accent1"/>
                  </a:solidFill>
                  <a:latin typeface="微软雅黑" panose="020B0503020204020204" pitchFamily="34" charset="-122"/>
                  <a:ea typeface="微软雅黑" panose="020B0503020204020204" pitchFamily="34" charset="-122"/>
                </a:rPr>
                <a:t>此处添加段落文本单击</a:t>
              </a:r>
              <a:r>
                <a:rPr lang="zh-CN" altLang="en-US" sz="900" dirty="0" smtClean="0">
                  <a:solidFill>
                    <a:schemeClr val="accent1"/>
                  </a:solidFill>
                  <a:latin typeface="微软雅黑" panose="020B0503020204020204" pitchFamily="34" charset="-122"/>
                  <a:ea typeface="微软雅黑" panose="020B0503020204020204" pitchFamily="34" charset="-122"/>
                </a:rPr>
                <a:t>此处</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sp>
          <p:nvSpPr>
            <p:cNvPr id="25" name="TextBox 19"/>
            <p:cNvSpPr txBox="1">
              <a:spLocks noChangeArrowheads="1"/>
            </p:cNvSpPr>
            <p:nvPr/>
          </p:nvSpPr>
          <p:spPr bwMode="auto">
            <a:xfrm>
              <a:off x="6382172" y="2195545"/>
              <a:ext cx="1764006" cy="30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400" dirty="0">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6" name="组合 1"/>
          <p:cNvGrpSpPr/>
          <p:nvPr/>
        </p:nvGrpSpPr>
        <p:grpSpPr>
          <a:xfrm>
            <a:off x="6120361" y="3315738"/>
            <a:ext cx="1764007" cy="669759"/>
            <a:chOff x="6382171" y="2195545"/>
            <a:chExt cx="1764007" cy="669759"/>
          </a:xfrm>
        </p:grpSpPr>
        <p:sp>
          <p:nvSpPr>
            <p:cNvPr id="27" name="TextBox 20"/>
            <p:cNvSpPr txBox="1"/>
            <p:nvPr/>
          </p:nvSpPr>
          <p:spPr bwMode="auto">
            <a:xfrm>
              <a:off x="6382171" y="2494098"/>
              <a:ext cx="1764007" cy="371206"/>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9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900" dirty="0">
                  <a:solidFill>
                    <a:schemeClr val="accent1"/>
                  </a:solidFill>
                  <a:latin typeface="微软雅黑" panose="020B0503020204020204" pitchFamily="34" charset="-122"/>
                  <a:ea typeface="微软雅黑" panose="020B0503020204020204" pitchFamily="34" charset="-122"/>
                </a:rPr>
                <a:t>此处添加段落文本单击</a:t>
              </a:r>
              <a:r>
                <a:rPr lang="zh-CN" altLang="en-US" sz="900" dirty="0" smtClean="0">
                  <a:solidFill>
                    <a:schemeClr val="accent1"/>
                  </a:solidFill>
                  <a:latin typeface="微软雅黑" panose="020B0503020204020204" pitchFamily="34" charset="-122"/>
                  <a:ea typeface="微软雅黑" panose="020B0503020204020204" pitchFamily="34" charset="-122"/>
                </a:rPr>
                <a:t>此处</a:t>
              </a:r>
              <a:endParaRPr lang="zh-CN" altLang="en-US" sz="900" dirty="0">
                <a:solidFill>
                  <a:schemeClr val="accent1"/>
                </a:solidFill>
                <a:latin typeface="微软雅黑" panose="020B0503020204020204" pitchFamily="34" charset="-122"/>
                <a:ea typeface="微软雅黑" panose="020B0503020204020204" pitchFamily="34" charset="-122"/>
              </a:endParaRPr>
            </a:p>
          </p:txBody>
        </p:sp>
        <p:sp>
          <p:nvSpPr>
            <p:cNvPr id="28" name="TextBox 19"/>
            <p:cNvSpPr txBox="1">
              <a:spLocks noChangeArrowheads="1"/>
            </p:cNvSpPr>
            <p:nvPr/>
          </p:nvSpPr>
          <p:spPr bwMode="auto">
            <a:xfrm>
              <a:off x="6382172" y="2195545"/>
              <a:ext cx="1764006" cy="30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400" dirty="0" smtClean="0">
                  <a:solidFill>
                    <a:schemeClr val="bg2"/>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1400" dirty="0">
                <a:solidFill>
                  <a:schemeClr val="bg2"/>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9" name="TextBox 19"/>
          <p:cNvSpPr txBox="1">
            <a:spLocks noChangeArrowheads="1"/>
          </p:cNvSpPr>
          <p:nvPr/>
        </p:nvSpPr>
        <p:spPr bwMode="auto">
          <a:xfrm>
            <a:off x="4113664" y="2777188"/>
            <a:ext cx="926862" cy="58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16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标题</a:t>
            </a:r>
            <a:endParaRPr lang="en-US" altLang="zh-CN" sz="16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a:p>
            <a:pPr algn="ctr" fontAlgn="base">
              <a:spcBef>
                <a:spcPct val="0"/>
              </a:spcBef>
              <a:spcAft>
                <a:spcPct val="0"/>
              </a:spcAft>
            </a:pPr>
            <a:r>
              <a:rPr lang="zh-CN" altLang="en-US" sz="16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文字</a:t>
            </a:r>
            <a:endParaRPr lang="zh-CN" altLang="zh-CN" sz="1600"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0" name="组合 29"/>
          <p:cNvGrpSpPr/>
          <p:nvPr/>
        </p:nvGrpSpPr>
        <p:grpSpPr>
          <a:xfrm>
            <a:off x="280052" y="242680"/>
            <a:ext cx="2904891" cy="338554"/>
            <a:chOff x="568442" y="319364"/>
            <a:chExt cx="3873190" cy="451406"/>
          </a:xfrm>
        </p:grpSpPr>
        <p:sp>
          <p:nvSpPr>
            <p:cNvPr id="31" name="文本框 23"/>
            <p:cNvSpPr txBox="1"/>
            <p:nvPr/>
          </p:nvSpPr>
          <p:spPr>
            <a:xfrm>
              <a:off x="665958" y="319364"/>
              <a:ext cx="2024486" cy="451406"/>
            </a:xfrm>
            <a:prstGeom prst="rect">
              <a:avLst/>
            </a:prstGeom>
            <a:noFill/>
          </p:spPr>
          <p:txBody>
            <a:bodyPr wrap="none" rtlCol="0">
              <a:sp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rPr>
                <a:t>标题文字内容 </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2" name="等腰三角形 31"/>
            <p:cNvSpPr/>
            <p:nvPr/>
          </p:nvSpPr>
          <p:spPr>
            <a:xfrm rot="16200000" flipH="1" flipV="1">
              <a:off x="492508" y="454911"/>
              <a:ext cx="304323" cy="152455"/>
            </a:xfrm>
            <a:prstGeom prst="triangle">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3" name="文本框 23"/>
            <p:cNvSpPr txBox="1"/>
            <p:nvPr/>
          </p:nvSpPr>
          <p:spPr>
            <a:xfrm>
              <a:off x="2306003" y="429775"/>
              <a:ext cx="2135629" cy="328295"/>
            </a:xfrm>
            <a:prstGeom prst="rect">
              <a:avLst/>
            </a:prstGeom>
            <a:noFill/>
          </p:spPr>
          <p:txBody>
            <a:bodyPr wrap="none" rtlCol="0">
              <a:spAutoFit/>
            </a:bodyPr>
            <a:lstStyle/>
            <a:p>
              <a:r>
                <a:rPr lang="en-US" altLang="zh-CN" sz="1000" dirty="0" smtClean="0">
                  <a:solidFill>
                    <a:schemeClr val="accent1">
                      <a:lumMod val="25000"/>
                      <a:lumOff val="75000"/>
                    </a:schemeClr>
                  </a:solidFill>
                  <a:latin typeface="微软雅黑" panose="020B0503020204020204" pitchFamily="34" charset="-122"/>
                  <a:ea typeface="微软雅黑" panose="020B0503020204020204" pitchFamily="34" charset="-122"/>
                </a:rPr>
                <a:t>  Click </a:t>
              </a:r>
              <a:r>
                <a:rPr lang="en-US" altLang="zh-CN" sz="1000" dirty="0">
                  <a:solidFill>
                    <a:schemeClr val="accent1">
                      <a:lumMod val="25000"/>
                      <a:lumOff val="75000"/>
                    </a:schemeClr>
                  </a:solidFill>
                  <a:latin typeface="微软雅黑" panose="020B0503020204020204" pitchFamily="34" charset="-122"/>
                  <a:ea typeface="微软雅黑" panose="020B0503020204020204" pitchFamily="34" charset="-122"/>
                </a:rPr>
                <a:t>here to add Title</a:t>
              </a:r>
              <a:endParaRPr lang="zh-CN" altLang="en-US" sz="1000" dirty="0">
                <a:solidFill>
                  <a:schemeClr val="accent1">
                    <a:lumMod val="25000"/>
                    <a:lumOff val="7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anim calcmode="lin" valueType="num">
                                      <p:cBhvr>
                                        <p:cTn id="55" dur="500" fill="hold"/>
                                        <p:tgtEl>
                                          <p:spTgt spid="20"/>
                                        </p:tgtEl>
                                        <p:attrNameLst>
                                          <p:attrName>ppt_x</p:attrName>
                                        </p:attrNameLst>
                                      </p:cBhvr>
                                      <p:tavLst>
                                        <p:tav tm="0">
                                          <p:val>
                                            <p:strVal val="#ppt_x"/>
                                          </p:val>
                                        </p:tav>
                                        <p:tav tm="100000">
                                          <p:val>
                                            <p:strVal val="#ppt_x"/>
                                          </p:val>
                                        </p:tav>
                                      </p:tavLst>
                                    </p:anim>
                                    <p:anim calcmode="lin" valueType="num">
                                      <p:cBhvr>
                                        <p:cTn id="56" dur="5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500" fill="hold"/>
                                        <p:tgtEl>
                                          <p:spTgt spid="23"/>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anim calcmode="lin" valueType="num">
                                      <p:cBhvr>
                                        <p:cTn id="65" dur="500" fill="hold"/>
                                        <p:tgtEl>
                                          <p:spTgt spid="26"/>
                                        </p:tgtEl>
                                        <p:attrNameLst>
                                          <p:attrName>ppt_x</p:attrName>
                                        </p:attrNameLst>
                                      </p:cBhvr>
                                      <p:tavLst>
                                        <p:tav tm="0">
                                          <p:val>
                                            <p:strVal val="#ppt_x"/>
                                          </p:val>
                                        </p:tav>
                                        <p:tav tm="100000">
                                          <p:val>
                                            <p:strVal val="#ppt_x"/>
                                          </p:val>
                                        </p:tav>
                                      </p:tavLst>
                                    </p:anim>
                                    <p:anim calcmode="lin" valueType="num">
                                      <p:cBhvr>
                                        <p:cTn id="66" dur="500" fill="hold"/>
                                        <p:tgtEl>
                                          <p:spTgt spid="2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anim calcmode="lin" valueType="num">
                                      <p:cBhvr>
                                        <p:cTn id="70" dur="500" fill="hold"/>
                                        <p:tgtEl>
                                          <p:spTgt spid="10"/>
                                        </p:tgtEl>
                                        <p:attrNameLst>
                                          <p:attrName>ppt_x</p:attrName>
                                        </p:attrNameLst>
                                      </p:cBhvr>
                                      <p:tavLst>
                                        <p:tav tm="0">
                                          <p:val>
                                            <p:strVal val="#ppt_x"/>
                                          </p:val>
                                        </p:tav>
                                        <p:tav tm="100000">
                                          <p:val>
                                            <p:strVal val="#ppt_x"/>
                                          </p:val>
                                        </p:tav>
                                      </p:tavLst>
                                    </p:anim>
                                    <p:anim calcmode="lin" valueType="num">
                                      <p:cBhvr>
                                        <p:cTn id="71" dur="500" fill="hold"/>
                                        <p:tgtEl>
                                          <p:spTgt spid="10"/>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anim calcmode="lin" valueType="num">
                                      <p:cBhvr>
                                        <p:cTn id="75" dur="500" fill="hold"/>
                                        <p:tgtEl>
                                          <p:spTgt spid="11"/>
                                        </p:tgtEl>
                                        <p:attrNameLst>
                                          <p:attrName>ppt_x</p:attrName>
                                        </p:attrNameLst>
                                      </p:cBhvr>
                                      <p:tavLst>
                                        <p:tav tm="0">
                                          <p:val>
                                            <p:strVal val="#ppt_x"/>
                                          </p:val>
                                        </p:tav>
                                        <p:tav tm="100000">
                                          <p:val>
                                            <p:strVal val="#ppt_x"/>
                                          </p:val>
                                        </p:tav>
                                      </p:tavLst>
                                    </p:anim>
                                    <p:anim calcmode="lin" valueType="num">
                                      <p:cBhvr>
                                        <p:cTn id="76" dur="500" fill="hold"/>
                                        <p:tgtEl>
                                          <p:spTgt spid="1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anim calcmode="lin" valueType="num">
                                      <p:cBhvr>
                                        <p:cTn id="80" dur="500" fill="hold"/>
                                        <p:tgtEl>
                                          <p:spTgt spid="8"/>
                                        </p:tgtEl>
                                        <p:attrNameLst>
                                          <p:attrName>ppt_x</p:attrName>
                                        </p:attrNameLst>
                                      </p:cBhvr>
                                      <p:tavLst>
                                        <p:tav tm="0">
                                          <p:val>
                                            <p:strVal val="#ppt_x"/>
                                          </p:val>
                                        </p:tav>
                                        <p:tav tm="100000">
                                          <p:val>
                                            <p:strVal val="#ppt_x"/>
                                          </p:val>
                                        </p:tav>
                                      </p:tavLst>
                                    </p:anim>
                                    <p:anim calcmode="lin" valueType="num">
                                      <p:cBhvr>
                                        <p:cTn id="81" dur="500" fill="hold"/>
                                        <p:tgtEl>
                                          <p:spTgt spid="8"/>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anim calcmode="lin" valueType="num">
                                      <p:cBhvr>
                                        <p:cTn id="85" dur="500" fill="hold"/>
                                        <p:tgtEl>
                                          <p:spTgt spid="9"/>
                                        </p:tgtEl>
                                        <p:attrNameLst>
                                          <p:attrName>ppt_x</p:attrName>
                                        </p:attrNameLst>
                                      </p:cBhvr>
                                      <p:tavLst>
                                        <p:tav tm="0">
                                          <p:val>
                                            <p:strVal val="#ppt_x"/>
                                          </p:val>
                                        </p:tav>
                                        <p:tav tm="100000">
                                          <p:val>
                                            <p:strVal val="#ppt_x"/>
                                          </p:val>
                                        </p:tav>
                                      </p:tavLst>
                                    </p:anim>
                                    <p:anim calcmode="lin" valueType="num">
                                      <p:cBhvr>
                                        <p:cTn id="8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29" grpId="0"/>
    </p:bldLst>
  </p:timing>
</p:sld>
</file>

<file path=ppt/theme/theme1.xml><?xml version="1.0" encoding="utf-8"?>
<a:theme xmlns:a="http://schemas.openxmlformats.org/drawingml/2006/main" name="Office 主题​​">
  <a:themeElements>
    <a:clrScheme name="自定义 3118">
      <a:dk1>
        <a:srgbClr val="4EA0C6"/>
      </a:dk1>
      <a:lt1>
        <a:srgbClr val="CAA01E"/>
      </a:lt1>
      <a:dk2>
        <a:srgbClr val="4EA0C6"/>
      </a:dk2>
      <a:lt2>
        <a:srgbClr val="CAA01E"/>
      </a:lt2>
      <a:accent1>
        <a:srgbClr val="080808"/>
      </a:accent1>
      <a:accent2>
        <a:srgbClr val="FFFFFF"/>
      </a:accent2>
      <a:accent3>
        <a:srgbClr val="080808"/>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5570</Words>
  <Application>Microsoft Office PowerPoint</Application>
  <PresentationFormat>全屏显示(16:9)</PresentationFormat>
  <Paragraphs>614</Paragraphs>
  <Slides>42</Slides>
  <Notes>42</Notes>
  <HiddenSlides>0</HiddenSlides>
  <MMClips>0</MMClips>
  <ScaleCrop>false</ScaleCrop>
  <HeadingPairs>
    <vt:vector size="4" baseType="variant">
      <vt:variant>
        <vt:lpstr>主题</vt:lpstr>
      </vt:variant>
      <vt:variant>
        <vt:i4>1</vt:i4>
      </vt:variant>
      <vt:variant>
        <vt:lpstr>幻灯片标题</vt:lpstr>
      </vt:variant>
      <vt:variant>
        <vt:i4>42</vt:i4>
      </vt:variant>
    </vt:vector>
  </HeadingPairs>
  <TitlesOfParts>
    <vt:vector size="43"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1685</cp:revision>
  <dcterms:created xsi:type="dcterms:W3CDTF">2014-06-06T07:22:00Z</dcterms:created>
  <dcterms:modified xsi:type="dcterms:W3CDTF">2017-07-08T07:11:55Z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