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xls" ContentType="application/vnd.ms-exce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mp3"/>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83" r:id="rId3"/>
    <p:sldId id="258" r:id="rId4"/>
    <p:sldId id="257" r:id="rId5"/>
    <p:sldId id="320" r:id="rId6"/>
    <p:sldId id="284" r:id="rId7"/>
    <p:sldId id="262" r:id="rId8"/>
    <p:sldId id="285" r:id="rId9"/>
    <p:sldId id="286" r:id="rId10"/>
    <p:sldId id="287" r:id="rId11"/>
    <p:sldId id="295" r:id="rId12"/>
    <p:sldId id="288" r:id="rId13"/>
    <p:sldId id="290" r:id="rId14"/>
    <p:sldId id="294" r:id="rId15"/>
    <p:sldId id="296" r:id="rId16"/>
    <p:sldId id="297" r:id="rId17"/>
    <p:sldId id="298" r:id="rId18"/>
    <p:sldId id="299" r:id="rId19"/>
    <p:sldId id="304" r:id="rId20"/>
    <p:sldId id="322" r:id="rId21"/>
    <p:sldId id="323" r:id="rId22"/>
    <p:sldId id="324" r:id="rId23"/>
    <p:sldId id="325" r:id="rId24"/>
    <p:sldId id="321" r:id="rId25"/>
    <p:sldId id="317" r:id="rId26"/>
    <p:sldId id="318" r:id="rId27"/>
    <p:sldId id="313" r:id="rId28"/>
    <p:sldId id="319" r:id="rId29"/>
    <p:sldId id="307" r:id="rId30"/>
    <p:sldId id="309" r:id="rId31"/>
    <p:sldId id="310" r:id="rId32"/>
    <p:sldId id="270" r:id="rId33"/>
    <p:sldId id="326"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8632C"/>
    <a:srgbClr val="A5D5CC"/>
    <a:srgbClr val="68A0B4"/>
    <a:srgbClr val="46BBC1"/>
    <a:srgbClr val="BEC2C3"/>
    <a:srgbClr val="404040"/>
    <a:srgbClr val="1A525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5" autoAdjust="0"/>
    <p:restoredTop sz="89117" autoAdjust="0"/>
  </p:normalViewPr>
  <p:slideViewPr>
    <p:cSldViewPr snapToGrid="0">
      <p:cViewPr varScale="1">
        <p:scale>
          <a:sx n="98" d="100"/>
          <a:sy n="98" d="100"/>
        </p:scale>
        <p:origin x="-1038" y="-9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21.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pieChart>
        <c:varyColors val="1"/>
        <c:ser>
          <c:idx val="0"/>
          <c:order val="0"/>
          <c:tx>
            <c:strRef>
              <c:f>Sheet1!$B$1</c:f>
              <c:strCache>
                <c:ptCount val="1"/>
                <c:pt idx="0">
                  <c:v>销售额</c:v>
                </c:pt>
              </c:strCache>
            </c:strRef>
          </c:tx>
          <c:spPr>
            <a:gradFill>
              <a:gsLst>
                <a:gs pos="100000">
                  <a:schemeClr val="bg1"/>
                </a:gs>
                <a:gs pos="0">
                  <a:schemeClr val="bg1">
                    <a:lumMod val="85000"/>
                  </a:schemeClr>
                </a:gs>
              </a:gsLst>
              <a:lin ang="2700000" scaled="1"/>
            </a:gradFill>
            <a:ln w="47520">
              <a:gradFill>
                <a:gsLst>
                  <a:gs pos="0">
                    <a:schemeClr val="bg1"/>
                  </a:gs>
                  <a:gs pos="100000">
                    <a:schemeClr val="bg1">
                      <a:lumMod val="85000"/>
                    </a:schemeClr>
                  </a:gs>
                </a:gsLst>
                <a:lin ang="5400000" scaled="1"/>
              </a:gradFill>
            </a:ln>
            <a:effectLst>
              <a:outerShdw blurRad="50800" dist="38100" dir="2700000" algn="tl" rotWithShape="0">
                <a:prstClr val="black">
                  <a:alpha val="40000"/>
                </a:prstClr>
              </a:outerShdw>
            </a:effectLst>
          </c:spPr>
          <c:dPt>
            <c:idx val="0"/>
            <c:explosion val="9"/>
          </c:dPt>
          <c:dPt>
            <c:idx val="1"/>
            <c:explosion val="6"/>
          </c:dPt>
          <c:dPt>
            <c:idx val="2"/>
            <c:explosion val="10"/>
          </c:dPt>
          <c:dLbls>
            <c:dLbl>
              <c:idx val="0"/>
              <c:layout>
                <c:manualLayout>
                  <c:x val="-0.16806791338582702"/>
                  <c:y val="-6.0559543518728914E-2"/>
                </c:manualLayout>
              </c:layout>
              <c:tx>
                <c:rich>
                  <a:bodyPr/>
                  <a:lstStyle/>
                  <a:p>
                    <a:r>
                      <a:rPr lang="en-US"/>
                      <a:t>64%</a:t>
                    </a:r>
                  </a:p>
                </c:rich>
              </c:tx>
              <c:dLblPos val="bestFit"/>
              <c:extLst>
                <c:ext xmlns:c15="http://schemas.microsoft.com/office/drawing/2012/chart" uri="{CE6537A1-D6FC-4f65-9D91-7224C49458BB}">
                  <c15:layout/>
                </c:ext>
              </c:extLst>
            </c:dLbl>
            <c:dLbl>
              <c:idx val="1"/>
              <c:layout>
                <c:manualLayout>
                  <c:x val="0.149124753937008"/>
                  <c:y val="2.7523558838363809E-2"/>
                </c:manualLayout>
              </c:layout>
              <c:tx>
                <c:rich>
                  <a:bodyPr/>
                  <a:lstStyle/>
                  <a:p>
                    <a:r>
                      <a:rPr lang="en-US"/>
                      <a:t>24%</a:t>
                    </a:r>
                  </a:p>
                </c:rich>
              </c:tx>
              <c:dLblPos val="bestFit"/>
              <c:extLst>
                <c:ext xmlns:c15="http://schemas.microsoft.com/office/drawing/2012/chart" uri="{CE6537A1-D6FC-4f65-9D91-7224C49458BB}">
                  <c15:layout/>
                </c:ext>
              </c:extLst>
            </c:dLbl>
            <c:dLbl>
              <c:idx val="2"/>
              <c:layout>
                <c:manualLayout>
                  <c:x val="8.2787770669291327E-2"/>
                  <c:y val="0.14490943990468502"/>
                </c:manualLayout>
              </c:layout>
              <c:tx>
                <c:rich>
                  <a:bodyPr/>
                  <a:lstStyle/>
                  <a:p>
                    <a:r>
                      <a:rPr lang="en-US"/>
                      <a:t>12%</a:t>
                    </a:r>
                  </a:p>
                </c:rich>
              </c:tx>
              <c:dLblPos val="bestFit"/>
              <c:extLst>
                <c:ext xmlns:c15="http://schemas.microsoft.com/office/drawing/2012/chart" uri="{CE6537A1-D6FC-4f65-9D91-7224C49458BB}">
                  <c15:layout/>
                </c:ext>
              </c:extLst>
            </c:dLbl>
            <c:spPr>
              <a:noFill/>
              <a:ln w="25344">
                <a:noFill/>
              </a:ln>
              <a:effectLst/>
            </c:spPr>
            <c:txPr>
              <a:bodyPr rot="0" spcFirstLastPara="0" vertOverflow="ellipsis" vert="horz" wrap="square" lIns="38100" tIns="19050" rIns="38100" bIns="19050" anchor="ctr" anchorCtr="1">
                <a:spAutoFit/>
              </a:bodyPr>
              <a:lstStyle/>
              <a:p>
                <a:pPr>
                  <a:defRPr lang="zh-CN" sz="1595" b="0" i="0" u="none" strike="noStrike" kern="1200" baseline="0">
                    <a:solidFill>
                      <a:schemeClr val="tx1">
                        <a:lumMod val="75000"/>
                        <a:lumOff val="25000"/>
                      </a:schemeClr>
                    </a:solidFill>
                    <a:latin typeface="+mn-lt"/>
                    <a:ea typeface="+mn-ea"/>
                    <a:cs typeface="+mn-ea"/>
                    <a:sym typeface="+mn-lt"/>
                  </a:defRPr>
                </a:pPr>
                <a:endParaRPr lang="zh-CN"/>
              </a:p>
            </c:txPr>
            <c:dLblPos val="bestFit"/>
            <c:showVal val="1"/>
            <c:showLeaderLines val="1"/>
            <c:extLst>
              <c:ext xmlns:c15="http://schemas.microsoft.com/office/drawing/2012/chart" uri="{CE6537A1-D6FC-4f65-9D91-7224C49458BB}">
                <c15:layout/>
                <c15:showLeaderLines val="1"/>
                <c15:leaderLines>
                  <c:spPr>
                    <a:ln w="9504" cap="flat" cmpd="sng" algn="ctr">
                      <a:solidFill>
                        <a:schemeClr val="tx1">
                          <a:lumMod val="35000"/>
                          <a:lumOff val="65000"/>
                        </a:schemeClr>
                      </a:solidFill>
                      <a:prstDash val="solid"/>
                      <a:round/>
                    </a:ln>
                    <a:effectLst/>
                  </c:spPr>
                </c15:leaderLines>
              </c:ext>
            </c:extLst>
          </c:dLbls>
          <c:cat>
            <c:strRef>
              <c:f>Sheet1!$A$2:$A$4</c:f>
              <c:strCache>
                <c:ptCount val="3"/>
                <c:pt idx="0">
                  <c:v>第一季度</c:v>
                </c:pt>
                <c:pt idx="1">
                  <c:v>第二季度</c:v>
                </c:pt>
                <c:pt idx="2">
                  <c:v>第三季度</c:v>
                </c:pt>
              </c:strCache>
            </c:strRef>
          </c:cat>
          <c:val>
            <c:numRef>
              <c:f>Sheet1!$B$2:$B$4</c:f>
              <c:numCache>
                <c:formatCode>General</c:formatCode>
                <c:ptCount val="3"/>
                <c:pt idx="0">
                  <c:v>8.1999999999999993</c:v>
                </c:pt>
                <c:pt idx="1">
                  <c:v>3.2</c:v>
                </c:pt>
                <c:pt idx="2">
                  <c:v>1.4</c:v>
                </c:pt>
              </c:numCache>
            </c:numRef>
          </c:val>
        </c:ser>
        <c:dLbls/>
        <c:firstSliceAng val="0"/>
      </c:pieChart>
      <c:spPr>
        <a:noFill/>
        <a:ln w="25344">
          <a:noFill/>
        </a:ln>
      </c:spPr>
    </c:plotArea>
    <c:legend>
      <c:legendPos val="b"/>
      <c:layout/>
      <c:spPr>
        <a:noFill/>
        <a:ln w="25344">
          <a:noFill/>
        </a:ln>
      </c:spPr>
      <c:txPr>
        <a:bodyPr rot="0" spcFirstLastPara="0" vertOverflow="ellipsis" vert="horz" wrap="square" anchor="ctr" anchorCtr="1"/>
        <a:lstStyle/>
        <a:p>
          <a:pPr>
            <a:defRPr lang="zh-CN" sz="1595" b="0" i="0" u="none" strike="noStrike" kern="1200" baseline="0">
              <a:solidFill>
                <a:schemeClr val="tx1">
                  <a:lumMod val="75000"/>
                  <a:lumOff val="25000"/>
                </a:schemeClr>
              </a:solidFill>
              <a:latin typeface="+mn-lt"/>
              <a:ea typeface="+mn-ea"/>
              <a:cs typeface="+mn-ea"/>
              <a:sym typeface="+mn-lt"/>
            </a:defRPr>
          </a:pPr>
          <a:endParaRPr lang="zh-CN"/>
        </a:p>
      </c:txPr>
    </c:legend>
    <c:plotVisOnly val="1"/>
    <c:dispBlanksAs val="zero"/>
  </c:chart>
  <c:spPr>
    <a:noFill/>
    <a:ln>
      <a:noFill/>
    </a:ln>
  </c:spPr>
  <c:txPr>
    <a:bodyPr/>
    <a:lstStyle/>
    <a:p>
      <a:pPr>
        <a:defRPr lang="zh-CN" sz="1595" b="0" i="0" u="none" strike="noStrike" baseline="0">
          <a:solidFill>
            <a:srgbClr val="FFFFFF"/>
          </a:solidFill>
          <a:latin typeface="+mn-lt"/>
          <a:ea typeface="+mn-ea"/>
          <a:cs typeface="+mn-ea"/>
          <a:sym typeface="+mn-lt"/>
        </a:defRPr>
      </a:pPr>
      <a:endParaRPr lang="zh-CN"/>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E8B4E-BAD9-4FD4-B44E-3CC5016C176F}" type="datetimeFigureOut">
              <a:rPr lang="zh-CN" altLang="en-US" smtClean="0"/>
              <a:pPr/>
              <a:t>2017/7/8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399E8-FB1B-4AC6-A363-2D8C9AC35D4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亮亮图文旗舰店</a:t>
            </a:r>
            <a:r>
              <a:rPr lang="en-US" altLang="zh-CN" smtClean="0"/>
              <a:t>https://liangliangtuwen.tmall.com</a:t>
            </a:r>
            <a:endParaRPr lang="en-US" altLang="zh-CN" dirty="0"/>
          </a:p>
        </p:txBody>
      </p:sp>
      <p:sp>
        <p:nvSpPr>
          <p:cNvPr id="4" name="灯片编号占位符 3"/>
          <p:cNvSpPr>
            <a:spLocks noGrp="1"/>
          </p:cNvSpPr>
          <p:nvPr>
            <p:ph type="sldNum" sz="quarter" idx="10"/>
          </p:nvPr>
        </p:nvSpPr>
        <p:spPr/>
        <p:txBody>
          <a:bodyPr/>
          <a:lstStyle/>
          <a:p>
            <a:fld id="{403399E8-FB1B-4AC6-A363-2D8C9AC35D4D}"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009B1F-E162-45EF-A16A-EFC1217B243B}"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271FF3-0E7D-410F-A971-EAA0F8D625B6}"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009B1F-E162-45EF-A16A-EFC1217B243B}"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D2137F-1B88-43A2-AD3B-664537DAD49B}"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7EC78A-ADA6-438B-9226-7C3A53F66F2E}"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89C571-1543-4F16-BD6A-FFCAC2281B72}"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p:sp>
      <p:sp>
        <p:nvSpPr>
          <p:cNvPr id="5837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p:sp>
      <p:sp>
        <p:nvSpPr>
          <p:cNvPr id="61443"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D64006-8D3A-4D78-9A35-FFF1108FAAE4}"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D64006-8D3A-4D78-9A35-FFF1108FAAE4}"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D64006-8D3A-4D78-9A35-FFF1108FAAE4}"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D64006-8D3A-4D78-9A35-FFF1108FAAE4}"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D64006-8D3A-4D78-9A35-FFF1108FAAE4}"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D64006-8D3A-4D78-9A35-FFF1108FAAE4}"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pPr/>
              <a:t>33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381000" y="685800"/>
            <a:ext cx="6096000" cy="3429000"/>
          </a:xfrm>
        </p:spPr>
      </p:sp>
      <p:sp>
        <p:nvSpPr>
          <p:cNvPr id="40963"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3399E8-FB1B-4AC6-A363-2D8C9AC35D4D}"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009B1F-E162-45EF-A16A-EFC1217B243B}"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F8BE05-2ABC-48F8-81A4-69F4E5C27070}"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F8BE05-2ABC-48F8-81A4-69F4E5C27070}"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 name="椭圆 9"/>
          <p:cNvSpPr/>
          <p:nvPr userDrawn="1"/>
        </p:nvSpPr>
        <p:spPr>
          <a:xfrm>
            <a:off x="4773053" y="745043"/>
            <a:ext cx="2397003" cy="2397003"/>
          </a:xfrm>
          <a:prstGeom prst="ellipse">
            <a:avLst/>
          </a:prstGeom>
          <a:solidFill>
            <a:schemeClr val="bg1">
              <a:alpha val="34000"/>
            </a:schemeClr>
          </a:solidFill>
          <a:ln w="28575">
            <a:solidFill>
              <a:schemeClr val="bg1"/>
            </a:solidFill>
          </a:ln>
          <a:effectLst>
            <a:outerShdw blurRad="266700" dist="965200" dir="876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userDrawn="1"/>
        </p:nvSpPr>
        <p:spPr>
          <a:xfrm>
            <a:off x="4989176" y="961166"/>
            <a:ext cx="1964756" cy="1964756"/>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占位符 13"/>
          <p:cNvSpPr>
            <a:spLocks noGrp="1"/>
          </p:cNvSpPr>
          <p:nvPr>
            <p:ph type="body" sz="quarter" idx="10" hasCustomPrompt="1"/>
          </p:nvPr>
        </p:nvSpPr>
        <p:spPr>
          <a:xfrm>
            <a:off x="5260354" y="1267131"/>
            <a:ext cx="1422400" cy="1352825"/>
          </a:xfrm>
        </p:spPr>
        <p:txBody>
          <a:bodyPr anchor="ctr">
            <a:normAutofit/>
          </a:bodyPr>
          <a:lstStyle>
            <a:lvl1pPr marL="0" indent="0" algn="ctr">
              <a:buNone/>
              <a:defRPr sz="8000">
                <a:solidFill>
                  <a:schemeClr val="tx1">
                    <a:lumMod val="75000"/>
                    <a:lumOff val="25000"/>
                  </a:schemeClr>
                </a:solidFill>
              </a:defRPr>
            </a:lvl1pPr>
          </a:lstStyle>
          <a:p>
            <a:pPr lvl="0"/>
            <a:r>
              <a:rPr lang="en-US" altLang="zh-CN" dirty="0" smtClean="0"/>
              <a:t>01</a:t>
            </a:r>
            <a:endParaRPr lang="zh-CN" altLang="en-US" dirty="0"/>
          </a:p>
        </p:txBody>
      </p:sp>
      <p:sp>
        <p:nvSpPr>
          <p:cNvPr id="16" name="文本占位符 15"/>
          <p:cNvSpPr>
            <a:spLocks noGrp="1"/>
          </p:cNvSpPr>
          <p:nvPr>
            <p:ph type="body" sz="quarter" idx="11" hasCustomPrompt="1"/>
          </p:nvPr>
        </p:nvSpPr>
        <p:spPr>
          <a:xfrm>
            <a:off x="3918630" y="3715657"/>
            <a:ext cx="4586741" cy="609600"/>
          </a:xfrm>
        </p:spPr>
        <p:txBody>
          <a:bodyPr anchor="ctr"/>
          <a:lstStyle>
            <a:lvl1pPr marL="0" indent="0">
              <a:buNone/>
              <a:defRPr>
                <a:solidFill>
                  <a:schemeClr val="tx1">
                    <a:lumMod val="75000"/>
                    <a:lumOff val="25000"/>
                  </a:schemeClr>
                </a:solidFill>
                <a:effectLst>
                  <a:outerShdw blurRad="419100" dist="419100" dir="2700000" algn="tl" rotWithShape="0">
                    <a:prstClr val="black">
                      <a:alpha val="40000"/>
                    </a:prstClr>
                  </a:outerShdw>
                </a:effectLst>
              </a:defRPr>
            </a:lvl1pPr>
          </a:lstStyle>
          <a:p>
            <a:pPr lvl="0"/>
            <a:r>
              <a:rPr lang="zh-CN" altLang="en-US" dirty="0" smtClean="0"/>
              <a:t>点击输入章节标题内容</a:t>
            </a:r>
            <a:endParaRPr lang="zh-CN" altLang="en-US" dirty="0"/>
          </a:p>
        </p:txBody>
      </p:sp>
      <p:cxnSp>
        <p:nvCxnSpPr>
          <p:cNvPr id="18" name="直接连接符 17"/>
          <p:cNvCxnSpPr/>
          <p:nvPr userDrawn="1"/>
        </p:nvCxnSpPr>
        <p:spPr>
          <a:xfrm>
            <a:off x="3918630" y="4499429"/>
            <a:ext cx="2764124" cy="0"/>
          </a:xfrm>
          <a:prstGeom prst="line">
            <a:avLst/>
          </a:prstGeom>
          <a:ln w="19050">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19" name="文本占位符 15"/>
          <p:cNvSpPr>
            <a:spLocks noGrp="1"/>
          </p:cNvSpPr>
          <p:nvPr>
            <p:ph type="body" sz="quarter" idx="12" hasCustomPrompt="1"/>
          </p:nvPr>
        </p:nvSpPr>
        <p:spPr>
          <a:xfrm>
            <a:off x="3918630" y="4586518"/>
            <a:ext cx="4586741" cy="1306282"/>
          </a:xfrm>
          <a:effectLst/>
        </p:spPr>
        <p:txBody>
          <a:bodyPr anchor="t">
            <a:noAutofit/>
          </a:bodyPr>
          <a:lstStyle>
            <a:lvl1pPr marL="0" indent="0">
              <a:lnSpc>
                <a:spcPct val="150000"/>
              </a:lnSpc>
              <a:buNone/>
              <a:defRPr sz="1200">
                <a:solidFill>
                  <a:schemeClr val="tx1">
                    <a:lumMod val="75000"/>
                    <a:lumOff val="25000"/>
                  </a:schemeClr>
                </a:solidFill>
                <a:effectLst/>
              </a:defRPr>
            </a:lvl1pPr>
          </a:lstStyle>
          <a:p>
            <a:pPr lvl="0"/>
            <a:r>
              <a:rPr lang="zh-CN" altLang="en-US" dirty="0" smtClean="0"/>
              <a:t>这里可以输入一下简单的概括性的内容文字，用户可以在投影机或者计算机上进行演示，也可以用户可以在投影机或者计算机上进行演示这里可以输入一下简单的概括性的内容文字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14">
                                            <p:txEl>
                                              <p:pRg st="0" end="0"/>
                                            </p:txEl>
                                          </p:spTgt>
                                        </p:tgtEl>
                                        <p:attrNameLst>
                                          <p:attrName>style.visibility</p:attrName>
                                        </p:attrNameLst>
                                      </p:cBhvr>
                                      <p:to>
                                        <p:strVal val="visible"/>
                                      </p:to>
                                    </p:set>
                                    <p:anim by="(-#ppt_w*2)" calcmode="lin" valueType="num">
                                      <p:cBhvr rctx="PPT">
                                        <p:cTn id="18" dur="500" autoRev="1" fill="hold">
                                          <p:stCondLst>
                                            <p:cond delay="0"/>
                                          </p:stCondLst>
                                        </p:cTn>
                                        <p:tgtEl>
                                          <p:spTgt spid="14">
                                            <p:txEl>
                                              <p:pRg st="0" end="0"/>
                                            </p:txEl>
                                          </p:spTgt>
                                        </p:tgtEl>
                                        <p:attrNameLst>
                                          <p:attrName>ppt_w</p:attrName>
                                        </p:attrNameLst>
                                      </p:cBhvr>
                                    </p:anim>
                                    <p:anim by="(#ppt_w*0.50)" calcmode="lin" valueType="num">
                                      <p:cBhvr>
                                        <p:cTn id="19" dur="500" decel="50000" autoRev="1" fill="hold">
                                          <p:stCondLst>
                                            <p:cond delay="0"/>
                                          </p:stCondLst>
                                        </p:cTn>
                                        <p:tgtEl>
                                          <p:spTgt spid="14">
                                            <p:txEl>
                                              <p:pRg st="0" end="0"/>
                                            </p:txEl>
                                          </p:spTgt>
                                        </p:tgtEl>
                                        <p:attrNameLst>
                                          <p:attrName>ppt_x</p:attrName>
                                        </p:attrNameLst>
                                      </p:cBhvr>
                                    </p:anim>
                                    <p:anim from="(-#ppt_h/2)" to="(#ppt_y)" calcmode="lin" valueType="num">
                                      <p:cBhvr>
                                        <p:cTn id="20" dur="1000" fill="hold">
                                          <p:stCondLst>
                                            <p:cond delay="0"/>
                                          </p:stCondLst>
                                        </p:cTn>
                                        <p:tgtEl>
                                          <p:spTgt spid="14">
                                            <p:txEl>
                                              <p:pRg st="0" end="0"/>
                                            </p:txEl>
                                          </p:spTgt>
                                        </p:tgtEl>
                                        <p:attrNameLst>
                                          <p:attrName>ppt_y</p:attrName>
                                        </p:attrNameLst>
                                      </p:cBhvr>
                                    </p:anim>
                                    <p:animRot by="21600000">
                                      <p:cBhvr>
                                        <p:cTn id="21" dur="1000" fill="hold">
                                          <p:stCondLst>
                                            <p:cond delay="0"/>
                                          </p:stCondLst>
                                        </p:cTn>
                                        <p:tgtEl>
                                          <p:spTgt spid="14">
                                            <p:txEl>
                                              <p:pRg st="0" end="0"/>
                                            </p:txEl>
                                          </p:spTgt>
                                        </p:tgtEl>
                                        <p:attrNameLst>
                                          <p:attrName>r</p:attrName>
                                        </p:attrNameLst>
                                      </p:cBhvr>
                                    </p:animRot>
                                  </p:childTnLst>
                                </p:cTn>
                              </p:par>
                            </p:childTnLst>
                          </p:cTn>
                        </p:par>
                        <p:par>
                          <p:cTn id="22" fill="hold">
                            <p:stCondLst>
                              <p:cond delay="18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p:cTn id="25"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6">
                                            <p:txEl>
                                              <p:pRg st="0" end="0"/>
                                            </p:txEl>
                                          </p:spTgt>
                                        </p:tgtEl>
                                      </p:cBhvr>
                                    </p:animEffect>
                                  </p:childTnLst>
                                </p:cTn>
                              </p:par>
                            </p:childTnLst>
                          </p:cTn>
                        </p:par>
                        <p:par>
                          <p:cTn id="30" fill="hold">
                            <p:stCondLst>
                              <p:cond delay="2799"/>
                            </p:stCondLst>
                            <p:childTnLst>
                              <p:par>
                                <p:cTn id="31" presetID="22" presetClass="entr" presetSubtype="8"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par>
                          <p:cTn id="34" fill="hold">
                            <p:stCondLst>
                              <p:cond delay="3299"/>
                            </p:stCondLst>
                            <p:childTnLst>
                              <p:par>
                                <p:cTn id="35" presetID="22" presetClass="entr" presetSubtype="4" fill="hold" grpId="0" nodeType="afterEffect">
                                  <p:stCondLst>
                                    <p:cond delay="0"/>
                                  </p:stCondLst>
                                  <p:iterate type="wd">
                                    <p:tmPct val="10000"/>
                                  </p:iterate>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down)">
                                      <p:cBhvr>
                                        <p:cTn id="3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build="p">
        <p:tmplLst>
          <p:tmpl lvl="1">
            <p:tnLst>
              <p:par>
                <p:cTn presetID="56" presetClass="entr" presetSubtype="0" fill="hold" nodeType="afterEffect">
                  <p:stCondLst>
                    <p:cond delay="0"/>
                  </p:stCondLst>
                  <p:iterate type="lt">
                    <p:tmPct val="10000"/>
                  </p:iterate>
                  <p:childTnLst>
                    <p:set>
                      <p:cBhvr>
                        <p:cTn dur="1" fill="hold">
                          <p:stCondLst>
                            <p:cond delay="0"/>
                          </p:stCondLst>
                        </p:cTn>
                        <p:tgtEl>
                          <p:spTgt spid="14"/>
                        </p:tgtEl>
                        <p:attrNameLst>
                          <p:attrName>style.visibility</p:attrName>
                        </p:attrNameLst>
                      </p:cBhvr>
                      <p:to>
                        <p:strVal val="visible"/>
                      </p:to>
                    </p:set>
                    <p:anim by="(-#ppt_w*2)" calcmode="lin" valueType="num">
                      <p:cBhvr rctx="PPT">
                        <p:cTn dur="500" autoRev="1" fill="hold">
                          <p:stCondLst>
                            <p:cond delay="0"/>
                          </p:stCondLst>
                        </p:cTn>
                        <p:tgtEl>
                          <p:spTgt spid="14"/>
                        </p:tgtEl>
                        <p:attrNameLst>
                          <p:attrName>ppt_w</p:attrName>
                        </p:attrNameLst>
                      </p:cBhvr>
                    </p:anim>
                    <p:anim by="(#ppt_w*0.50)" calcmode="lin" valueType="num">
                      <p:cBhvr>
                        <p:cTn dur="500" decel="50000" autoRev="1" fill="hold">
                          <p:stCondLst>
                            <p:cond delay="0"/>
                          </p:stCondLst>
                        </p:cTn>
                        <p:tgtEl>
                          <p:spTgt spid="14"/>
                        </p:tgtEl>
                        <p:attrNameLst>
                          <p:attrName>ppt_x</p:attrName>
                        </p:attrNameLst>
                      </p:cBhvr>
                    </p:anim>
                    <p:anim from="(-#ppt_h/2)" to="(#ppt_y)" calcmode="lin" valueType="num">
                      <p:cBhvr>
                        <p:cTn dur="1000" fill="hold">
                          <p:stCondLst>
                            <p:cond delay="0"/>
                          </p:stCondLst>
                        </p:cTn>
                        <p:tgtEl>
                          <p:spTgt spid="14"/>
                        </p:tgtEl>
                        <p:attrNameLst>
                          <p:attrName>ppt_y</p:attrName>
                        </p:attrNameLst>
                      </p:cBhvr>
                    </p:anim>
                    <p:animRot by="21600000">
                      <p:cBhvr>
                        <p:cTn dur="1000" fill="hold">
                          <p:stCondLst>
                            <p:cond delay="0"/>
                          </p:stCondLst>
                        </p:cTn>
                        <p:tgtEl>
                          <p:spTgt spid="14"/>
                        </p:tgtEl>
                        <p:attrNameLst>
                          <p:attrName>r</p:attrName>
                        </p:attrNameLst>
                      </p:cBhvr>
                    </p:animRot>
                  </p:childTnLst>
                </p:cTn>
              </p:par>
            </p:tnLst>
          </p:tmpl>
        </p:tmplLst>
      </p:bldP>
      <p:bldP spid="16" grpId="0" build="p">
        <p:tmplLst>
          <p:tmpl lvl="1">
            <p:tnLst>
              <p:par>
                <p:cTn presetID="41" presetClass="entr" presetSubtype="0" fill="hold" nodeType="afterEffect">
                  <p:stCondLst>
                    <p:cond delay="0"/>
                  </p:stCondLst>
                  <p:iterate type="lt">
                    <p:tmPct val="10000"/>
                  </p:iterate>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p:tgtEl>
                          <p:spTgt spid="16"/>
                        </p:tgtEl>
                        <p:attrNameLst>
                          <p:attrName>ppt_y</p:attrName>
                        </p:attrNameLst>
                      </p:cBhvr>
                      <p:tavLst>
                        <p:tav tm="0">
                          <p:val>
                            <p:strVal val="#ppt_y"/>
                          </p:val>
                        </p:tav>
                        <p:tav tm="100000">
                          <p:val>
                            <p:strVal val="#ppt_y"/>
                          </p:val>
                        </p:tav>
                      </p:tavLst>
                    </p:anim>
                    <p:anim calcmode="lin" valueType="num">
                      <p:cBhvr>
                        <p:cTn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dur="500" tmFilter="0,0; .5, 1; 1, 1"/>
                        <p:tgtEl>
                          <p:spTgt spid="16"/>
                        </p:tgtEl>
                      </p:cBhvr>
                    </p:animEffect>
                  </p:childTnLst>
                </p:cTn>
              </p:par>
            </p:tnLst>
          </p:tmpl>
        </p:tmplLst>
      </p:bldP>
      <p:bldP spid="19" grpId="0" build="p">
        <p:tmplLst>
          <p:tmpl lvl="1">
            <p:tnLst>
              <p:par>
                <p:cTn presetID="22" presetClass="entr" presetSubtype="4" fill="hold" nodeType="after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Effect transition="in" filter="wipe(down)">
                      <p:cBhvr>
                        <p:cTn dur="500"/>
                        <p:tgtEl>
                          <p:spTgt spid="19"/>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2F8BE05-2ABC-48F8-81A4-69F4E5C27070}"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椭圆 4"/>
          <p:cNvSpPr/>
          <p:nvPr userDrawn="1"/>
        </p:nvSpPr>
        <p:spPr>
          <a:xfrm>
            <a:off x="234438" y="172219"/>
            <a:ext cx="532237" cy="499409"/>
          </a:xfrm>
          <a:prstGeom prst="ellipse">
            <a:avLst/>
          </a:prstGeom>
          <a:solidFill>
            <a:schemeClr val="bg1">
              <a:alpha val="0"/>
            </a:schemeClr>
          </a:solidFill>
          <a:ln w="38100">
            <a:solidFill>
              <a:schemeClr val="bg1"/>
            </a:solidFill>
          </a:ln>
          <a:effectLst>
            <a:outerShdw blurRad="241300" dist="317500" dir="5400000" algn="ctr" rotWithShape="0">
              <a:srgbClr val="000000">
                <a:alpha val="9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userDrawn="1"/>
        </p:nvSpPr>
        <p:spPr>
          <a:xfrm>
            <a:off x="586354" y="503432"/>
            <a:ext cx="360641" cy="338397"/>
          </a:xfrm>
          <a:prstGeom prst="ellipse">
            <a:avLst/>
          </a:prstGeom>
          <a:solidFill>
            <a:schemeClr val="bg1">
              <a:alpha val="0"/>
            </a:schemeClr>
          </a:solidFill>
          <a:ln w="38100">
            <a:solidFill>
              <a:schemeClr val="bg1"/>
            </a:solidFill>
          </a:ln>
          <a:effectLst>
            <a:outerShdw blurRad="241300" dist="317500" dir="5400000" algn="ctr" rotWithShape="0">
              <a:srgbClr val="000000">
                <a:alpha val="9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占位符 7"/>
          <p:cNvSpPr>
            <a:spLocks noGrp="1"/>
          </p:cNvSpPr>
          <p:nvPr>
            <p:ph type="body" sz="quarter" idx="10" hasCustomPrompt="1"/>
          </p:nvPr>
        </p:nvSpPr>
        <p:spPr>
          <a:xfrm>
            <a:off x="1118591" y="364447"/>
            <a:ext cx="3366633" cy="614362"/>
          </a:xfrm>
          <a:effectLst>
            <a:outerShdw blurRad="419100" dist="419100" dir="2700000" algn="tl" rotWithShape="0">
              <a:prstClr val="black">
                <a:alpha val="40000"/>
              </a:prstClr>
            </a:outerShdw>
          </a:effectLst>
        </p:spPr>
        <p:txBody>
          <a:bodyPr anchor="ctr">
            <a:normAutofit/>
          </a:bodyPr>
          <a:lstStyle>
            <a:lvl1pPr marL="0" indent="0" algn="l">
              <a:buNone/>
              <a:defRPr sz="2400">
                <a:solidFill>
                  <a:schemeClr val="bg1"/>
                </a:solidFill>
              </a:defRPr>
            </a:lvl1pPr>
          </a:lstStyle>
          <a:p>
            <a:pPr lvl="0"/>
            <a:r>
              <a:rPr lang="zh-CN" altLang="en-US" dirty="0" smtClean="0"/>
              <a:t>点击输入标题内容</a:t>
            </a:r>
            <a:endParaRPr lang="zh-CN" altLang="en-US" dirty="0"/>
          </a:p>
        </p:txBody>
      </p:sp>
      <p:cxnSp>
        <p:nvCxnSpPr>
          <p:cNvPr id="10" name="直接连接符 9"/>
          <p:cNvCxnSpPr/>
          <p:nvPr userDrawn="1"/>
        </p:nvCxnSpPr>
        <p:spPr>
          <a:xfrm>
            <a:off x="0" y="6574971"/>
            <a:ext cx="1119051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11" name="灯片编号占位符 5"/>
          <p:cNvSpPr>
            <a:spLocks noGrp="1"/>
          </p:cNvSpPr>
          <p:nvPr>
            <p:ph type="sldNum" sz="quarter" idx="12"/>
          </p:nvPr>
        </p:nvSpPr>
        <p:spPr>
          <a:xfrm>
            <a:off x="11393714" y="6392408"/>
            <a:ext cx="493486" cy="365125"/>
          </a:xfrm>
        </p:spPr>
        <p:txBody>
          <a:bodyPr/>
          <a:lstStyle>
            <a:lvl1pPr algn="ctr">
              <a:defRPr sz="1600" b="1">
                <a:solidFill>
                  <a:schemeClr val="bg1"/>
                </a:solidFill>
                <a:latin typeface="+mn-lt"/>
              </a:defRPr>
            </a:lvl1pPr>
          </a:lstStyle>
          <a:p>
            <a:fld id="{12F8BE05-2ABC-48F8-81A4-69F4E5C27070}"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t="-108000" b="-10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8BE05-2ABC-48F8-81A4-69F4E5C2707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2.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Workbook11.xls"/></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2.png"/><Relationship Id="rId4" Type="http://schemas.microsoft.com/office/2007/relationships/media" Target="../media/media1.mp3"/></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a:xfrm>
            <a:off x="2438400" y="3556480"/>
            <a:ext cx="8064500" cy="1866420"/>
          </a:xfrm>
          <a:prstGeom prst="roundRect">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圆角矩形 23"/>
          <p:cNvSpPr/>
          <p:nvPr/>
        </p:nvSpPr>
        <p:spPr>
          <a:xfrm>
            <a:off x="2594214" y="3715929"/>
            <a:ext cx="7725026" cy="1529852"/>
          </a:xfrm>
          <a:prstGeom prst="roundRect">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4213586" y="-155162"/>
            <a:ext cx="1853392" cy="4093428"/>
          </a:xfrm>
          <a:prstGeom prst="rect">
            <a:avLst/>
          </a:prstGeom>
          <a:noFill/>
        </p:spPr>
        <p:txBody>
          <a:bodyPr wrap="none" rtlCol="0">
            <a:spAutoFit/>
          </a:bodyPr>
          <a:lstStyle/>
          <a:p>
            <a:r>
              <a:rPr lang="en-US" altLang="zh-CN" sz="26000" b="1" dirty="0" smtClean="0">
                <a:solidFill>
                  <a:schemeClr val="bg1"/>
                </a:solidFill>
                <a:effectLst>
                  <a:outerShdw blurRad="279400" dist="279400" dir="2700000" algn="tl" rotWithShape="0">
                    <a:prstClr val="black">
                      <a:alpha val="40000"/>
                    </a:prstClr>
                  </a:outerShdw>
                </a:effectLst>
                <a:latin typeface="Geometr706 BlkCn BT" panose="020B0706030503030204" pitchFamily="34" charset="0"/>
                <a:ea typeface="Kozuka Gothic Pr6N B" panose="020B0800000000000000" pitchFamily="34" charset="-128"/>
                <a:cs typeface="Segoe UI Black" panose="020B0A02040204020203" pitchFamily="34" charset="0"/>
              </a:rPr>
              <a:t>2</a:t>
            </a:r>
            <a:endParaRPr lang="zh-CN" altLang="en-US" sz="26000" b="1" dirty="0">
              <a:solidFill>
                <a:schemeClr val="bg1"/>
              </a:solidFill>
              <a:effectLst>
                <a:outerShdw blurRad="279400" dist="279400" dir="2700000" algn="tl" rotWithShape="0">
                  <a:prstClr val="black">
                    <a:alpha val="40000"/>
                  </a:prstClr>
                </a:outerShdw>
              </a:effectLst>
              <a:latin typeface="Geometr706 BlkCn BT" panose="020B0706030503030204" pitchFamily="34" charset="0"/>
              <a:ea typeface="Kozuka Gothic Pr6N B" panose="020B0800000000000000" pitchFamily="34" charset="-128"/>
              <a:cs typeface="Segoe UI Black" panose="020B0A02040204020203" pitchFamily="34" charset="0"/>
            </a:endParaRPr>
          </a:p>
        </p:txBody>
      </p:sp>
      <p:cxnSp>
        <p:nvCxnSpPr>
          <p:cNvPr id="9" name="直接连接符 8"/>
          <p:cNvCxnSpPr/>
          <p:nvPr/>
        </p:nvCxnSpPr>
        <p:spPr>
          <a:xfrm>
            <a:off x="8601938" y="4857201"/>
            <a:ext cx="1253236" cy="0"/>
          </a:xfrm>
          <a:prstGeom prst="line">
            <a:avLst/>
          </a:prstGeom>
          <a:ln>
            <a:solidFill>
              <a:schemeClr val="tx1">
                <a:lumMod val="75000"/>
                <a:lumOff val="25000"/>
              </a:schemeClr>
            </a:solidFill>
            <a:headEnd type="oval"/>
          </a:ln>
          <a:effectLst>
            <a:outerShdw blurRad="241300" dist="127000" dir="5400000" algn="ctr" rotWithShape="0">
              <a:srgbClr val="000000">
                <a:alpha val="88000"/>
              </a:srgbClr>
            </a:outerShdw>
          </a:effectLst>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238145" y="3743059"/>
            <a:ext cx="4339650" cy="923330"/>
          </a:xfrm>
          <a:prstGeom prst="rect">
            <a:avLst/>
          </a:prstGeom>
          <a:noFill/>
          <a:effectLst/>
        </p:spPr>
        <p:txBody>
          <a:bodyPr wrap="none" rtlCol="0">
            <a:spAutoFit/>
          </a:bodyPr>
          <a:lstStyle/>
          <a:p>
            <a:r>
              <a:rPr lang="zh-CN" altLang="en-US" sz="5400" b="1" dirty="0" smtClean="0">
                <a:solidFill>
                  <a:schemeClr val="tx1">
                    <a:lumMod val="75000"/>
                    <a:lumOff val="25000"/>
                  </a:schemeClr>
                </a:solidFill>
                <a:cs typeface="+mn-ea"/>
                <a:sym typeface="+mn-lt"/>
              </a:rPr>
              <a:t>工作总结汇报</a:t>
            </a:r>
            <a:endParaRPr lang="zh-CN" altLang="en-US" sz="5400" b="1" dirty="0">
              <a:solidFill>
                <a:schemeClr val="tx1">
                  <a:lumMod val="75000"/>
                  <a:lumOff val="25000"/>
                </a:schemeClr>
              </a:solidFill>
              <a:cs typeface="+mn-ea"/>
              <a:sym typeface="+mn-lt"/>
            </a:endParaRPr>
          </a:p>
        </p:txBody>
      </p:sp>
      <p:pic>
        <p:nvPicPr>
          <p:cNvPr id="2" name="李晓金 - The Dawn亡灵序曲">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962030" y="1075500"/>
            <a:ext cx="609600" cy="609600"/>
          </a:xfrm>
          <a:prstGeom prst="rect">
            <a:avLst/>
          </a:prstGeom>
        </p:spPr>
      </p:pic>
      <p:sp>
        <p:nvSpPr>
          <p:cNvPr id="3" name="文本框 2"/>
          <p:cNvSpPr txBox="1"/>
          <p:nvPr/>
        </p:nvSpPr>
        <p:spPr>
          <a:xfrm>
            <a:off x="10284283" y="-1133297"/>
            <a:ext cx="877163" cy="369332"/>
          </a:xfrm>
          <a:prstGeom prst="rect">
            <a:avLst/>
          </a:prstGeom>
          <a:noFill/>
        </p:spPr>
        <p:txBody>
          <a:bodyPr wrap="none" rtlCol="0">
            <a:spAutoFit/>
          </a:bodyPr>
          <a:lstStyle/>
          <a:p>
            <a:r>
              <a:rPr lang="zh-CN" altLang="en-US" dirty="0" smtClean="0">
                <a:cs typeface="+mn-ea"/>
                <a:sym typeface="+mn-lt"/>
              </a:rPr>
              <a:t>延迟符</a:t>
            </a:r>
            <a:endParaRPr lang="zh-CN" altLang="en-US" dirty="0">
              <a:cs typeface="+mn-ea"/>
              <a:sym typeface="+mn-lt"/>
            </a:endParaRPr>
          </a:p>
        </p:txBody>
      </p:sp>
      <p:cxnSp>
        <p:nvCxnSpPr>
          <p:cNvPr id="14" name="直接连接符 13"/>
          <p:cNvCxnSpPr/>
          <p:nvPr/>
        </p:nvCxnSpPr>
        <p:spPr>
          <a:xfrm>
            <a:off x="2984909" y="4871716"/>
            <a:ext cx="1253236" cy="0"/>
          </a:xfrm>
          <a:prstGeom prst="line">
            <a:avLst/>
          </a:prstGeom>
          <a:ln>
            <a:solidFill>
              <a:schemeClr val="tx1">
                <a:lumMod val="75000"/>
                <a:lumOff val="25000"/>
              </a:schemeClr>
            </a:solidFill>
            <a:headEnd type="none"/>
            <a:tailEnd type="oval"/>
          </a:ln>
          <a:effectLst>
            <a:outerShdw blurRad="241300" dist="127000" dir="5400000" algn="ctr" rotWithShape="0">
              <a:srgbClr val="000000">
                <a:alpha val="88000"/>
              </a:srgbClr>
            </a:outerShdw>
          </a:effectLst>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412255" y="4687050"/>
            <a:ext cx="3991430" cy="369332"/>
          </a:xfrm>
          <a:prstGeom prst="rect">
            <a:avLst/>
          </a:prstGeom>
          <a:noFill/>
          <a:effectLst>
            <a:outerShdw blurRad="241300" dist="127000" dir="5400000" algn="ctr" rotWithShape="0">
              <a:srgbClr val="000000">
                <a:alpha val="88000"/>
              </a:srgbClr>
            </a:outerShdw>
          </a:effectLst>
        </p:spPr>
        <p:txBody>
          <a:bodyPr wrap="square" rtlCol="0">
            <a:spAutoFit/>
          </a:bodyPr>
          <a:lstStyle/>
          <a:p>
            <a:pPr algn="dist"/>
            <a:r>
              <a:rPr lang="zh-CN" altLang="en-US" dirty="0" smtClean="0">
                <a:solidFill>
                  <a:schemeClr val="tx1">
                    <a:lumMod val="75000"/>
                    <a:lumOff val="25000"/>
                  </a:schemeClr>
                </a:solidFill>
                <a:cs typeface="+mn-ea"/>
                <a:sym typeface="+mn-lt"/>
              </a:rPr>
              <a:t>点击输入公司全称 </a:t>
            </a:r>
            <a:r>
              <a:rPr lang="en-US" altLang="zh-CN" dirty="0">
                <a:solidFill>
                  <a:schemeClr val="tx1">
                    <a:lumMod val="75000"/>
                    <a:lumOff val="25000"/>
                  </a:schemeClr>
                </a:solidFill>
                <a:cs typeface="+mn-ea"/>
                <a:sym typeface="+mn-lt"/>
              </a:rPr>
              <a:t> </a:t>
            </a:r>
            <a:r>
              <a:rPr lang="en-US" altLang="zh-CN" dirty="0" smtClean="0">
                <a:solidFill>
                  <a:schemeClr val="tx1">
                    <a:lumMod val="75000"/>
                    <a:lumOff val="25000"/>
                  </a:schemeClr>
                </a:solidFill>
                <a:cs typeface="+mn-ea"/>
                <a:sym typeface="+mn-lt"/>
              </a:rPr>
              <a:t>LOGO</a:t>
            </a:r>
            <a:endParaRPr lang="zh-CN" altLang="en-US" dirty="0">
              <a:solidFill>
                <a:schemeClr val="tx1">
                  <a:lumMod val="75000"/>
                  <a:lumOff val="25000"/>
                </a:schemeClr>
              </a:solidFill>
              <a:cs typeface="+mn-ea"/>
              <a:sym typeface="+mn-lt"/>
            </a:endParaRPr>
          </a:p>
        </p:txBody>
      </p:sp>
      <p:sp>
        <p:nvSpPr>
          <p:cNvPr id="16" name="灯片编号占位符 15"/>
          <p:cNvSpPr>
            <a:spLocks noGrp="1"/>
          </p:cNvSpPr>
          <p:nvPr>
            <p:ph type="sldNum" sz="quarter" idx="12"/>
          </p:nvPr>
        </p:nvSpPr>
        <p:spPr/>
        <p:txBody>
          <a:bodyPr/>
          <a:lstStyle/>
          <a:p>
            <a:fld id="{12F8BE05-2ABC-48F8-81A4-69F4E5C27070}" type="slidenum">
              <a:rPr lang="zh-CN" altLang="en-US" smtClean="0"/>
              <a:pPr/>
              <a:t>1</a:t>
            </a:fld>
            <a:endParaRPr lang="zh-CN" altLang="en-US"/>
          </a:p>
        </p:txBody>
      </p:sp>
      <p:sp>
        <p:nvSpPr>
          <p:cNvPr id="18" name="椭圆 17"/>
          <p:cNvSpPr/>
          <p:nvPr/>
        </p:nvSpPr>
        <p:spPr>
          <a:xfrm>
            <a:off x="5706076" y="510749"/>
            <a:ext cx="2761606" cy="2761606"/>
          </a:xfrm>
          <a:prstGeom prst="ellipse">
            <a:avLst/>
          </a:prstGeom>
          <a:solidFill>
            <a:schemeClr val="bg1"/>
          </a:solidFill>
          <a:ln w="6350">
            <a:solidFill>
              <a:schemeClr val="bg1"/>
            </a:solidFill>
          </a:ln>
          <a:effectLst>
            <a:outerShdw blurRad="279400" dist="279400" algn="ctr" rotWithShape="0">
              <a:srgbClr val="000000">
                <a:alpha val="4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279400" dist="279400" dir="2700000" algn="tl" rotWithShape="0">
                  <a:prstClr val="black">
                    <a:alpha val="40000"/>
                  </a:prstClr>
                </a:outerShdw>
              </a:effectLst>
              <a:cs typeface="+mn-ea"/>
              <a:sym typeface="+mn-lt"/>
            </a:endParaRPr>
          </a:p>
        </p:txBody>
      </p:sp>
      <p:sp>
        <p:nvSpPr>
          <p:cNvPr id="19" name="文本框 18"/>
          <p:cNvSpPr txBox="1"/>
          <p:nvPr/>
        </p:nvSpPr>
        <p:spPr>
          <a:xfrm>
            <a:off x="5629622" y="564843"/>
            <a:ext cx="2887329" cy="3170099"/>
          </a:xfrm>
          <a:prstGeom prst="rect">
            <a:avLst/>
          </a:prstGeom>
          <a:noFill/>
        </p:spPr>
        <p:txBody>
          <a:bodyPr wrap="none" rtlCol="0">
            <a:spAutoFit/>
          </a:bodyPr>
          <a:lstStyle/>
          <a:p>
            <a:r>
              <a:rPr lang="en-US" altLang="zh-CN" sz="20000" b="1" spc="-3000" dirty="0" smtClean="0">
                <a:solidFill>
                  <a:srgbClr val="A5D5CC"/>
                </a:solidFill>
                <a:effectLst>
                  <a:innerShdw blurRad="165100" dist="50800" dir="13500000">
                    <a:prstClr val="black">
                      <a:alpha val="50000"/>
                    </a:prstClr>
                  </a:innerShdw>
                </a:effectLst>
                <a:latin typeface="Kozuka Gothic Pr6N B" panose="020B0800000000000000" pitchFamily="34" charset="-128"/>
                <a:ea typeface="Kozuka Gothic Pr6N B" panose="020B0800000000000000" pitchFamily="34" charset="-128"/>
              </a:rPr>
              <a:t>19</a:t>
            </a:r>
            <a:endParaRPr lang="zh-CN" altLang="en-US" sz="20000" b="1" spc="-3000" dirty="0">
              <a:solidFill>
                <a:srgbClr val="A5D5CC"/>
              </a:solidFill>
              <a:effectLst>
                <a:innerShdw blurRad="165100" dist="50800" dir="13500000">
                  <a:prstClr val="black">
                    <a:alpha val="50000"/>
                  </a:prstClr>
                </a:innerShdw>
              </a:effectLst>
              <a:latin typeface="Kozuka Gothic Pr6N B" panose="020B0800000000000000" pitchFamily="34" charset="-128"/>
              <a:ea typeface="Kozuka Gothic Pr6N B" panose="020B0800000000000000" pitchFamily="34" charset="-128"/>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42"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5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56" presetClass="entr" presetSubtype="0" fill="hold" grpId="0" nodeType="withEffect">
                                  <p:stCondLst>
                                    <p:cond delay="1000"/>
                                  </p:stCondLst>
                                  <p:iterate type="lt">
                                    <p:tmPct val="10000"/>
                                  </p:iterate>
                                  <p:childTnLst>
                                    <p:set>
                                      <p:cBhvr>
                                        <p:cTn id="18" dur="1" fill="hold">
                                          <p:stCondLst>
                                            <p:cond delay="0"/>
                                          </p:stCondLst>
                                        </p:cTn>
                                        <p:tgtEl>
                                          <p:spTgt spid="19"/>
                                        </p:tgtEl>
                                        <p:attrNameLst>
                                          <p:attrName>style.visibility</p:attrName>
                                        </p:attrNameLst>
                                      </p:cBhvr>
                                      <p:to>
                                        <p:strVal val="visible"/>
                                      </p:to>
                                    </p:set>
                                    <p:anim by="(-#ppt_w*2)" calcmode="lin" valueType="num">
                                      <p:cBhvr rctx="PPT">
                                        <p:cTn id="19" dur="500" autoRev="1" fill="hold">
                                          <p:stCondLst>
                                            <p:cond delay="0"/>
                                          </p:stCondLst>
                                        </p:cTn>
                                        <p:tgtEl>
                                          <p:spTgt spid="19"/>
                                        </p:tgtEl>
                                        <p:attrNameLst>
                                          <p:attrName>ppt_w</p:attrName>
                                        </p:attrNameLst>
                                      </p:cBhvr>
                                    </p:anim>
                                    <p:anim by="(#ppt_w*0.50)" calcmode="lin" valueType="num">
                                      <p:cBhvr>
                                        <p:cTn id="20" dur="500" decel="50000" autoRev="1" fill="hold">
                                          <p:stCondLst>
                                            <p:cond delay="0"/>
                                          </p:stCondLst>
                                        </p:cTn>
                                        <p:tgtEl>
                                          <p:spTgt spid="19"/>
                                        </p:tgtEl>
                                        <p:attrNameLst>
                                          <p:attrName>ppt_x</p:attrName>
                                        </p:attrNameLst>
                                      </p:cBhvr>
                                    </p:anim>
                                    <p:anim from="(-#ppt_h/2)" to="(#ppt_y)" calcmode="lin" valueType="num">
                                      <p:cBhvr>
                                        <p:cTn id="21" dur="1000" fill="hold">
                                          <p:stCondLst>
                                            <p:cond delay="0"/>
                                          </p:stCondLst>
                                        </p:cTn>
                                        <p:tgtEl>
                                          <p:spTgt spid="19"/>
                                        </p:tgtEl>
                                        <p:attrNameLst>
                                          <p:attrName>ppt_y</p:attrName>
                                        </p:attrNameLst>
                                      </p:cBhvr>
                                    </p:anim>
                                    <p:animRot by="21600000">
                                      <p:cBhvr>
                                        <p:cTn id="22" dur="1000" fill="hold">
                                          <p:stCondLst>
                                            <p:cond delay="0"/>
                                          </p:stCondLst>
                                        </p:cTn>
                                        <p:tgtEl>
                                          <p:spTgt spid="19"/>
                                        </p:tgtEl>
                                        <p:attrNameLst>
                                          <p:attrName>r</p:attrName>
                                        </p:attrNameLst>
                                      </p:cBhvr>
                                    </p:animRot>
                                  </p:childTnLst>
                                </p:cTn>
                              </p:par>
                            </p:childTnLst>
                          </p:cTn>
                        </p:par>
                        <p:par>
                          <p:cTn id="23" fill="hold">
                            <p:stCondLst>
                              <p:cond delay="2100"/>
                            </p:stCondLst>
                            <p:childTnLst>
                              <p:par>
                                <p:cTn id="24" presetID="22" presetClass="entr" presetSubtype="4"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par>
                          <p:cTn id="30" fill="hold">
                            <p:stCondLst>
                              <p:cond delay="26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10"/>
                                        </p:tgtEl>
                                        <p:attrNameLst>
                                          <p:attrName>style.visibility</p:attrName>
                                        </p:attrNameLst>
                                      </p:cBhvr>
                                      <p:to>
                                        <p:strVal val="visible"/>
                                      </p:to>
                                    </p:set>
                                    <p:anim calcmode="lin" valueType="num">
                                      <p:cBhvr>
                                        <p:cTn id="33" dur="7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4" dur="750" fill="hold"/>
                                        <p:tgtEl>
                                          <p:spTgt spid="10"/>
                                        </p:tgtEl>
                                        <p:attrNameLst>
                                          <p:attrName>ppt_y</p:attrName>
                                        </p:attrNameLst>
                                      </p:cBhvr>
                                      <p:tavLst>
                                        <p:tav tm="0">
                                          <p:val>
                                            <p:strVal val="#ppt_y"/>
                                          </p:val>
                                        </p:tav>
                                        <p:tav tm="100000">
                                          <p:val>
                                            <p:strVal val="#ppt_y"/>
                                          </p:val>
                                        </p:tav>
                                      </p:tavLst>
                                    </p:anim>
                                    <p:anim calcmode="lin" valueType="num">
                                      <p:cBhvr>
                                        <p:cTn id="35" dur="7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6" dur="7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7" dur="750" tmFilter="0,0; .5, 1; 1, 1"/>
                                        <p:tgtEl>
                                          <p:spTgt spid="10"/>
                                        </p:tgtEl>
                                      </p:cBhvr>
                                    </p:animEffect>
                                  </p:childTnLst>
                                </p:cTn>
                              </p:par>
                            </p:childTnLst>
                          </p:cTn>
                        </p:par>
                        <p:par>
                          <p:cTn id="38" fill="hold">
                            <p:stCondLst>
                              <p:cond delay="3725"/>
                            </p:stCondLst>
                            <p:childTnLst>
                              <p:par>
                                <p:cTn id="39" presetID="2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right)">
                                      <p:cBhvr>
                                        <p:cTn id="41" dur="500"/>
                                        <p:tgtEl>
                                          <p:spTgt spid="9"/>
                                        </p:tgtEl>
                                      </p:cBhvr>
                                    </p:animEffect>
                                  </p:childTnLst>
                                </p:cTn>
                              </p:par>
                              <p:par>
                                <p:cTn id="42" presetID="22" presetClass="entr" presetSubtype="8"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par>
                          <p:cTn id="45" fill="hold">
                            <p:stCondLst>
                              <p:cond delay="4225"/>
                            </p:stCondLst>
                            <p:childTnLst>
                              <p:par>
                                <p:cTn id="46" presetID="10" presetClass="entr" presetSubtype="0" fill="hold" grpId="0" nodeType="afterEffect">
                                  <p:stCondLst>
                                    <p:cond delay="0"/>
                                  </p:stCondLst>
                                  <p:iterate type="wd">
                                    <p:tmPct val="10000"/>
                                  </p:iterate>
                                  <p:childTnLst>
                                    <p:set>
                                      <p:cBhvr>
                                        <p:cTn id="47" dur="1" fill="hold">
                                          <p:stCondLst>
                                            <p:cond delay="0"/>
                                          </p:stCondLst>
                                        </p:cTn>
                                        <p:tgtEl>
                                          <p:spTgt spid="15"/>
                                        </p:tgtEl>
                                        <p:attrNameLst>
                                          <p:attrName>style.visibility</p:attrName>
                                        </p:attrNameLst>
                                      </p:cBhvr>
                                      <p:to>
                                        <p:strVal val="visible"/>
                                      </p:to>
                                    </p:set>
                                    <p:animEffect transition="in" filter="fade">
                                      <p:cBhvr>
                                        <p:cTn id="48" dur="750"/>
                                        <p:tgtEl>
                                          <p:spTgt spid="15"/>
                                        </p:tgtEl>
                                      </p:cBhvr>
                                    </p:animEffect>
                                  </p:childTnLst>
                                </p:cTn>
                              </p:par>
                            </p:childTnLst>
                          </p:cTn>
                        </p:par>
                        <p:par>
                          <p:cTn id="49" fill="hold">
                            <p:stCondLst>
                              <p:cond delay="5575"/>
                            </p:stCondLst>
                            <p:childTnLst>
                              <p:par>
                                <p:cTn id="50" presetID="22" presetClass="entr" presetSubtype="4"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down)">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53" repeatCount="indefinite" fill="remove" display="0">
                  <p:stCondLst>
                    <p:cond delay="indefinite"/>
                  </p:stCondLst>
                  <p:endCondLst>
                    <p:cond evt="onStopAudio" delay="0">
                      <p:tgtEl>
                        <p:sldTgt/>
                      </p:tgtEl>
                    </p:cond>
                  </p:endCondLst>
                </p:cTn>
                <p:tgtEl>
                  <p:spTgt spid="2"/>
                </p:tgtEl>
              </p:cMediaNode>
            </p:video>
          </p:childTnLst>
        </p:cTn>
      </p:par>
    </p:tnLst>
    <p:bldLst>
      <p:bldP spid="23" grpId="0" animBg="1"/>
      <p:bldP spid="24" grpId="0" animBg="1"/>
      <p:bldP spid="4" grpId="0"/>
      <p:bldP spid="10" grpId="0"/>
      <p:bldP spid="3" grpId="0"/>
      <p:bldP spid="15" grpId="0"/>
      <p:bldP spid="18" grpId="0" animBg="1"/>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组合 81"/>
          <p:cNvGrpSpPr/>
          <p:nvPr/>
        </p:nvGrpSpPr>
        <p:grpSpPr>
          <a:xfrm>
            <a:off x="6076311" y="4099235"/>
            <a:ext cx="1260000" cy="1260000"/>
            <a:chOff x="6076311" y="4099235"/>
            <a:chExt cx="1260000" cy="1260000"/>
          </a:xfrm>
        </p:grpSpPr>
        <p:grpSp>
          <p:nvGrpSpPr>
            <p:cNvPr id="23" name="组合 22"/>
            <p:cNvGrpSpPr/>
            <p:nvPr/>
          </p:nvGrpSpPr>
          <p:grpSpPr>
            <a:xfrm rot="7983574">
              <a:off x="6076311" y="4099235"/>
              <a:ext cx="1260000" cy="1260000"/>
              <a:chOff x="3107202" y="2436798"/>
              <a:chExt cx="1260000" cy="1260000"/>
            </a:xfrm>
            <a:effectLst>
              <a:outerShdw blurRad="101600" dist="38100" dir="10800000" algn="r" rotWithShape="0">
                <a:prstClr val="black">
                  <a:alpha val="40000"/>
                </a:prstClr>
              </a:outerShdw>
            </a:effectLst>
          </p:grpSpPr>
          <p:sp>
            <p:nvSpPr>
              <p:cNvPr id="24" name="泪滴形 23"/>
              <p:cNvSpPr/>
              <p:nvPr/>
            </p:nvSpPr>
            <p:spPr>
              <a:xfrm rot="8207445">
                <a:off x="3107202" y="2436798"/>
                <a:ext cx="1260000" cy="1260000"/>
              </a:xfrm>
              <a:prstGeom prst="teardrop">
                <a:avLst>
                  <a:gd name="adj" fmla="val 96737"/>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25" name="椭圆 24"/>
              <p:cNvSpPr>
                <a:spLocks noChangeAspect="1"/>
              </p:cNvSpPr>
              <p:nvPr/>
            </p:nvSpPr>
            <p:spPr>
              <a:xfrm>
                <a:off x="3304839" y="2622988"/>
                <a:ext cx="864034" cy="864034"/>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grpSp>
        <p:grpSp>
          <p:nvGrpSpPr>
            <p:cNvPr id="58" name="组合 57"/>
            <p:cNvGrpSpPr>
              <a:grpSpLocks noChangeAspect="1"/>
            </p:cNvGrpSpPr>
            <p:nvPr/>
          </p:nvGrpSpPr>
          <p:grpSpPr>
            <a:xfrm>
              <a:off x="6405029" y="4602034"/>
              <a:ext cx="626010" cy="337291"/>
              <a:chOff x="10152063" y="659606"/>
              <a:chExt cx="736599" cy="396876"/>
            </a:xfrm>
          </p:grpSpPr>
          <p:sp>
            <p:nvSpPr>
              <p:cNvPr id="44" name="Freeform 53"/>
              <p:cNvSpPr/>
              <p:nvPr/>
            </p:nvSpPr>
            <p:spPr bwMode="auto">
              <a:xfrm>
                <a:off x="10466388" y="943769"/>
                <a:ext cx="104775" cy="111125"/>
              </a:xfrm>
              <a:custGeom>
                <a:avLst/>
                <a:gdLst>
                  <a:gd name="T0" fmla="*/ 47 w 53"/>
                  <a:gd name="T1" fmla="*/ 44 h 56"/>
                  <a:gd name="T2" fmla="*/ 43 w 53"/>
                  <a:gd name="T3" fmla="*/ 11 h 56"/>
                  <a:gd name="T4" fmla="*/ 38 w 53"/>
                  <a:gd name="T5" fmla="*/ 0 h 56"/>
                  <a:gd name="T6" fmla="*/ 15 w 53"/>
                  <a:gd name="T7" fmla="*/ 0 h 56"/>
                  <a:gd name="T8" fmla="*/ 14 w 53"/>
                  <a:gd name="T9" fmla="*/ 2 h 56"/>
                  <a:gd name="T10" fmla="*/ 10 w 53"/>
                  <a:gd name="T11" fmla="*/ 13 h 56"/>
                  <a:gd name="T12" fmla="*/ 7 w 53"/>
                  <a:gd name="T13" fmla="*/ 44 h 56"/>
                  <a:gd name="T14" fmla="*/ 0 w 53"/>
                  <a:gd name="T15" fmla="*/ 56 h 56"/>
                  <a:gd name="T16" fmla="*/ 53 w 53"/>
                  <a:gd name="T17" fmla="*/ 56 h 56"/>
                  <a:gd name="T18" fmla="*/ 47 w 53"/>
                  <a:gd name="T19"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6">
                    <a:moveTo>
                      <a:pt x="47" y="44"/>
                    </a:moveTo>
                    <a:cubicBezTo>
                      <a:pt x="47" y="27"/>
                      <a:pt x="45" y="16"/>
                      <a:pt x="43" y="11"/>
                    </a:cubicBezTo>
                    <a:cubicBezTo>
                      <a:pt x="42" y="6"/>
                      <a:pt x="40" y="2"/>
                      <a:pt x="38" y="0"/>
                    </a:cubicBezTo>
                    <a:cubicBezTo>
                      <a:pt x="15" y="0"/>
                      <a:pt x="15" y="0"/>
                      <a:pt x="15" y="0"/>
                    </a:cubicBezTo>
                    <a:cubicBezTo>
                      <a:pt x="15" y="1"/>
                      <a:pt x="14" y="1"/>
                      <a:pt x="14" y="2"/>
                    </a:cubicBezTo>
                    <a:cubicBezTo>
                      <a:pt x="13" y="4"/>
                      <a:pt x="11" y="7"/>
                      <a:pt x="10" y="13"/>
                    </a:cubicBezTo>
                    <a:cubicBezTo>
                      <a:pt x="8" y="21"/>
                      <a:pt x="7" y="31"/>
                      <a:pt x="7" y="44"/>
                    </a:cubicBezTo>
                    <a:cubicBezTo>
                      <a:pt x="7" y="49"/>
                      <a:pt x="4" y="54"/>
                      <a:pt x="0" y="56"/>
                    </a:cubicBezTo>
                    <a:cubicBezTo>
                      <a:pt x="53" y="56"/>
                      <a:pt x="53" y="56"/>
                      <a:pt x="53" y="56"/>
                    </a:cubicBezTo>
                    <a:cubicBezTo>
                      <a:pt x="50" y="54"/>
                      <a:pt x="47" y="49"/>
                      <a:pt x="47" y="44"/>
                    </a:cubicBezTo>
                    <a:close/>
                  </a:path>
                </a:pathLst>
              </a:custGeom>
              <a:solidFill>
                <a:schemeClr val="tx1">
                  <a:lumMod val="75000"/>
                  <a:lumOff val="25000"/>
                </a:schemeClr>
              </a:solidFill>
              <a:ln w="6350">
                <a:no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45" name="Freeform 54"/>
              <p:cNvSpPr/>
              <p:nvPr/>
            </p:nvSpPr>
            <p:spPr bwMode="auto">
              <a:xfrm>
                <a:off x="10277475" y="672306"/>
                <a:ext cx="101600" cy="100013"/>
              </a:xfrm>
              <a:custGeom>
                <a:avLst/>
                <a:gdLst>
                  <a:gd name="T0" fmla="*/ 12 w 51"/>
                  <a:gd name="T1" fmla="*/ 43 h 51"/>
                  <a:gd name="T2" fmla="*/ 43 w 51"/>
                  <a:gd name="T3" fmla="*/ 39 h 51"/>
                  <a:gd name="T4" fmla="*/ 39 w 51"/>
                  <a:gd name="T5" fmla="*/ 7 h 51"/>
                  <a:gd name="T6" fmla="*/ 8 w 51"/>
                  <a:gd name="T7" fmla="*/ 12 h 51"/>
                  <a:gd name="T8" fmla="*/ 12 w 51"/>
                  <a:gd name="T9" fmla="*/ 43 h 51"/>
                </a:gdLst>
                <a:ahLst/>
                <a:cxnLst>
                  <a:cxn ang="0">
                    <a:pos x="T0" y="T1"/>
                  </a:cxn>
                  <a:cxn ang="0">
                    <a:pos x="T2" y="T3"/>
                  </a:cxn>
                  <a:cxn ang="0">
                    <a:pos x="T4" y="T5"/>
                  </a:cxn>
                  <a:cxn ang="0">
                    <a:pos x="T6" y="T7"/>
                  </a:cxn>
                  <a:cxn ang="0">
                    <a:pos x="T8" y="T9"/>
                  </a:cxn>
                </a:cxnLst>
                <a:rect l="0" t="0" r="r" b="b"/>
                <a:pathLst>
                  <a:path w="51" h="51">
                    <a:moveTo>
                      <a:pt x="12" y="43"/>
                    </a:moveTo>
                    <a:cubicBezTo>
                      <a:pt x="22" y="51"/>
                      <a:pt x="36" y="48"/>
                      <a:pt x="43" y="39"/>
                    </a:cubicBezTo>
                    <a:cubicBezTo>
                      <a:pt x="51" y="29"/>
                      <a:pt x="49" y="15"/>
                      <a:pt x="39" y="7"/>
                    </a:cubicBezTo>
                    <a:cubicBezTo>
                      <a:pt x="29" y="0"/>
                      <a:pt x="15" y="2"/>
                      <a:pt x="8" y="12"/>
                    </a:cubicBezTo>
                    <a:cubicBezTo>
                      <a:pt x="0" y="22"/>
                      <a:pt x="2" y="36"/>
                      <a:pt x="12" y="43"/>
                    </a:cubicBezTo>
                    <a:close/>
                  </a:path>
                </a:pathLst>
              </a:custGeom>
              <a:solidFill>
                <a:schemeClr val="tx1">
                  <a:lumMod val="75000"/>
                  <a:lumOff val="25000"/>
                </a:schemeClr>
              </a:solidFill>
              <a:ln w="6350">
                <a:no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46" name="Freeform 55"/>
              <p:cNvSpPr/>
              <p:nvPr/>
            </p:nvSpPr>
            <p:spPr bwMode="auto">
              <a:xfrm>
                <a:off x="10204450" y="756444"/>
                <a:ext cx="201612" cy="300038"/>
              </a:xfrm>
              <a:custGeom>
                <a:avLst/>
                <a:gdLst>
                  <a:gd name="T0" fmla="*/ 87 w 102"/>
                  <a:gd name="T1" fmla="*/ 70 h 152"/>
                  <a:gd name="T2" fmla="*/ 78 w 102"/>
                  <a:gd name="T3" fmla="*/ 66 h 152"/>
                  <a:gd name="T4" fmla="*/ 37 w 102"/>
                  <a:gd name="T5" fmla="*/ 66 h 152"/>
                  <a:gd name="T6" fmla="*/ 44 w 102"/>
                  <a:gd name="T7" fmla="*/ 46 h 152"/>
                  <a:gd name="T8" fmla="*/ 35 w 102"/>
                  <a:gd name="T9" fmla="*/ 37 h 152"/>
                  <a:gd name="T10" fmla="*/ 28 w 102"/>
                  <a:gd name="T11" fmla="*/ 24 h 152"/>
                  <a:gd name="T12" fmla="*/ 27 w 102"/>
                  <a:gd name="T13" fmla="*/ 24 h 152"/>
                  <a:gd name="T14" fmla="*/ 28 w 102"/>
                  <a:gd name="T15" fmla="*/ 16 h 152"/>
                  <a:gd name="T16" fmla="*/ 33 w 102"/>
                  <a:gd name="T17" fmla="*/ 11 h 152"/>
                  <a:gd name="T18" fmla="*/ 37 w 102"/>
                  <a:gd name="T19" fmla="*/ 10 h 152"/>
                  <a:gd name="T20" fmla="*/ 38 w 102"/>
                  <a:gd name="T21" fmla="*/ 10 h 152"/>
                  <a:gd name="T22" fmla="*/ 46 w 102"/>
                  <a:gd name="T23" fmla="*/ 16 h 152"/>
                  <a:gd name="T24" fmla="*/ 46 w 102"/>
                  <a:gd name="T25" fmla="*/ 17 h 152"/>
                  <a:gd name="T26" fmla="*/ 47 w 102"/>
                  <a:gd name="T27" fmla="*/ 18 h 152"/>
                  <a:gd name="T28" fmla="*/ 49 w 102"/>
                  <a:gd name="T29" fmla="*/ 22 h 152"/>
                  <a:gd name="T30" fmla="*/ 52 w 102"/>
                  <a:gd name="T31" fmla="*/ 26 h 152"/>
                  <a:gd name="T32" fmla="*/ 57 w 102"/>
                  <a:gd name="T33" fmla="*/ 31 h 152"/>
                  <a:gd name="T34" fmla="*/ 63 w 102"/>
                  <a:gd name="T35" fmla="*/ 33 h 152"/>
                  <a:gd name="T36" fmla="*/ 70 w 102"/>
                  <a:gd name="T37" fmla="*/ 30 h 152"/>
                  <a:gd name="T38" fmla="*/ 81 w 102"/>
                  <a:gd name="T39" fmla="*/ 20 h 152"/>
                  <a:gd name="T40" fmla="*/ 88 w 102"/>
                  <a:gd name="T41" fmla="*/ 16 h 152"/>
                  <a:gd name="T42" fmla="*/ 89 w 102"/>
                  <a:gd name="T43" fmla="*/ 16 h 152"/>
                  <a:gd name="T44" fmla="*/ 90 w 102"/>
                  <a:gd name="T45" fmla="*/ 16 h 152"/>
                  <a:gd name="T46" fmla="*/ 91 w 102"/>
                  <a:gd name="T47" fmla="*/ 17 h 152"/>
                  <a:gd name="T48" fmla="*/ 93 w 102"/>
                  <a:gd name="T49" fmla="*/ 17 h 152"/>
                  <a:gd name="T50" fmla="*/ 95 w 102"/>
                  <a:gd name="T51" fmla="*/ 19 h 152"/>
                  <a:gd name="T52" fmla="*/ 95 w 102"/>
                  <a:gd name="T53" fmla="*/ 19 h 152"/>
                  <a:gd name="T54" fmla="*/ 95 w 102"/>
                  <a:gd name="T55" fmla="*/ 19 h 152"/>
                  <a:gd name="T56" fmla="*/ 96 w 102"/>
                  <a:gd name="T57" fmla="*/ 20 h 152"/>
                  <a:gd name="T58" fmla="*/ 96 w 102"/>
                  <a:gd name="T59" fmla="*/ 18 h 152"/>
                  <a:gd name="T60" fmla="*/ 102 w 102"/>
                  <a:gd name="T61" fmla="*/ 14 h 152"/>
                  <a:gd name="T62" fmla="*/ 100 w 102"/>
                  <a:gd name="T63" fmla="*/ 11 h 152"/>
                  <a:gd name="T64" fmla="*/ 102 w 102"/>
                  <a:gd name="T65" fmla="*/ 8 h 152"/>
                  <a:gd name="T66" fmla="*/ 98 w 102"/>
                  <a:gd name="T67" fmla="*/ 5 h 152"/>
                  <a:gd name="T68" fmla="*/ 99 w 102"/>
                  <a:gd name="T69" fmla="*/ 3 h 152"/>
                  <a:gd name="T70" fmla="*/ 93 w 102"/>
                  <a:gd name="T71" fmla="*/ 0 h 152"/>
                  <a:gd name="T72" fmla="*/ 89 w 102"/>
                  <a:gd name="T73" fmla="*/ 13 h 152"/>
                  <a:gd name="T74" fmla="*/ 82 w 102"/>
                  <a:gd name="T75" fmla="*/ 15 h 152"/>
                  <a:gd name="T76" fmla="*/ 71 w 102"/>
                  <a:gd name="T77" fmla="*/ 26 h 152"/>
                  <a:gd name="T78" fmla="*/ 64 w 102"/>
                  <a:gd name="T79" fmla="*/ 29 h 152"/>
                  <a:gd name="T80" fmla="*/ 60 w 102"/>
                  <a:gd name="T81" fmla="*/ 27 h 152"/>
                  <a:gd name="T82" fmla="*/ 55 w 102"/>
                  <a:gd name="T83" fmla="*/ 18 h 152"/>
                  <a:gd name="T84" fmla="*/ 53 w 102"/>
                  <a:gd name="T85" fmla="*/ 14 h 152"/>
                  <a:gd name="T86" fmla="*/ 53 w 102"/>
                  <a:gd name="T87" fmla="*/ 12 h 152"/>
                  <a:gd name="T88" fmla="*/ 53 w 102"/>
                  <a:gd name="T89" fmla="*/ 12 h 152"/>
                  <a:gd name="T90" fmla="*/ 53 w 102"/>
                  <a:gd name="T91" fmla="*/ 12 h 152"/>
                  <a:gd name="T92" fmla="*/ 51 w 102"/>
                  <a:gd name="T93" fmla="*/ 8 h 152"/>
                  <a:gd name="T94" fmla="*/ 46 w 102"/>
                  <a:gd name="T95" fmla="*/ 4 h 152"/>
                  <a:gd name="T96" fmla="*/ 18 w 102"/>
                  <a:gd name="T97" fmla="*/ 15 h 152"/>
                  <a:gd name="T98" fmla="*/ 1 w 102"/>
                  <a:gd name="T99" fmla="*/ 68 h 152"/>
                  <a:gd name="T100" fmla="*/ 19 w 102"/>
                  <a:gd name="T101" fmla="*/ 90 h 152"/>
                  <a:gd name="T102" fmla="*/ 22 w 102"/>
                  <a:gd name="T103" fmla="*/ 90 h 152"/>
                  <a:gd name="T104" fmla="*/ 24 w 102"/>
                  <a:gd name="T105" fmla="*/ 91 h 152"/>
                  <a:gd name="T106" fmla="*/ 25 w 102"/>
                  <a:gd name="T107" fmla="*/ 91 h 152"/>
                  <a:gd name="T108" fmla="*/ 25 w 102"/>
                  <a:gd name="T109" fmla="*/ 91 h 152"/>
                  <a:gd name="T110" fmla="*/ 26 w 102"/>
                  <a:gd name="T111" fmla="*/ 91 h 152"/>
                  <a:gd name="T112" fmla="*/ 64 w 102"/>
                  <a:gd name="T113" fmla="*/ 91 h 152"/>
                  <a:gd name="T114" fmla="*/ 58 w 102"/>
                  <a:gd name="T115" fmla="*/ 138 h 152"/>
                  <a:gd name="T116" fmla="*/ 69 w 102"/>
                  <a:gd name="T117" fmla="*/ 151 h 152"/>
                  <a:gd name="T118" fmla="*/ 71 w 102"/>
                  <a:gd name="T119" fmla="*/ 152 h 152"/>
                  <a:gd name="T120" fmla="*/ 83 w 102"/>
                  <a:gd name="T121" fmla="*/ 141 h 152"/>
                  <a:gd name="T122" fmla="*/ 90 w 102"/>
                  <a:gd name="T123" fmla="*/ 80 h 152"/>
                  <a:gd name="T124" fmla="*/ 87 w 102"/>
                  <a:gd name="T125" fmla="*/ 7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 h="152">
                    <a:moveTo>
                      <a:pt x="87" y="70"/>
                    </a:moveTo>
                    <a:cubicBezTo>
                      <a:pt x="84" y="67"/>
                      <a:pt x="81" y="66"/>
                      <a:pt x="78" y="66"/>
                    </a:cubicBezTo>
                    <a:cubicBezTo>
                      <a:pt x="37" y="66"/>
                      <a:pt x="37" y="66"/>
                      <a:pt x="37" y="66"/>
                    </a:cubicBezTo>
                    <a:cubicBezTo>
                      <a:pt x="38" y="59"/>
                      <a:pt x="41" y="52"/>
                      <a:pt x="44" y="46"/>
                    </a:cubicBezTo>
                    <a:cubicBezTo>
                      <a:pt x="41" y="43"/>
                      <a:pt x="38" y="41"/>
                      <a:pt x="35" y="37"/>
                    </a:cubicBezTo>
                    <a:cubicBezTo>
                      <a:pt x="31" y="31"/>
                      <a:pt x="28" y="26"/>
                      <a:pt x="28" y="24"/>
                    </a:cubicBezTo>
                    <a:cubicBezTo>
                      <a:pt x="27" y="24"/>
                      <a:pt x="27" y="24"/>
                      <a:pt x="27" y="24"/>
                    </a:cubicBezTo>
                    <a:cubicBezTo>
                      <a:pt x="26" y="21"/>
                      <a:pt x="27" y="18"/>
                      <a:pt x="28" y="16"/>
                    </a:cubicBezTo>
                    <a:cubicBezTo>
                      <a:pt x="29" y="13"/>
                      <a:pt x="31" y="12"/>
                      <a:pt x="33" y="11"/>
                    </a:cubicBezTo>
                    <a:cubicBezTo>
                      <a:pt x="34" y="10"/>
                      <a:pt x="35" y="10"/>
                      <a:pt x="37" y="10"/>
                    </a:cubicBezTo>
                    <a:cubicBezTo>
                      <a:pt x="37" y="10"/>
                      <a:pt x="37" y="10"/>
                      <a:pt x="38" y="10"/>
                    </a:cubicBezTo>
                    <a:cubicBezTo>
                      <a:pt x="41" y="10"/>
                      <a:pt x="45" y="13"/>
                      <a:pt x="46" y="16"/>
                    </a:cubicBezTo>
                    <a:cubicBezTo>
                      <a:pt x="46" y="17"/>
                      <a:pt x="46" y="17"/>
                      <a:pt x="46" y="17"/>
                    </a:cubicBezTo>
                    <a:cubicBezTo>
                      <a:pt x="46" y="17"/>
                      <a:pt x="46" y="17"/>
                      <a:pt x="47" y="18"/>
                    </a:cubicBezTo>
                    <a:cubicBezTo>
                      <a:pt x="47" y="19"/>
                      <a:pt x="48" y="20"/>
                      <a:pt x="49" y="22"/>
                    </a:cubicBezTo>
                    <a:cubicBezTo>
                      <a:pt x="50" y="23"/>
                      <a:pt x="51" y="25"/>
                      <a:pt x="52" y="26"/>
                    </a:cubicBezTo>
                    <a:cubicBezTo>
                      <a:pt x="53" y="28"/>
                      <a:pt x="55" y="30"/>
                      <a:pt x="57" y="31"/>
                    </a:cubicBezTo>
                    <a:cubicBezTo>
                      <a:pt x="59" y="32"/>
                      <a:pt x="61" y="33"/>
                      <a:pt x="63" y="33"/>
                    </a:cubicBezTo>
                    <a:cubicBezTo>
                      <a:pt x="65" y="33"/>
                      <a:pt x="67" y="32"/>
                      <a:pt x="70" y="30"/>
                    </a:cubicBezTo>
                    <a:cubicBezTo>
                      <a:pt x="73" y="28"/>
                      <a:pt x="77" y="25"/>
                      <a:pt x="81" y="20"/>
                    </a:cubicBezTo>
                    <a:cubicBezTo>
                      <a:pt x="83" y="18"/>
                      <a:pt x="86" y="17"/>
                      <a:pt x="88" y="16"/>
                    </a:cubicBezTo>
                    <a:cubicBezTo>
                      <a:pt x="89" y="16"/>
                      <a:pt x="89" y="16"/>
                      <a:pt x="89" y="16"/>
                    </a:cubicBezTo>
                    <a:cubicBezTo>
                      <a:pt x="89" y="16"/>
                      <a:pt x="90" y="16"/>
                      <a:pt x="90" y="16"/>
                    </a:cubicBezTo>
                    <a:cubicBezTo>
                      <a:pt x="90" y="17"/>
                      <a:pt x="91" y="17"/>
                      <a:pt x="91" y="17"/>
                    </a:cubicBezTo>
                    <a:cubicBezTo>
                      <a:pt x="92" y="17"/>
                      <a:pt x="92" y="17"/>
                      <a:pt x="93" y="17"/>
                    </a:cubicBezTo>
                    <a:cubicBezTo>
                      <a:pt x="94" y="18"/>
                      <a:pt x="95" y="18"/>
                      <a:pt x="95" y="19"/>
                    </a:cubicBezTo>
                    <a:cubicBezTo>
                      <a:pt x="95" y="19"/>
                      <a:pt x="95" y="19"/>
                      <a:pt x="95" y="19"/>
                    </a:cubicBezTo>
                    <a:cubicBezTo>
                      <a:pt x="95" y="19"/>
                      <a:pt x="95" y="19"/>
                      <a:pt x="95" y="19"/>
                    </a:cubicBezTo>
                    <a:cubicBezTo>
                      <a:pt x="96" y="19"/>
                      <a:pt x="96" y="19"/>
                      <a:pt x="96" y="20"/>
                    </a:cubicBezTo>
                    <a:cubicBezTo>
                      <a:pt x="96" y="19"/>
                      <a:pt x="96" y="19"/>
                      <a:pt x="96" y="18"/>
                    </a:cubicBezTo>
                    <a:cubicBezTo>
                      <a:pt x="102" y="14"/>
                      <a:pt x="102" y="14"/>
                      <a:pt x="102" y="14"/>
                    </a:cubicBezTo>
                    <a:cubicBezTo>
                      <a:pt x="100" y="11"/>
                      <a:pt x="100" y="11"/>
                      <a:pt x="100" y="11"/>
                    </a:cubicBezTo>
                    <a:cubicBezTo>
                      <a:pt x="102" y="8"/>
                      <a:pt x="102" y="8"/>
                      <a:pt x="102" y="8"/>
                    </a:cubicBezTo>
                    <a:cubicBezTo>
                      <a:pt x="98" y="5"/>
                      <a:pt x="98" y="5"/>
                      <a:pt x="98" y="5"/>
                    </a:cubicBezTo>
                    <a:cubicBezTo>
                      <a:pt x="99" y="3"/>
                      <a:pt x="99" y="3"/>
                      <a:pt x="99" y="3"/>
                    </a:cubicBezTo>
                    <a:cubicBezTo>
                      <a:pt x="93" y="0"/>
                      <a:pt x="93" y="0"/>
                      <a:pt x="93" y="0"/>
                    </a:cubicBezTo>
                    <a:cubicBezTo>
                      <a:pt x="89" y="13"/>
                      <a:pt x="89" y="13"/>
                      <a:pt x="89" y="13"/>
                    </a:cubicBezTo>
                    <a:cubicBezTo>
                      <a:pt x="87" y="12"/>
                      <a:pt x="84" y="13"/>
                      <a:pt x="82" y="15"/>
                    </a:cubicBezTo>
                    <a:cubicBezTo>
                      <a:pt x="78" y="21"/>
                      <a:pt x="74" y="25"/>
                      <a:pt x="71" y="26"/>
                    </a:cubicBezTo>
                    <a:cubicBezTo>
                      <a:pt x="67" y="28"/>
                      <a:pt x="65" y="29"/>
                      <a:pt x="64" y="29"/>
                    </a:cubicBezTo>
                    <a:cubicBezTo>
                      <a:pt x="63" y="29"/>
                      <a:pt x="62" y="28"/>
                      <a:pt x="60" y="27"/>
                    </a:cubicBezTo>
                    <a:cubicBezTo>
                      <a:pt x="58" y="25"/>
                      <a:pt x="56" y="21"/>
                      <a:pt x="55" y="18"/>
                    </a:cubicBezTo>
                    <a:cubicBezTo>
                      <a:pt x="54" y="16"/>
                      <a:pt x="53" y="15"/>
                      <a:pt x="53" y="14"/>
                    </a:cubicBezTo>
                    <a:cubicBezTo>
                      <a:pt x="53" y="13"/>
                      <a:pt x="53" y="13"/>
                      <a:pt x="53" y="12"/>
                    </a:cubicBezTo>
                    <a:cubicBezTo>
                      <a:pt x="53" y="12"/>
                      <a:pt x="53" y="12"/>
                      <a:pt x="53" y="12"/>
                    </a:cubicBezTo>
                    <a:cubicBezTo>
                      <a:pt x="53" y="12"/>
                      <a:pt x="53" y="12"/>
                      <a:pt x="53" y="12"/>
                    </a:cubicBezTo>
                    <a:cubicBezTo>
                      <a:pt x="52" y="10"/>
                      <a:pt x="52" y="9"/>
                      <a:pt x="51" y="8"/>
                    </a:cubicBezTo>
                    <a:cubicBezTo>
                      <a:pt x="49" y="6"/>
                      <a:pt x="48" y="5"/>
                      <a:pt x="46" y="4"/>
                    </a:cubicBezTo>
                    <a:cubicBezTo>
                      <a:pt x="39" y="0"/>
                      <a:pt x="26" y="2"/>
                      <a:pt x="18" y="15"/>
                    </a:cubicBezTo>
                    <a:cubicBezTo>
                      <a:pt x="7" y="33"/>
                      <a:pt x="3" y="46"/>
                      <a:pt x="1" y="68"/>
                    </a:cubicBezTo>
                    <a:cubicBezTo>
                      <a:pt x="0" y="84"/>
                      <a:pt x="11" y="88"/>
                      <a:pt x="19" y="90"/>
                    </a:cubicBezTo>
                    <a:cubicBezTo>
                      <a:pt x="20" y="90"/>
                      <a:pt x="21" y="90"/>
                      <a:pt x="22" y="90"/>
                    </a:cubicBezTo>
                    <a:cubicBezTo>
                      <a:pt x="23" y="91"/>
                      <a:pt x="24" y="91"/>
                      <a:pt x="24" y="91"/>
                    </a:cubicBezTo>
                    <a:cubicBezTo>
                      <a:pt x="24" y="91"/>
                      <a:pt x="25" y="91"/>
                      <a:pt x="25" y="91"/>
                    </a:cubicBezTo>
                    <a:cubicBezTo>
                      <a:pt x="25" y="91"/>
                      <a:pt x="25" y="91"/>
                      <a:pt x="25" y="91"/>
                    </a:cubicBezTo>
                    <a:cubicBezTo>
                      <a:pt x="25" y="91"/>
                      <a:pt x="26" y="91"/>
                      <a:pt x="26" y="91"/>
                    </a:cubicBezTo>
                    <a:cubicBezTo>
                      <a:pt x="64" y="91"/>
                      <a:pt x="64" y="91"/>
                      <a:pt x="64" y="91"/>
                    </a:cubicBezTo>
                    <a:cubicBezTo>
                      <a:pt x="58" y="138"/>
                      <a:pt x="58" y="138"/>
                      <a:pt x="58" y="138"/>
                    </a:cubicBezTo>
                    <a:cubicBezTo>
                      <a:pt x="58" y="145"/>
                      <a:pt x="62" y="151"/>
                      <a:pt x="69" y="151"/>
                    </a:cubicBezTo>
                    <a:cubicBezTo>
                      <a:pt x="70" y="151"/>
                      <a:pt x="70" y="152"/>
                      <a:pt x="71" y="152"/>
                    </a:cubicBezTo>
                    <a:cubicBezTo>
                      <a:pt x="77" y="152"/>
                      <a:pt x="82" y="147"/>
                      <a:pt x="83" y="141"/>
                    </a:cubicBezTo>
                    <a:cubicBezTo>
                      <a:pt x="90" y="80"/>
                      <a:pt x="90" y="80"/>
                      <a:pt x="90" y="80"/>
                    </a:cubicBezTo>
                    <a:cubicBezTo>
                      <a:pt x="90" y="76"/>
                      <a:pt x="89" y="73"/>
                      <a:pt x="87" y="70"/>
                    </a:cubicBezTo>
                    <a:close/>
                  </a:path>
                </a:pathLst>
              </a:custGeom>
              <a:solidFill>
                <a:schemeClr val="tx1">
                  <a:lumMod val="75000"/>
                  <a:lumOff val="25000"/>
                </a:schemeClr>
              </a:solidFill>
              <a:ln w="6350">
                <a:no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47" name="Freeform 56"/>
              <p:cNvSpPr/>
              <p:nvPr/>
            </p:nvSpPr>
            <p:spPr bwMode="auto">
              <a:xfrm>
                <a:off x="10152063" y="943769"/>
                <a:ext cx="157162" cy="111125"/>
              </a:xfrm>
              <a:custGeom>
                <a:avLst/>
                <a:gdLst>
                  <a:gd name="T0" fmla="*/ 60 w 80"/>
                  <a:gd name="T1" fmla="*/ 0 h 56"/>
                  <a:gd name="T2" fmla="*/ 21 w 80"/>
                  <a:gd name="T3" fmla="*/ 0 h 56"/>
                  <a:gd name="T4" fmla="*/ 0 w 80"/>
                  <a:gd name="T5" fmla="*/ 56 h 56"/>
                  <a:gd name="T6" fmla="*/ 80 w 80"/>
                  <a:gd name="T7" fmla="*/ 56 h 56"/>
                  <a:gd name="T8" fmla="*/ 60 w 80"/>
                  <a:gd name="T9" fmla="*/ 0 h 56"/>
                </a:gdLst>
                <a:ahLst/>
                <a:cxnLst>
                  <a:cxn ang="0">
                    <a:pos x="T0" y="T1"/>
                  </a:cxn>
                  <a:cxn ang="0">
                    <a:pos x="T2" y="T3"/>
                  </a:cxn>
                  <a:cxn ang="0">
                    <a:pos x="T4" y="T5"/>
                  </a:cxn>
                  <a:cxn ang="0">
                    <a:pos x="T6" y="T7"/>
                  </a:cxn>
                  <a:cxn ang="0">
                    <a:pos x="T8" y="T9"/>
                  </a:cxn>
                </a:cxnLst>
                <a:rect l="0" t="0" r="r" b="b"/>
                <a:pathLst>
                  <a:path w="80" h="56">
                    <a:moveTo>
                      <a:pt x="60" y="0"/>
                    </a:moveTo>
                    <a:cubicBezTo>
                      <a:pt x="21" y="0"/>
                      <a:pt x="21" y="0"/>
                      <a:pt x="21" y="0"/>
                    </a:cubicBezTo>
                    <a:cubicBezTo>
                      <a:pt x="3" y="0"/>
                      <a:pt x="0" y="56"/>
                      <a:pt x="0" y="56"/>
                    </a:cubicBezTo>
                    <a:cubicBezTo>
                      <a:pt x="80" y="56"/>
                      <a:pt x="80" y="56"/>
                      <a:pt x="80" y="56"/>
                    </a:cubicBezTo>
                    <a:cubicBezTo>
                      <a:pt x="80" y="56"/>
                      <a:pt x="77" y="0"/>
                      <a:pt x="60" y="0"/>
                    </a:cubicBezTo>
                    <a:close/>
                  </a:path>
                </a:pathLst>
              </a:custGeom>
              <a:solidFill>
                <a:schemeClr val="tx1">
                  <a:lumMod val="75000"/>
                  <a:lumOff val="25000"/>
                </a:schemeClr>
              </a:solidFill>
              <a:ln w="6350">
                <a:no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48" name="Freeform 57"/>
              <p:cNvSpPr/>
              <p:nvPr/>
            </p:nvSpPr>
            <p:spPr bwMode="auto">
              <a:xfrm>
                <a:off x="10260013" y="780256"/>
                <a:ext cx="136525" cy="76200"/>
              </a:xfrm>
              <a:custGeom>
                <a:avLst/>
                <a:gdLst>
                  <a:gd name="T0" fmla="*/ 66 w 69"/>
                  <a:gd name="T1" fmla="*/ 8 h 39"/>
                  <a:gd name="T2" fmla="*/ 66 w 69"/>
                  <a:gd name="T3" fmla="*/ 8 h 39"/>
                  <a:gd name="T4" fmla="*/ 64 w 69"/>
                  <a:gd name="T5" fmla="*/ 7 h 39"/>
                  <a:gd name="T6" fmla="*/ 62 w 69"/>
                  <a:gd name="T7" fmla="*/ 6 h 39"/>
                  <a:gd name="T8" fmla="*/ 60 w 69"/>
                  <a:gd name="T9" fmla="*/ 6 h 39"/>
                  <a:gd name="T10" fmla="*/ 60 w 69"/>
                  <a:gd name="T11" fmla="*/ 7 h 39"/>
                  <a:gd name="T12" fmla="*/ 55 w 69"/>
                  <a:gd name="T13" fmla="*/ 9 h 39"/>
                  <a:gd name="T14" fmla="*/ 43 w 69"/>
                  <a:gd name="T15" fmla="*/ 20 h 39"/>
                  <a:gd name="T16" fmla="*/ 35 w 69"/>
                  <a:gd name="T17" fmla="*/ 23 h 39"/>
                  <a:gd name="T18" fmla="*/ 28 w 69"/>
                  <a:gd name="T19" fmla="*/ 20 h 39"/>
                  <a:gd name="T20" fmla="*/ 23 w 69"/>
                  <a:gd name="T21" fmla="*/ 16 h 39"/>
                  <a:gd name="T22" fmla="*/ 19 w 69"/>
                  <a:gd name="T23" fmla="*/ 11 h 39"/>
                  <a:gd name="T24" fmla="*/ 17 w 69"/>
                  <a:gd name="T25" fmla="*/ 7 h 39"/>
                  <a:gd name="T26" fmla="*/ 16 w 69"/>
                  <a:gd name="T27" fmla="*/ 5 h 39"/>
                  <a:gd name="T28" fmla="*/ 16 w 69"/>
                  <a:gd name="T29" fmla="*/ 5 h 39"/>
                  <a:gd name="T30" fmla="*/ 16 w 69"/>
                  <a:gd name="T31" fmla="*/ 5 h 39"/>
                  <a:gd name="T32" fmla="*/ 16 w 69"/>
                  <a:gd name="T33" fmla="*/ 5 h 39"/>
                  <a:gd name="T34" fmla="*/ 9 w 69"/>
                  <a:gd name="T35" fmla="*/ 0 h 39"/>
                  <a:gd name="T36" fmla="*/ 6 w 69"/>
                  <a:gd name="T37" fmla="*/ 1 h 39"/>
                  <a:gd name="T38" fmla="*/ 1 w 69"/>
                  <a:gd name="T39" fmla="*/ 11 h 39"/>
                  <a:gd name="T40" fmla="*/ 1 w 69"/>
                  <a:gd name="T41" fmla="*/ 11 h 39"/>
                  <a:gd name="T42" fmla="*/ 9 w 69"/>
                  <a:gd name="T43" fmla="*/ 24 h 39"/>
                  <a:gd name="T44" fmla="*/ 16 w 69"/>
                  <a:gd name="T45" fmla="*/ 32 h 39"/>
                  <a:gd name="T46" fmla="*/ 19 w 69"/>
                  <a:gd name="T47" fmla="*/ 34 h 39"/>
                  <a:gd name="T48" fmla="*/ 35 w 69"/>
                  <a:gd name="T49" fmla="*/ 39 h 39"/>
                  <a:gd name="T50" fmla="*/ 35 w 69"/>
                  <a:gd name="T51" fmla="*/ 39 h 39"/>
                  <a:gd name="T52" fmla="*/ 51 w 69"/>
                  <a:gd name="T53" fmla="*/ 34 h 39"/>
                  <a:gd name="T54" fmla="*/ 67 w 69"/>
                  <a:gd name="T55" fmla="*/ 19 h 39"/>
                  <a:gd name="T56" fmla="*/ 68 w 69"/>
                  <a:gd name="T57" fmla="*/ 11 h 39"/>
                  <a:gd name="T58" fmla="*/ 66 w 69"/>
                  <a:gd name="T59" fmla="*/ 9 h 39"/>
                  <a:gd name="T60" fmla="*/ 66 w 69"/>
                  <a:gd name="T61"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9" h="39">
                    <a:moveTo>
                      <a:pt x="66" y="8"/>
                    </a:moveTo>
                    <a:cubicBezTo>
                      <a:pt x="66" y="8"/>
                      <a:pt x="66" y="8"/>
                      <a:pt x="66" y="8"/>
                    </a:cubicBezTo>
                    <a:cubicBezTo>
                      <a:pt x="65" y="8"/>
                      <a:pt x="65" y="7"/>
                      <a:pt x="64" y="7"/>
                    </a:cubicBezTo>
                    <a:cubicBezTo>
                      <a:pt x="64" y="7"/>
                      <a:pt x="63" y="7"/>
                      <a:pt x="62" y="6"/>
                    </a:cubicBezTo>
                    <a:cubicBezTo>
                      <a:pt x="61" y="6"/>
                      <a:pt x="61" y="6"/>
                      <a:pt x="60" y="6"/>
                    </a:cubicBezTo>
                    <a:cubicBezTo>
                      <a:pt x="60" y="7"/>
                      <a:pt x="60" y="7"/>
                      <a:pt x="60" y="7"/>
                    </a:cubicBezTo>
                    <a:cubicBezTo>
                      <a:pt x="58" y="7"/>
                      <a:pt x="56" y="8"/>
                      <a:pt x="55" y="9"/>
                    </a:cubicBezTo>
                    <a:cubicBezTo>
                      <a:pt x="50" y="15"/>
                      <a:pt x="46" y="18"/>
                      <a:pt x="43" y="20"/>
                    </a:cubicBezTo>
                    <a:cubicBezTo>
                      <a:pt x="39" y="22"/>
                      <a:pt x="37" y="23"/>
                      <a:pt x="35" y="23"/>
                    </a:cubicBezTo>
                    <a:cubicBezTo>
                      <a:pt x="32" y="23"/>
                      <a:pt x="30" y="22"/>
                      <a:pt x="28" y="20"/>
                    </a:cubicBezTo>
                    <a:cubicBezTo>
                      <a:pt x="26" y="19"/>
                      <a:pt x="24" y="18"/>
                      <a:pt x="23" y="16"/>
                    </a:cubicBezTo>
                    <a:cubicBezTo>
                      <a:pt x="22" y="15"/>
                      <a:pt x="20" y="13"/>
                      <a:pt x="19" y="11"/>
                    </a:cubicBezTo>
                    <a:cubicBezTo>
                      <a:pt x="18" y="9"/>
                      <a:pt x="17" y="8"/>
                      <a:pt x="17" y="7"/>
                    </a:cubicBezTo>
                    <a:cubicBezTo>
                      <a:pt x="16" y="6"/>
                      <a:pt x="16" y="6"/>
                      <a:pt x="16" y="5"/>
                    </a:cubicBezTo>
                    <a:cubicBezTo>
                      <a:pt x="16" y="5"/>
                      <a:pt x="16" y="5"/>
                      <a:pt x="16" y="5"/>
                    </a:cubicBezTo>
                    <a:cubicBezTo>
                      <a:pt x="16" y="5"/>
                      <a:pt x="16" y="5"/>
                      <a:pt x="16" y="5"/>
                    </a:cubicBezTo>
                    <a:cubicBezTo>
                      <a:pt x="16" y="5"/>
                      <a:pt x="16" y="5"/>
                      <a:pt x="16" y="5"/>
                    </a:cubicBezTo>
                    <a:cubicBezTo>
                      <a:pt x="15" y="2"/>
                      <a:pt x="12" y="0"/>
                      <a:pt x="9" y="0"/>
                    </a:cubicBezTo>
                    <a:cubicBezTo>
                      <a:pt x="8" y="0"/>
                      <a:pt x="7" y="0"/>
                      <a:pt x="6" y="1"/>
                    </a:cubicBezTo>
                    <a:cubicBezTo>
                      <a:pt x="2" y="2"/>
                      <a:pt x="0" y="7"/>
                      <a:pt x="1" y="11"/>
                    </a:cubicBezTo>
                    <a:cubicBezTo>
                      <a:pt x="1" y="11"/>
                      <a:pt x="1" y="11"/>
                      <a:pt x="1" y="11"/>
                    </a:cubicBezTo>
                    <a:cubicBezTo>
                      <a:pt x="1" y="11"/>
                      <a:pt x="4" y="17"/>
                      <a:pt x="9" y="24"/>
                    </a:cubicBezTo>
                    <a:cubicBezTo>
                      <a:pt x="11" y="27"/>
                      <a:pt x="13" y="29"/>
                      <a:pt x="16" y="32"/>
                    </a:cubicBezTo>
                    <a:cubicBezTo>
                      <a:pt x="17" y="32"/>
                      <a:pt x="18" y="33"/>
                      <a:pt x="19" y="34"/>
                    </a:cubicBezTo>
                    <a:cubicBezTo>
                      <a:pt x="23" y="36"/>
                      <a:pt x="28" y="39"/>
                      <a:pt x="35" y="39"/>
                    </a:cubicBezTo>
                    <a:cubicBezTo>
                      <a:pt x="35" y="39"/>
                      <a:pt x="35" y="39"/>
                      <a:pt x="35" y="39"/>
                    </a:cubicBezTo>
                    <a:cubicBezTo>
                      <a:pt x="40" y="39"/>
                      <a:pt x="45" y="37"/>
                      <a:pt x="51" y="34"/>
                    </a:cubicBezTo>
                    <a:cubicBezTo>
                      <a:pt x="56" y="31"/>
                      <a:pt x="61" y="26"/>
                      <a:pt x="67" y="19"/>
                    </a:cubicBezTo>
                    <a:cubicBezTo>
                      <a:pt x="69" y="17"/>
                      <a:pt x="69" y="14"/>
                      <a:pt x="68" y="11"/>
                    </a:cubicBezTo>
                    <a:cubicBezTo>
                      <a:pt x="68" y="10"/>
                      <a:pt x="67" y="9"/>
                      <a:pt x="66" y="9"/>
                    </a:cubicBezTo>
                    <a:cubicBezTo>
                      <a:pt x="66" y="8"/>
                      <a:pt x="66" y="8"/>
                      <a:pt x="66" y="8"/>
                    </a:cubicBezTo>
                    <a:close/>
                  </a:path>
                </a:pathLst>
              </a:custGeom>
              <a:solidFill>
                <a:schemeClr val="tx1">
                  <a:lumMod val="75000"/>
                  <a:lumOff val="25000"/>
                </a:schemeClr>
              </a:solidFill>
              <a:ln w="6350">
                <a:no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49" name="Freeform 58"/>
              <p:cNvSpPr/>
              <p:nvPr/>
            </p:nvSpPr>
            <p:spPr bwMode="auto">
              <a:xfrm>
                <a:off x="10661650" y="672306"/>
                <a:ext cx="98425" cy="100013"/>
              </a:xfrm>
              <a:custGeom>
                <a:avLst/>
                <a:gdLst>
                  <a:gd name="T0" fmla="*/ 38 w 50"/>
                  <a:gd name="T1" fmla="*/ 43 h 51"/>
                  <a:gd name="T2" fmla="*/ 43 w 50"/>
                  <a:gd name="T3" fmla="*/ 12 h 51"/>
                  <a:gd name="T4" fmla="*/ 12 w 50"/>
                  <a:gd name="T5" fmla="*/ 7 h 51"/>
                  <a:gd name="T6" fmla="*/ 7 w 50"/>
                  <a:gd name="T7" fmla="*/ 39 h 51"/>
                  <a:gd name="T8" fmla="*/ 38 w 50"/>
                  <a:gd name="T9" fmla="*/ 43 h 51"/>
                </a:gdLst>
                <a:ahLst/>
                <a:cxnLst>
                  <a:cxn ang="0">
                    <a:pos x="T0" y="T1"/>
                  </a:cxn>
                  <a:cxn ang="0">
                    <a:pos x="T2" y="T3"/>
                  </a:cxn>
                  <a:cxn ang="0">
                    <a:pos x="T4" y="T5"/>
                  </a:cxn>
                  <a:cxn ang="0">
                    <a:pos x="T6" y="T7"/>
                  </a:cxn>
                  <a:cxn ang="0">
                    <a:pos x="T8" y="T9"/>
                  </a:cxn>
                </a:cxnLst>
                <a:rect l="0" t="0" r="r" b="b"/>
                <a:pathLst>
                  <a:path w="50" h="51">
                    <a:moveTo>
                      <a:pt x="38" y="43"/>
                    </a:moveTo>
                    <a:cubicBezTo>
                      <a:pt x="48" y="36"/>
                      <a:pt x="50" y="22"/>
                      <a:pt x="43" y="12"/>
                    </a:cubicBezTo>
                    <a:cubicBezTo>
                      <a:pt x="36" y="2"/>
                      <a:pt x="22" y="0"/>
                      <a:pt x="12" y="7"/>
                    </a:cubicBezTo>
                    <a:cubicBezTo>
                      <a:pt x="2" y="15"/>
                      <a:pt x="0" y="29"/>
                      <a:pt x="7" y="39"/>
                    </a:cubicBezTo>
                    <a:cubicBezTo>
                      <a:pt x="15" y="48"/>
                      <a:pt x="28" y="51"/>
                      <a:pt x="38" y="43"/>
                    </a:cubicBezTo>
                    <a:close/>
                  </a:path>
                </a:pathLst>
              </a:custGeom>
              <a:solidFill>
                <a:schemeClr val="tx1">
                  <a:lumMod val="75000"/>
                  <a:lumOff val="25000"/>
                </a:schemeClr>
              </a:solidFill>
              <a:ln w="6350">
                <a:no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50" name="Freeform 59"/>
              <p:cNvSpPr/>
              <p:nvPr/>
            </p:nvSpPr>
            <p:spPr bwMode="auto">
              <a:xfrm>
                <a:off x="10728325" y="943769"/>
                <a:ext cx="160337" cy="111125"/>
              </a:xfrm>
              <a:custGeom>
                <a:avLst/>
                <a:gdLst>
                  <a:gd name="T0" fmla="*/ 0 w 81"/>
                  <a:gd name="T1" fmla="*/ 56 h 56"/>
                  <a:gd name="T2" fmla="*/ 81 w 81"/>
                  <a:gd name="T3" fmla="*/ 56 h 56"/>
                  <a:gd name="T4" fmla="*/ 60 w 81"/>
                  <a:gd name="T5" fmla="*/ 0 h 56"/>
                  <a:gd name="T6" fmla="*/ 21 w 81"/>
                  <a:gd name="T7" fmla="*/ 0 h 56"/>
                  <a:gd name="T8" fmla="*/ 0 w 81"/>
                  <a:gd name="T9" fmla="*/ 56 h 56"/>
                </a:gdLst>
                <a:ahLst/>
                <a:cxnLst>
                  <a:cxn ang="0">
                    <a:pos x="T0" y="T1"/>
                  </a:cxn>
                  <a:cxn ang="0">
                    <a:pos x="T2" y="T3"/>
                  </a:cxn>
                  <a:cxn ang="0">
                    <a:pos x="T4" y="T5"/>
                  </a:cxn>
                  <a:cxn ang="0">
                    <a:pos x="T6" y="T7"/>
                  </a:cxn>
                  <a:cxn ang="0">
                    <a:pos x="T8" y="T9"/>
                  </a:cxn>
                </a:cxnLst>
                <a:rect l="0" t="0" r="r" b="b"/>
                <a:pathLst>
                  <a:path w="81" h="56">
                    <a:moveTo>
                      <a:pt x="0" y="56"/>
                    </a:moveTo>
                    <a:cubicBezTo>
                      <a:pt x="81" y="56"/>
                      <a:pt x="81" y="56"/>
                      <a:pt x="81" y="56"/>
                    </a:cubicBezTo>
                    <a:cubicBezTo>
                      <a:pt x="81" y="56"/>
                      <a:pt x="77" y="0"/>
                      <a:pt x="60" y="0"/>
                    </a:cubicBezTo>
                    <a:cubicBezTo>
                      <a:pt x="21" y="0"/>
                      <a:pt x="21" y="0"/>
                      <a:pt x="21" y="0"/>
                    </a:cubicBezTo>
                    <a:cubicBezTo>
                      <a:pt x="3" y="0"/>
                      <a:pt x="0" y="56"/>
                      <a:pt x="0" y="56"/>
                    </a:cubicBezTo>
                    <a:close/>
                  </a:path>
                </a:pathLst>
              </a:custGeom>
              <a:solidFill>
                <a:schemeClr val="tx1">
                  <a:lumMod val="75000"/>
                  <a:lumOff val="25000"/>
                </a:schemeClr>
              </a:solidFill>
              <a:ln w="6350">
                <a:no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51" name="Freeform 60"/>
              <p:cNvSpPr/>
              <p:nvPr/>
            </p:nvSpPr>
            <p:spPr bwMode="auto">
              <a:xfrm>
                <a:off x="10633075" y="756444"/>
                <a:ext cx="200025" cy="300038"/>
              </a:xfrm>
              <a:custGeom>
                <a:avLst/>
                <a:gdLst>
                  <a:gd name="T0" fmla="*/ 7 w 102"/>
                  <a:gd name="T1" fmla="*/ 18 h 152"/>
                  <a:gd name="T2" fmla="*/ 6 w 102"/>
                  <a:gd name="T3" fmla="*/ 20 h 152"/>
                  <a:gd name="T4" fmla="*/ 7 w 102"/>
                  <a:gd name="T5" fmla="*/ 19 h 152"/>
                  <a:gd name="T6" fmla="*/ 7 w 102"/>
                  <a:gd name="T7" fmla="*/ 19 h 152"/>
                  <a:gd name="T8" fmla="*/ 7 w 102"/>
                  <a:gd name="T9" fmla="*/ 19 h 152"/>
                  <a:gd name="T10" fmla="*/ 10 w 102"/>
                  <a:gd name="T11" fmla="*/ 17 h 152"/>
                  <a:gd name="T12" fmla="*/ 12 w 102"/>
                  <a:gd name="T13" fmla="*/ 17 h 152"/>
                  <a:gd name="T14" fmla="*/ 13 w 102"/>
                  <a:gd name="T15" fmla="*/ 16 h 152"/>
                  <a:gd name="T16" fmla="*/ 14 w 102"/>
                  <a:gd name="T17" fmla="*/ 16 h 152"/>
                  <a:gd name="T18" fmla="*/ 14 w 102"/>
                  <a:gd name="T19" fmla="*/ 16 h 152"/>
                  <a:gd name="T20" fmla="*/ 21 w 102"/>
                  <a:gd name="T21" fmla="*/ 20 h 152"/>
                  <a:gd name="T22" fmla="*/ 33 w 102"/>
                  <a:gd name="T23" fmla="*/ 30 h 152"/>
                  <a:gd name="T24" fmla="*/ 40 w 102"/>
                  <a:gd name="T25" fmla="*/ 33 h 152"/>
                  <a:gd name="T26" fmla="*/ 46 w 102"/>
                  <a:gd name="T27" fmla="*/ 31 h 152"/>
                  <a:gd name="T28" fmla="*/ 51 w 102"/>
                  <a:gd name="T29" fmla="*/ 26 h 152"/>
                  <a:gd name="T30" fmla="*/ 51 w 102"/>
                  <a:gd name="T31" fmla="*/ 26 h 152"/>
                  <a:gd name="T32" fmla="*/ 57 w 102"/>
                  <a:gd name="T33" fmla="*/ 16 h 152"/>
                  <a:gd name="T34" fmla="*/ 65 w 102"/>
                  <a:gd name="T35" fmla="*/ 10 h 152"/>
                  <a:gd name="T36" fmla="*/ 66 w 102"/>
                  <a:gd name="T37" fmla="*/ 10 h 152"/>
                  <a:gd name="T38" fmla="*/ 70 w 102"/>
                  <a:gd name="T39" fmla="*/ 11 h 152"/>
                  <a:gd name="T40" fmla="*/ 75 w 102"/>
                  <a:gd name="T41" fmla="*/ 16 h 152"/>
                  <a:gd name="T42" fmla="*/ 75 w 102"/>
                  <a:gd name="T43" fmla="*/ 23 h 152"/>
                  <a:gd name="T44" fmla="*/ 71 w 102"/>
                  <a:gd name="T45" fmla="*/ 32 h 152"/>
                  <a:gd name="T46" fmla="*/ 59 w 102"/>
                  <a:gd name="T47" fmla="*/ 46 h 152"/>
                  <a:gd name="T48" fmla="*/ 66 w 102"/>
                  <a:gd name="T49" fmla="*/ 66 h 152"/>
                  <a:gd name="T50" fmla="*/ 25 w 102"/>
                  <a:gd name="T51" fmla="*/ 66 h 152"/>
                  <a:gd name="T52" fmla="*/ 16 w 102"/>
                  <a:gd name="T53" fmla="*/ 70 h 152"/>
                  <a:gd name="T54" fmla="*/ 13 w 102"/>
                  <a:gd name="T55" fmla="*/ 80 h 152"/>
                  <a:gd name="T56" fmla="*/ 20 w 102"/>
                  <a:gd name="T57" fmla="*/ 141 h 152"/>
                  <a:gd name="T58" fmla="*/ 32 w 102"/>
                  <a:gd name="T59" fmla="*/ 152 h 152"/>
                  <a:gd name="T60" fmla="*/ 33 w 102"/>
                  <a:gd name="T61" fmla="*/ 151 h 152"/>
                  <a:gd name="T62" fmla="*/ 44 w 102"/>
                  <a:gd name="T63" fmla="*/ 138 h 152"/>
                  <a:gd name="T64" fmla="*/ 39 w 102"/>
                  <a:gd name="T65" fmla="*/ 91 h 152"/>
                  <a:gd name="T66" fmla="*/ 76 w 102"/>
                  <a:gd name="T67" fmla="*/ 91 h 152"/>
                  <a:gd name="T68" fmla="*/ 78 w 102"/>
                  <a:gd name="T69" fmla="*/ 91 h 152"/>
                  <a:gd name="T70" fmla="*/ 78 w 102"/>
                  <a:gd name="T71" fmla="*/ 91 h 152"/>
                  <a:gd name="T72" fmla="*/ 78 w 102"/>
                  <a:gd name="T73" fmla="*/ 91 h 152"/>
                  <a:gd name="T74" fmla="*/ 81 w 102"/>
                  <a:gd name="T75" fmla="*/ 90 h 152"/>
                  <a:gd name="T76" fmla="*/ 83 w 102"/>
                  <a:gd name="T77" fmla="*/ 90 h 152"/>
                  <a:gd name="T78" fmla="*/ 102 w 102"/>
                  <a:gd name="T79" fmla="*/ 68 h 152"/>
                  <a:gd name="T80" fmla="*/ 85 w 102"/>
                  <a:gd name="T81" fmla="*/ 15 h 152"/>
                  <a:gd name="T82" fmla="*/ 56 w 102"/>
                  <a:gd name="T83" fmla="*/ 4 h 152"/>
                  <a:gd name="T84" fmla="*/ 52 w 102"/>
                  <a:gd name="T85" fmla="*/ 8 h 152"/>
                  <a:gd name="T86" fmla="*/ 50 w 102"/>
                  <a:gd name="T87" fmla="*/ 12 h 152"/>
                  <a:gd name="T88" fmla="*/ 50 w 102"/>
                  <a:gd name="T89" fmla="*/ 12 h 152"/>
                  <a:gd name="T90" fmla="*/ 50 w 102"/>
                  <a:gd name="T91" fmla="*/ 12 h 152"/>
                  <a:gd name="T92" fmla="*/ 50 w 102"/>
                  <a:gd name="T93" fmla="*/ 12 h 152"/>
                  <a:gd name="T94" fmla="*/ 46 w 102"/>
                  <a:gd name="T95" fmla="*/ 22 h 152"/>
                  <a:gd name="T96" fmla="*/ 42 w 102"/>
                  <a:gd name="T97" fmla="*/ 27 h 152"/>
                  <a:gd name="T98" fmla="*/ 38 w 102"/>
                  <a:gd name="T99" fmla="*/ 29 h 152"/>
                  <a:gd name="T100" fmla="*/ 32 w 102"/>
                  <a:gd name="T101" fmla="*/ 26 h 152"/>
                  <a:gd name="T102" fmla="*/ 20 w 102"/>
                  <a:gd name="T103" fmla="*/ 16 h 152"/>
                  <a:gd name="T104" fmla="*/ 13 w 102"/>
                  <a:gd name="T105" fmla="*/ 13 h 152"/>
                  <a:gd name="T106" fmla="*/ 10 w 102"/>
                  <a:gd name="T107" fmla="*/ 0 h 152"/>
                  <a:gd name="T108" fmla="*/ 4 w 102"/>
                  <a:gd name="T109" fmla="*/ 3 h 152"/>
                  <a:gd name="T110" fmla="*/ 5 w 102"/>
                  <a:gd name="T111" fmla="*/ 5 h 152"/>
                  <a:gd name="T112" fmla="*/ 1 w 102"/>
                  <a:gd name="T113" fmla="*/ 8 h 152"/>
                  <a:gd name="T114" fmla="*/ 2 w 102"/>
                  <a:gd name="T115" fmla="*/ 11 h 152"/>
                  <a:gd name="T116" fmla="*/ 0 w 102"/>
                  <a:gd name="T117" fmla="*/ 14 h 152"/>
                  <a:gd name="T118" fmla="*/ 7 w 102"/>
                  <a:gd name="T119" fmla="*/ 1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152">
                    <a:moveTo>
                      <a:pt x="7" y="18"/>
                    </a:moveTo>
                    <a:cubicBezTo>
                      <a:pt x="6" y="19"/>
                      <a:pt x="6" y="19"/>
                      <a:pt x="6" y="20"/>
                    </a:cubicBezTo>
                    <a:cubicBezTo>
                      <a:pt x="7" y="19"/>
                      <a:pt x="7" y="19"/>
                      <a:pt x="7" y="19"/>
                    </a:cubicBezTo>
                    <a:cubicBezTo>
                      <a:pt x="7" y="19"/>
                      <a:pt x="7" y="19"/>
                      <a:pt x="7" y="19"/>
                    </a:cubicBezTo>
                    <a:cubicBezTo>
                      <a:pt x="7" y="19"/>
                      <a:pt x="7" y="19"/>
                      <a:pt x="7" y="19"/>
                    </a:cubicBezTo>
                    <a:cubicBezTo>
                      <a:pt x="8" y="18"/>
                      <a:pt x="9" y="18"/>
                      <a:pt x="10" y="17"/>
                    </a:cubicBezTo>
                    <a:cubicBezTo>
                      <a:pt x="10" y="17"/>
                      <a:pt x="11" y="17"/>
                      <a:pt x="12" y="17"/>
                    </a:cubicBezTo>
                    <a:cubicBezTo>
                      <a:pt x="12" y="17"/>
                      <a:pt x="12" y="17"/>
                      <a:pt x="13" y="16"/>
                    </a:cubicBezTo>
                    <a:cubicBezTo>
                      <a:pt x="13" y="16"/>
                      <a:pt x="13" y="16"/>
                      <a:pt x="14" y="16"/>
                    </a:cubicBezTo>
                    <a:cubicBezTo>
                      <a:pt x="14" y="16"/>
                      <a:pt x="14" y="16"/>
                      <a:pt x="14" y="16"/>
                    </a:cubicBezTo>
                    <a:cubicBezTo>
                      <a:pt x="17" y="17"/>
                      <a:pt x="19" y="18"/>
                      <a:pt x="21" y="20"/>
                    </a:cubicBezTo>
                    <a:cubicBezTo>
                      <a:pt x="25" y="25"/>
                      <a:pt x="29" y="28"/>
                      <a:pt x="33" y="30"/>
                    </a:cubicBezTo>
                    <a:cubicBezTo>
                      <a:pt x="36" y="32"/>
                      <a:pt x="38" y="33"/>
                      <a:pt x="40" y="33"/>
                    </a:cubicBezTo>
                    <a:cubicBezTo>
                      <a:pt x="42" y="33"/>
                      <a:pt x="44" y="32"/>
                      <a:pt x="46" y="31"/>
                    </a:cubicBezTo>
                    <a:cubicBezTo>
                      <a:pt x="47" y="30"/>
                      <a:pt x="49" y="28"/>
                      <a:pt x="51" y="26"/>
                    </a:cubicBezTo>
                    <a:cubicBezTo>
                      <a:pt x="51" y="26"/>
                      <a:pt x="51" y="26"/>
                      <a:pt x="51" y="26"/>
                    </a:cubicBezTo>
                    <a:cubicBezTo>
                      <a:pt x="55" y="21"/>
                      <a:pt x="57" y="16"/>
                      <a:pt x="57" y="16"/>
                    </a:cubicBezTo>
                    <a:cubicBezTo>
                      <a:pt x="58" y="13"/>
                      <a:pt x="61" y="10"/>
                      <a:pt x="65" y="10"/>
                    </a:cubicBezTo>
                    <a:cubicBezTo>
                      <a:pt x="65" y="10"/>
                      <a:pt x="66" y="10"/>
                      <a:pt x="66" y="10"/>
                    </a:cubicBezTo>
                    <a:cubicBezTo>
                      <a:pt x="67" y="10"/>
                      <a:pt x="68" y="10"/>
                      <a:pt x="70" y="11"/>
                    </a:cubicBezTo>
                    <a:cubicBezTo>
                      <a:pt x="72" y="12"/>
                      <a:pt x="74" y="13"/>
                      <a:pt x="75" y="16"/>
                    </a:cubicBezTo>
                    <a:cubicBezTo>
                      <a:pt x="76" y="18"/>
                      <a:pt x="76" y="21"/>
                      <a:pt x="75" y="23"/>
                    </a:cubicBezTo>
                    <a:cubicBezTo>
                      <a:pt x="75" y="24"/>
                      <a:pt x="73" y="28"/>
                      <a:pt x="71" y="32"/>
                    </a:cubicBezTo>
                    <a:cubicBezTo>
                      <a:pt x="67" y="38"/>
                      <a:pt x="63" y="42"/>
                      <a:pt x="59" y="46"/>
                    </a:cubicBezTo>
                    <a:cubicBezTo>
                      <a:pt x="62" y="52"/>
                      <a:pt x="64" y="59"/>
                      <a:pt x="66" y="66"/>
                    </a:cubicBezTo>
                    <a:cubicBezTo>
                      <a:pt x="25" y="66"/>
                      <a:pt x="25" y="66"/>
                      <a:pt x="25" y="66"/>
                    </a:cubicBezTo>
                    <a:cubicBezTo>
                      <a:pt x="22" y="66"/>
                      <a:pt x="18" y="67"/>
                      <a:pt x="16" y="70"/>
                    </a:cubicBezTo>
                    <a:cubicBezTo>
                      <a:pt x="13" y="73"/>
                      <a:pt x="12" y="76"/>
                      <a:pt x="13" y="80"/>
                    </a:cubicBezTo>
                    <a:cubicBezTo>
                      <a:pt x="20" y="141"/>
                      <a:pt x="20" y="141"/>
                      <a:pt x="20" y="141"/>
                    </a:cubicBezTo>
                    <a:cubicBezTo>
                      <a:pt x="20" y="147"/>
                      <a:pt x="26" y="151"/>
                      <a:pt x="32" y="152"/>
                    </a:cubicBezTo>
                    <a:cubicBezTo>
                      <a:pt x="32" y="152"/>
                      <a:pt x="33" y="151"/>
                      <a:pt x="33" y="151"/>
                    </a:cubicBezTo>
                    <a:cubicBezTo>
                      <a:pt x="40" y="151"/>
                      <a:pt x="45" y="145"/>
                      <a:pt x="44" y="138"/>
                    </a:cubicBezTo>
                    <a:cubicBezTo>
                      <a:pt x="39" y="91"/>
                      <a:pt x="39" y="91"/>
                      <a:pt x="39" y="91"/>
                    </a:cubicBezTo>
                    <a:cubicBezTo>
                      <a:pt x="76" y="91"/>
                      <a:pt x="76" y="91"/>
                      <a:pt x="76" y="91"/>
                    </a:cubicBezTo>
                    <a:cubicBezTo>
                      <a:pt x="77" y="91"/>
                      <a:pt x="77" y="91"/>
                      <a:pt x="78" y="91"/>
                    </a:cubicBezTo>
                    <a:cubicBezTo>
                      <a:pt x="78" y="91"/>
                      <a:pt x="78" y="91"/>
                      <a:pt x="78" y="91"/>
                    </a:cubicBezTo>
                    <a:cubicBezTo>
                      <a:pt x="78" y="91"/>
                      <a:pt x="78" y="91"/>
                      <a:pt x="78" y="91"/>
                    </a:cubicBezTo>
                    <a:cubicBezTo>
                      <a:pt x="79" y="91"/>
                      <a:pt x="80" y="91"/>
                      <a:pt x="81" y="90"/>
                    </a:cubicBezTo>
                    <a:cubicBezTo>
                      <a:pt x="82" y="90"/>
                      <a:pt x="82" y="90"/>
                      <a:pt x="83" y="90"/>
                    </a:cubicBezTo>
                    <a:cubicBezTo>
                      <a:pt x="92" y="88"/>
                      <a:pt x="102" y="84"/>
                      <a:pt x="102" y="68"/>
                    </a:cubicBezTo>
                    <a:cubicBezTo>
                      <a:pt x="100" y="46"/>
                      <a:pt x="96" y="33"/>
                      <a:pt x="85" y="15"/>
                    </a:cubicBezTo>
                    <a:cubicBezTo>
                      <a:pt x="77" y="2"/>
                      <a:pt x="64" y="0"/>
                      <a:pt x="56" y="4"/>
                    </a:cubicBezTo>
                    <a:cubicBezTo>
                      <a:pt x="55" y="5"/>
                      <a:pt x="53" y="6"/>
                      <a:pt x="52" y="8"/>
                    </a:cubicBezTo>
                    <a:cubicBezTo>
                      <a:pt x="51" y="9"/>
                      <a:pt x="50" y="10"/>
                      <a:pt x="50" y="12"/>
                    </a:cubicBezTo>
                    <a:cubicBezTo>
                      <a:pt x="50" y="12"/>
                      <a:pt x="50" y="12"/>
                      <a:pt x="50" y="12"/>
                    </a:cubicBezTo>
                    <a:cubicBezTo>
                      <a:pt x="50" y="12"/>
                      <a:pt x="50" y="12"/>
                      <a:pt x="50" y="12"/>
                    </a:cubicBezTo>
                    <a:cubicBezTo>
                      <a:pt x="50" y="12"/>
                      <a:pt x="50" y="12"/>
                      <a:pt x="50" y="12"/>
                    </a:cubicBezTo>
                    <a:cubicBezTo>
                      <a:pt x="50" y="12"/>
                      <a:pt x="49" y="17"/>
                      <a:pt x="46" y="22"/>
                    </a:cubicBezTo>
                    <a:cubicBezTo>
                      <a:pt x="45" y="24"/>
                      <a:pt x="44" y="26"/>
                      <a:pt x="42" y="27"/>
                    </a:cubicBezTo>
                    <a:cubicBezTo>
                      <a:pt x="41" y="28"/>
                      <a:pt x="40" y="29"/>
                      <a:pt x="38" y="29"/>
                    </a:cubicBezTo>
                    <a:cubicBezTo>
                      <a:pt x="37" y="29"/>
                      <a:pt x="35" y="28"/>
                      <a:pt x="32" y="26"/>
                    </a:cubicBezTo>
                    <a:cubicBezTo>
                      <a:pt x="29" y="25"/>
                      <a:pt x="25" y="21"/>
                      <a:pt x="20" y="16"/>
                    </a:cubicBezTo>
                    <a:cubicBezTo>
                      <a:pt x="18" y="13"/>
                      <a:pt x="16" y="12"/>
                      <a:pt x="13" y="13"/>
                    </a:cubicBezTo>
                    <a:cubicBezTo>
                      <a:pt x="10" y="0"/>
                      <a:pt x="10" y="0"/>
                      <a:pt x="10" y="0"/>
                    </a:cubicBezTo>
                    <a:cubicBezTo>
                      <a:pt x="4" y="3"/>
                      <a:pt x="4" y="3"/>
                      <a:pt x="4" y="3"/>
                    </a:cubicBezTo>
                    <a:cubicBezTo>
                      <a:pt x="5" y="5"/>
                      <a:pt x="5" y="5"/>
                      <a:pt x="5" y="5"/>
                    </a:cubicBezTo>
                    <a:cubicBezTo>
                      <a:pt x="1" y="8"/>
                      <a:pt x="1" y="8"/>
                      <a:pt x="1" y="8"/>
                    </a:cubicBezTo>
                    <a:cubicBezTo>
                      <a:pt x="2" y="11"/>
                      <a:pt x="2" y="11"/>
                      <a:pt x="2" y="11"/>
                    </a:cubicBezTo>
                    <a:cubicBezTo>
                      <a:pt x="0" y="14"/>
                      <a:pt x="0" y="14"/>
                      <a:pt x="0" y="14"/>
                    </a:cubicBezTo>
                    <a:lnTo>
                      <a:pt x="7" y="18"/>
                    </a:lnTo>
                    <a:close/>
                  </a:path>
                </a:pathLst>
              </a:custGeom>
              <a:solidFill>
                <a:schemeClr val="tx1">
                  <a:lumMod val="75000"/>
                  <a:lumOff val="25000"/>
                </a:schemeClr>
              </a:solidFill>
              <a:ln w="6350">
                <a:no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52" name="Freeform 61"/>
              <p:cNvSpPr/>
              <p:nvPr/>
            </p:nvSpPr>
            <p:spPr bwMode="auto">
              <a:xfrm>
                <a:off x="10642600" y="780256"/>
                <a:ext cx="138112" cy="76200"/>
              </a:xfrm>
              <a:custGeom>
                <a:avLst/>
                <a:gdLst>
                  <a:gd name="T0" fmla="*/ 68 w 70"/>
                  <a:gd name="T1" fmla="*/ 11 h 39"/>
                  <a:gd name="T2" fmla="*/ 64 w 70"/>
                  <a:gd name="T3" fmla="*/ 1 h 39"/>
                  <a:gd name="T4" fmla="*/ 60 w 70"/>
                  <a:gd name="T5" fmla="*/ 0 h 39"/>
                  <a:gd name="T6" fmla="*/ 54 w 70"/>
                  <a:gd name="T7" fmla="*/ 5 h 39"/>
                  <a:gd name="T8" fmla="*/ 54 w 70"/>
                  <a:gd name="T9" fmla="*/ 5 h 39"/>
                  <a:gd name="T10" fmla="*/ 48 w 70"/>
                  <a:gd name="T11" fmla="*/ 15 h 39"/>
                  <a:gd name="T12" fmla="*/ 47 w 70"/>
                  <a:gd name="T13" fmla="*/ 16 h 39"/>
                  <a:gd name="T14" fmla="*/ 42 w 70"/>
                  <a:gd name="T15" fmla="*/ 21 h 39"/>
                  <a:gd name="T16" fmla="*/ 35 w 70"/>
                  <a:gd name="T17" fmla="*/ 23 h 39"/>
                  <a:gd name="T18" fmla="*/ 27 w 70"/>
                  <a:gd name="T19" fmla="*/ 20 h 39"/>
                  <a:gd name="T20" fmla="*/ 15 w 70"/>
                  <a:gd name="T21" fmla="*/ 9 h 39"/>
                  <a:gd name="T22" fmla="*/ 10 w 70"/>
                  <a:gd name="T23" fmla="*/ 7 h 39"/>
                  <a:gd name="T24" fmla="*/ 10 w 70"/>
                  <a:gd name="T25" fmla="*/ 6 h 39"/>
                  <a:gd name="T26" fmla="*/ 8 w 70"/>
                  <a:gd name="T27" fmla="*/ 6 h 39"/>
                  <a:gd name="T28" fmla="*/ 5 w 70"/>
                  <a:gd name="T29" fmla="*/ 7 h 39"/>
                  <a:gd name="T30" fmla="*/ 4 w 70"/>
                  <a:gd name="T31" fmla="*/ 8 h 39"/>
                  <a:gd name="T32" fmla="*/ 4 w 70"/>
                  <a:gd name="T33" fmla="*/ 8 h 39"/>
                  <a:gd name="T34" fmla="*/ 3 w 70"/>
                  <a:gd name="T35" fmla="*/ 9 h 39"/>
                  <a:gd name="T36" fmla="*/ 2 w 70"/>
                  <a:gd name="T37" fmla="*/ 11 h 39"/>
                  <a:gd name="T38" fmla="*/ 3 w 70"/>
                  <a:gd name="T39" fmla="*/ 19 h 39"/>
                  <a:gd name="T40" fmla="*/ 19 w 70"/>
                  <a:gd name="T41" fmla="*/ 34 h 39"/>
                  <a:gd name="T42" fmla="*/ 35 w 70"/>
                  <a:gd name="T43" fmla="*/ 39 h 39"/>
                  <a:gd name="T44" fmla="*/ 35 w 70"/>
                  <a:gd name="T45" fmla="*/ 39 h 39"/>
                  <a:gd name="T46" fmla="*/ 51 w 70"/>
                  <a:gd name="T47" fmla="*/ 34 h 39"/>
                  <a:gd name="T48" fmla="*/ 53 w 70"/>
                  <a:gd name="T49" fmla="*/ 32 h 39"/>
                  <a:gd name="T50" fmla="*/ 64 w 70"/>
                  <a:gd name="T51" fmla="*/ 19 h 39"/>
                  <a:gd name="T52" fmla="*/ 68 w 70"/>
                  <a:gd name="T5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39">
                    <a:moveTo>
                      <a:pt x="68" y="11"/>
                    </a:moveTo>
                    <a:cubicBezTo>
                      <a:pt x="70" y="7"/>
                      <a:pt x="68" y="2"/>
                      <a:pt x="64" y="1"/>
                    </a:cubicBezTo>
                    <a:cubicBezTo>
                      <a:pt x="63" y="0"/>
                      <a:pt x="62" y="0"/>
                      <a:pt x="60" y="0"/>
                    </a:cubicBezTo>
                    <a:cubicBezTo>
                      <a:pt x="57" y="0"/>
                      <a:pt x="55" y="2"/>
                      <a:pt x="54" y="5"/>
                    </a:cubicBezTo>
                    <a:cubicBezTo>
                      <a:pt x="54" y="5"/>
                      <a:pt x="54" y="5"/>
                      <a:pt x="54" y="5"/>
                    </a:cubicBezTo>
                    <a:cubicBezTo>
                      <a:pt x="53" y="5"/>
                      <a:pt x="51" y="10"/>
                      <a:pt x="48" y="15"/>
                    </a:cubicBezTo>
                    <a:cubicBezTo>
                      <a:pt x="47" y="15"/>
                      <a:pt x="47" y="16"/>
                      <a:pt x="47" y="16"/>
                    </a:cubicBezTo>
                    <a:cubicBezTo>
                      <a:pt x="45" y="18"/>
                      <a:pt x="43" y="20"/>
                      <a:pt x="42" y="21"/>
                    </a:cubicBezTo>
                    <a:cubicBezTo>
                      <a:pt x="40" y="22"/>
                      <a:pt x="37" y="23"/>
                      <a:pt x="35" y="23"/>
                    </a:cubicBezTo>
                    <a:cubicBezTo>
                      <a:pt x="33" y="23"/>
                      <a:pt x="30" y="22"/>
                      <a:pt x="27" y="20"/>
                    </a:cubicBezTo>
                    <a:cubicBezTo>
                      <a:pt x="24" y="18"/>
                      <a:pt x="19" y="15"/>
                      <a:pt x="15" y="9"/>
                    </a:cubicBezTo>
                    <a:cubicBezTo>
                      <a:pt x="13" y="8"/>
                      <a:pt x="12" y="7"/>
                      <a:pt x="10" y="7"/>
                    </a:cubicBezTo>
                    <a:cubicBezTo>
                      <a:pt x="10" y="7"/>
                      <a:pt x="10" y="7"/>
                      <a:pt x="10" y="6"/>
                    </a:cubicBezTo>
                    <a:cubicBezTo>
                      <a:pt x="9" y="6"/>
                      <a:pt x="8" y="6"/>
                      <a:pt x="8" y="6"/>
                    </a:cubicBezTo>
                    <a:cubicBezTo>
                      <a:pt x="7" y="7"/>
                      <a:pt x="6" y="7"/>
                      <a:pt x="5" y="7"/>
                    </a:cubicBezTo>
                    <a:cubicBezTo>
                      <a:pt x="5" y="7"/>
                      <a:pt x="4" y="8"/>
                      <a:pt x="4" y="8"/>
                    </a:cubicBezTo>
                    <a:cubicBezTo>
                      <a:pt x="4" y="8"/>
                      <a:pt x="4" y="8"/>
                      <a:pt x="4" y="8"/>
                    </a:cubicBezTo>
                    <a:cubicBezTo>
                      <a:pt x="3" y="8"/>
                      <a:pt x="3" y="8"/>
                      <a:pt x="3" y="9"/>
                    </a:cubicBezTo>
                    <a:cubicBezTo>
                      <a:pt x="3" y="9"/>
                      <a:pt x="2" y="10"/>
                      <a:pt x="2" y="11"/>
                    </a:cubicBezTo>
                    <a:cubicBezTo>
                      <a:pt x="0" y="14"/>
                      <a:pt x="1" y="17"/>
                      <a:pt x="3" y="19"/>
                    </a:cubicBezTo>
                    <a:cubicBezTo>
                      <a:pt x="8" y="26"/>
                      <a:pt x="14" y="31"/>
                      <a:pt x="19" y="34"/>
                    </a:cubicBezTo>
                    <a:cubicBezTo>
                      <a:pt x="24" y="37"/>
                      <a:pt x="30" y="39"/>
                      <a:pt x="35" y="39"/>
                    </a:cubicBezTo>
                    <a:cubicBezTo>
                      <a:pt x="35" y="39"/>
                      <a:pt x="35" y="39"/>
                      <a:pt x="35" y="39"/>
                    </a:cubicBezTo>
                    <a:cubicBezTo>
                      <a:pt x="41" y="39"/>
                      <a:pt x="46" y="36"/>
                      <a:pt x="51" y="34"/>
                    </a:cubicBezTo>
                    <a:cubicBezTo>
                      <a:pt x="52" y="33"/>
                      <a:pt x="52" y="32"/>
                      <a:pt x="53" y="32"/>
                    </a:cubicBezTo>
                    <a:cubicBezTo>
                      <a:pt x="58" y="28"/>
                      <a:pt x="62" y="23"/>
                      <a:pt x="64" y="19"/>
                    </a:cubicBezTo>
                    <a:cubicBezTo>
                      <a:pt x="67" y="15"/>
                      <a:pt x="68" y="11"/>
                      <a:pt x="68" y="11"/>
                    </a:cubicBezTo>
                    <a:close/>
                  </a:path>
                </a:pathLst>
              </a:custGeom>
              <a:solidFill>
                <a:schemeClr val="tx1">
                  <a:lumMod val="75000"/>
                  <a:lumOff val="25000"/>
                </a:schemeClr>
              </a:solidFill>
              <a:ln w="6350">
                <a:no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53" name="Freeform 62"/>
              <p:cNvSpPr/>
              <p:nvPr/>
            </p:nvSpPr>
            <p:spPr bwMode="auto">
              <a:xfrm>
                <a:off x="10469563" y="659606"/>
                <a:ext cx="100012" cy="101600"/>
              </a:xfrm>
              <a:custGeom>
                <a:avLst/>
                <a:gdLst>
                  <a:gd name="T0" fmla="*/ 31 w 51"/>
                  <a:gd name="T1" fmla="*/ 48 h 51"/>
                  <a:gd name="T2" fmla="*/ 48 w 51"/>
                  <a:gd name="T3" fmla="*/ 20 h 51"/>
                  <a:gd name="T4" fmla="*/ 21 w 51"/>
                  <a:gd name="T5" fmla="*/ 3 h 51"/>
                  <a:gd name="T6" fmla="*/ 3 w 51"/>
                  <a:gd name="T7" fmla="*/ 31 h 51"/>
                  <a:gd name="T8" fmla="*/ 31 w 51"/>
                  <a:gd name="T9" fmla="*/ 48 h 51"/>
                </a:gdLst>
                <a:ahLst/>
                <a:cxnLst>
                  <a:cxn ang="0">
                    <a:pos x="T0" y="T1"/>
                  </a:cxn>
                  <a:cxn ang="0">
                    <a:pos x="T2" y="T3"/>
                  </a:cxn>
                  <a:cxn ang="0">
                    <a:pos x="T4" y="T5"/>
                  </a:cxn>
                  <a:cxn ang="0">
                    <a:pos x="T6" y="T7"/>
                  </a:cxn>
                  <a:cxn ang="0">
                    <a:pos x="T8" y="T9"/>
                  </a:cxn>
                </a:cxnLst>
                <a:rect l="0" t="0" r="r" b="b"/>
                <a:pathLst>
                  <a:path w="51" h="51">
                    <a:moveTo>
                      <a:pt x="31" y="48"/>
                    </a:moveTo>
                    <a:cubicBezTo>
                      <a:pt x="44" y="45"/>
                      <a:pt x="51" y="33"/>
                      <a:pt x="48" y="20"/>
                    </a:cubicBezTo>
                    <a:cubicBezTo>
                      <a:pt x="46" y="8"/>
                      <a:pt x="33" y="0"/>
                      <a:pt x="21" y="3"/>
                    </a:cubicBezTo>
                    <a:cubicBezTo>
                      <a:pt x="8" y="6"/>
                      <a:pt x="0" y="18"/>
                      <a:pt x="3" y="31"/>
                    </a:cubicBezTo>
                    <a:cubicBezTo>
                      <a:pt x="6" y="43"/>
                      <a:pt x="19" y="51"/>
                      <a:pt x="31" y="48"/>
                    </a:cubicBezTo>
                    <a:close/>
                  </a:path>
                </a:pathLst>
              </a:custGeom>
              <a:solidFill>
                <a:schemeClr val="tx1">
                  <a:lumMod val="75000"/>
                  <a:lumOff val="25000"/>
                </a:schemeClr>
              </a:solidFill>
              <a:ln w="6350">
                <a:no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54" name="Freeform 63"/>
              <p:cNvSpPr/>
              <p:nvPr/>
            </p:nvSpPr>
            <p:spPr bwMode="auto">
              <a:xfrm>
                <a:off x="10506075" y="834231"/>
                <a:ext cx="25400" cy="11113"/>
              </a:xfrm>
              <a:custGeom>
                <a:avLst/>
                <a:gdLst>
                  <a:gd name="T0" fmla="*/ 11 w 13"/>
                  <a:gd name="T1" fmla="*/ 4 h 6"/>
                  <a:gd name="T2" fmla="*/ 11 w 13"/>
                  <a:gd name="T3" fmla="*/ 4 h 6"/>
                  <a:gd name="T4" fmla="*/ 11 w 13"/>
                  <a:gd name="T5" fmla="*/ 4 h 6"/>
                  <a:gd name="T6" fmla="*/ 11 w 13"/>
                  <a:gd name="T7" fmla="*/ 4 h 6"/>
                  <a:gd name="T8" fmla="*/ 9 w 13"/>
                  <a:gd name="T9" fmla="*/ 1 h 6"/>
                  <a:gd name="T10" fmla="*/ 7 w 13"/>
                  <a:gd name="T11" fmla="*/ 0 h 6"/>
                  <a:gd name="T12" fmla="*/ 5 w 13"/>
                  <a:gd name="T13" fmla="*/ 1 h 6"/>
                  <a:gd name="T14" fmla="*/ 3 w 13"/>
                  <a:gd name="T15" fmla="*/ 4 h 6"/>
                  <a:gd name="T16" fmla="*/ 3 w 13"/>
                  <a:gd name="T17" fmla="*/ 4 h 6"/>
                  <a:gd name="T18" fmla="*/ 3 w 13"/>
                  <a:gd name="T19" fmla="*/ 4 h 6"/>
                  <a:gd name="T20" fmla="*/ 2 w 13"/>
                  <a:gd name="T21" fmla="*/ 4 h 6"/>
                  <a:gd name="T22" fmla="*/ 0 w 13"/>
                  <a:gd name="T23" fmla="*/ 6 h 6"/>
                  <a:gd name="T24" fmla="*/ 13 w 13"/>
                  <a:gd name="T25" fmla="*/ 6 h 6"/>
                  <a:gd name="T26" fmla="*/ 11 w 13"/>
                  <a:gd name="T2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6">
                    <a:moveTo>
                      <a:pt x="11" y="4"/>
                    </a:moveTo>
                    <a:cubicBezTo>
                      <a:pt x="11" y="4"/>
                      <a:pt x="11" y="4"/>
                      <a:pt x="11" y="4"/>
                    </a:cubicBezTo>
                    <a:cubicBezTo>
                      <a:pt x="11" y="4"/>
                      <a:pt x="11" y="4"/>
                      <a:pt x="11" y="4"/>
                    </a:cubicBezTo>
                    <a:cubicBezTo>
                      <a:pt x="11" y="4"/>
                      <a:pt x="11" y="4"/>
                      <a:pt x="11" y="4"/>
                    </a:cubicBezTo>
                    <a:cubicBezTo>
                      <a:pt x="10" y="3"/>
                      <a:pt x="9" y="2"/>
                      <a:pt x="9" y="1"/>
                    </a:cubicBezTo>
                    <a:cubicBezTo>
                      <a:pt x="7" y="0"/>
                      <a:pt x="7" y="0"/>
                      <a:pt x="7" y="0"/>
                    </a:cubicBezTo>
                    <a:cubicBezTo>
                      <a:pt x="5" y="1"/>
                      <a:pt x="5" y="1"/>
                      <a:pt x="5" y="1"/>
                    </a:cubicBezTo>
                    <a:cubicBezTo>
                      <a:pt x="4" y="2"/>
                      <a:pt x="4" y="3"/>
                      <a:pt x="3" y="4"/>
                    </a:cubicBezTo>
                    <a:cubicBezTo>
                      <a:pt x="3" y="4"/>
                      <a:pt x="3" y="4"/>
                      <a:pt x="3" y="4"/>
                    </a:cubicBezTo>
                    <a:cubicBezTo>
                      <a:pt x="3" y="4"/>
                      <a:pt x="3" y="4"/>
                      <a:pt x="3" y="4"/>
                    </a:cubicBezTo>
                    <a:cubicBezTo>
                      <a:pt x="2" y="4"/>
                      <a:pt x="2" y="4"/>
                      <a:pt x="2" y="4"/>
                    </a:cubicBezTo>
                    <a:cubicBezTo>
                      <a:pt x="2" y="5"/>
                      <a:pt x="1" y="5"/>
                      <a:pt x="0" y="6"/>
                    </a:cubicBezTo>
                    <a:cubicBezTo>
                      <a:pt x="13" y="6"/>
                      <a:pt x="13" y="6"/>
                      <a:pt x="13" y="6"/>
                    </a:cubicBezTo>
                    <a:cubicBezTo>
                      <a:pt x="13" y="5"/>
                      <a:pt x="12" y="5"/>
                      <a:pt x="11" y="4"/>
                    </a:cubicBezTo>
                    <a:close/>
                  </a:path>
                </a:pathLst>
              </a:custGeom>
              <a:solidFill>
                <a:schemeClr val="tx1">
                  <a:lumMod val="75000"/>
                  <a:lumOff val="25000"/>
                </a:schemeClr>
              </a:solidFill>
              <a:ln w="6350">
                <a:no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55" name="Freeform 64"/>
              <p:cNvSpPr/>
              <p:nvPr/>
            </p:nvSpPr>
            <p:spPr bwMode="auto">
              <a:xfrm>
                <a:off x="10429875" y="885031"/>
                <a:ext cx="180975" cy="169863"/>
              </a:xfrm>
              <a:custGeom>
                <a:avLst/>
                <a:gdLst>
                  <a:gd name="T0" fmla="*/ 19 w 92"/>
                  <a:gd name="T1" fmla="*/ 0 h 86"/>
                  <a:gd name="T2" fmla="*/ 19 w 92"/>
                  <a:gd name="T3" fmla="*/ 9 h 86"/>
                  <a:gd name="T4" fmla="*/ 18 w 92"/>
                  <a:gd name="T5" fmla="*/ 10 h 86"/>
                  <a:gd name="T6" fmla="*/ 5 w 92"/>
                  <a:gd name="T7" fmla="*/ 33 h 86"/>
                  <a:gd name="T8" fmla="*/ 0 w 92"/>
                  <a:gd name="T9" fmla="*/ 74 h 86"/>
                  <a:gd name="T10" fmla="*/ 6 w 92"/>
                  <a:gd name="T11" fmla="*/ 84 h 86"/>
                  <a:gd name="T12" fmla="*/ 10 w 92"/>
                  <a:gd name="T13" fmla="*/ 86 h 86"/>
                  <a:gd name="T14" fmla="*/ 12 w 92"/>
                  <a:gd name="T15" fmla="*/ 86 h 86"/>
                  <a:gd name="T16" fmla="*/ 14 w 92"/>
                  <a:gd name="T17" fmla="*/ 86 h 86"/>
                  <a:gd name="T18" fmla="*/ 24 w 92"/>
                  <a:gd name="T19" fmla="*/ 74 h 86"/>
                  <a:gd name="T20" fmla="*/ 27 w 92"/>
                  <a:gd name="T21" fmla="*/ 43 h 86"/>
                  <a:gd name="T22" fmla="*/ 31 w 92"/>
                  <a:gd name="T23" fmla="*/ 31 h 86"/>
                  <a:gd name="T24" fmla="*/ 32 w 92"/>
                  <a:gd name="T25" fmla="*/ 30 h 86"/>
                  <a:gd name="T26" fmla="*/ 37 w 92"/>
                  <a:gd name="T27" fmla="*/ 26 h 86"/>
                  <a:gd name="T28" fmla="*/ 46 w 92"/>
                  <a:gd name="T29" fmla="*/ 25 h 86"/>
                  <a:gd name="T30" fmla="*/ 54 w 92"/>
                  <a:gd name="T31" fmla="*/ 26 h 86"/>
                  <a:gd name="T32" fmla="*/ 58 w 92"/>
                  <a:gd name="T33" fmla="*/ 28 h 86"/>
                  <a:gd name="T34" fmla="*/ 60 w 92"/>
                  <a:gd name="T35" fmla="*/ 30 h 86"/>
                  <a:gd name="T36" fmla="*/ 64 w 92"/>
                  <a:gd name="T37" fmla="*/ 40 h 86"/>
                  <a:gd name="T38" fmla="*/ 68 w 92"/>
                  <a:gd name="T39" fmla="*/ 74 h 86"/>
                  <a:gd name="T40" fmla="*/ 78 w 92"/>
                  <a:gd name="T41" fmla="*/ 86 h 86"/>
                  <a:gd name="T42" fmla="*/ 80 w 92"/>
                  <a:gd name="T43" fmla="*/ 86 h 86"/>
                  <a:gd name="T44" fmla="*/ 82 w 92"/>
                  <a:gd name="T45" fmla="*/ 86 h 86"/>
                  <a:gd name="T46" fmla="*/ 86 w 92"/>
                  <a:gd name="T47" fmla="*/ 84 h 86"/>
                  <a:gd name="T48" fmla="*/ 92 w 92"/>
                  <a:gd name="T49" fmla="*/ 74 h 86"/>
                  <a:gd name="T50" fmla="*/ 88 w 92"/>
                  <a:gd name="T51" fmla="*/ 37 h 86"/>
                  <a:gd name="T52" fmla="*/ 81 w 92"/>
                  <a:gd name="T53" fmla="*/ 18 h 86"/>
                  <a:gd name="T54" fmla="*/ 73 w 92"/>
                  <a:gd name="T55" fmla="*/ 9 h 86"/>
                  <a:gd name="T56" fmla="*/ 73 w 92"/>
                  <a:gd name="T57" fmla="*/ 0 h 86"/>
                  <a:gd name="T58" fmla="*/ 19 w 92"/>
                  <a:gd name="T5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86">
                    <a:moveTo>
                      <a:pt x="19" y="0"/>
                    </a:moveTo>
                    <a:cubicBezTo>
                      <a:pt x="19" y="9"/>
                      <a:pt x="19" y="9"/>
                      <a:pt x="19" y="9"/>
                    </a:cubicBezTo>
                    <a:cubicBezTo>
                      <a:pt x="19" y="10"/>
                      <a:pt x="19" y="10"/>
                      <a:pt x="18" y="10"/>
                    </a:cubicBezTo>
                    <a:cubicBezTo>
                      <a:pt x="12" y="15"/>
                      <a:pt x="8" y="23"/>
                      <a:pt x="5" y="33"/>
                    </a:cubicBezTo>
                    <a:cubicBezTo>
                      <a:pt x="2" y="44"/>
                      <a:pt x="0" y="57"/>
                      <a:pt x="0" y="74"/>
                    </a:cubicBezTo>
                    <a:cubicBezTo>
                      <a:pt x="0" y="79"/>
                      <a:pt x="2" y="82"/>
                      <a:pt x="6" y="84"/>
                    </a:cubicBezTo>
                    <a:cubicBezTo>
                      <a:pt x="7" y="85"/>
                      <a:pt x="8" y="86"/>
                      <a:pt x="10" y="86"/>
                    </a:cubicBezTo>
                    <a:cubicBezTo>
                      <a:pt x="11" y="86"/>
                      <a:pt x="11" y="86"/>
                      <a:pt x="12" y="86"/>
                    </a:cubicBezTo>
                    <a:cubicBezTo>
                      <a:pt x="12" y="86"/>
                      <a:pt x="13" y="86"/>
                      <a:pt x="14" y="86"/>
                    </a:cubicBezTo>
                    <a:cubicBezTo>
                      <a:pt x="19" y="85"/>
                      <a:pt x="24" y="80"/>
                      <a:pt x="24" y="74"/>
                    </a:cubicBezTo>
                    <a:cubicBezTo>
                      <a:pt x="24" y="60"/>
                      <a:pt x="25" y="50"/>
                      <a:pt x="27" y="43"/>
                    </a:cubicBezTo>
                    <a:cubicBezTo>
                      <a:pt x="28" y="37"/>
                      <a:pt x="30" y="33"/>
                      <a:pt x="31" y="31"/>
                    </a:cubicBezTo>
                    <a:cubicBezTo>
                      <a:pt x="31" y="31"/>
                      <a:pt x="32" y="30"/>
                      <a:pt x="32" y="30"/>
                    </a:cubicBezTo>
                    <a:cubicBezTo>
                      <a:pt x="34" y="28"/>
                      <a:pt x="35" y="27"/>
                      <a:pt x="37" y="26"/>
                    </a:cubicBezTo>
                    <a:cubicBezTo>
                      <a:pt x="39" y="25"/>
                      <a:pt x="42" y="25"/>
                      <a:pt x="46" y="25"/>
                    </a:cubicBezTo>
                    <a:cubicBezTo>
                      <a:pt x="49" y="25"/>
                      <a:pt x="52" y="25"/>
                      <a:pt x="54" y="26"/>
                    </a:cubicBezTo>
                    <a:cubicBezTo>
                      <a:pt x="55" y="26"/>
                      <a:pt x="57" y="27"/>
                      <a:pt x="58" y="28"/>
                    </a:cubicBezTo>
                    <a:cubicBezTo>
                      <a:pt x="58" y="28"/>
                      <a:pt x="59" y="29"/>
                      <a:pt x="60" y="30"/>
                    </a:cubicBezTo>
                    <a:cubicBezTo>
                      <a:pt x="61" y="32"/>
                      <a:pt x="63" y="35"/>
                      <a:pt x="64" y="40"/>
                    </a:cubicBezTo>
                    <a:cubicBezTo>
                      <a:pt x="66" y="47"/>
                      <a:pt x="68" y="58"/>
                      <a:pt x="68" y="74"/>
                    </a:cubicBezTo>
                    <a:cubicBezTo>
                      <a:pt x="68" y="80"/>
                      <a:pt x="72" y="85"/>
                      <a:pt x="78" y="86"/>
                    </a:cubicBezTo>
                    <a:cubicBezTo>
                      <a:pt x="79" y="86"/>
                      <a:pt x="79" y="86"/>
                      <a:pt x="80" y="86"/>
                    </a:cubicBezTo>
                    <a:cubicBezTo>
                      <a:pt x="80" y="86"/>
                      <a:pt x="81" y="86"/>
                      <a:pt x="82" y="86"/>
                    </a:cubicBezTo>
                    <a:cubicBezTo>
                      <a:pt x="83" y="86"/>
                      <a:pt x="85" y="85"/>
                      <a:pt x="86" y="84"/>
                    </a:cubicBezTo>
                    <a:cubicBezTo>
                      <a:pt x="89" y="82"/>
                      <a:pt x="92" y="79"/>
                      <a:pt x="92" y="74"/>
                    </a:cubicBezTo>
                    <a:cubicBezTo>
                      <a:pt x="92" y="59"/>
                      <a:pt x="90" y="47"/>
                      <a:pt x="88" y="37"/>
                    </a:cubicBezTo>
                    <a:cubicBezTo>
                      <a:pt x="86" y="30"/>
                      <a:pt x="84" y="23"/>
                      <a:pt x="81" y="18"/>
                    </a:cubicBezTo>
                    <a:cubicBezTo>
                      <a:pt x="78" y="15"/>
                      <a:pt x="76" y="12"/>
                      <a:pt x="73" y="9"/>
                    </a:cubicBezTo>
                    <a:cubicBezTo>
                      <a:pt x="73" y="0"/>
                      <a:pt x="73" y="0"/>
                      <a:pt x="73" y="0"/>
                    </a:cubicBezTo>
                    <a:lnTo>
                      <a:pt x="19" y="0"/>
                    </a:lnTo>
                    <a:close/>
                  </a:path>
                </a:pathLst>
              </a:custGeom>
              <a:solidFill>
                <a:schemeClr val="tx1">
                  <a:lumMod val="75000"/>
                  <a:lumOff val="25000"/>
                </a:schemeClr>
              </a:solidFill>
              <a:ln w="6350">
                <a:no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56" name="Freeform 65"/>
              <p:cNvSpPr/>
              <p:nvPr/>
            </p:nvSpPr>
            <p:spPr bwMode="auto">
              <a:xfrm>
                <a:off x="10428288" y="764381"/>
                <a:ext cx="184150" cy="80963"/>
              </a:xfrm>
              <a:custGeom>
                <a:avLst/>
                <a:gdLst>
                  <a:gd name="T0" fmla="*/ 18 w 94"/>
                  <a:gd name="T1" fmla="*/ 41 h 41"/>
                  <a:gd name="T2" fmla="*/ 37 w 94"/>
                  <a:gd name="T3" fmla="*/ 41 h 41"/>
                  <a:gd name="T4" fmla="*/ 42 w 94"/>
                  <a:gd name="T5" fmla="*/ 37 h 41"/>
                  <a:gd name="T6" fmla="*/ 42 w 94"/>
                  <a:gd name="T7" fmla="*/ 26 h 41"/>
                  <a:gd name="T8" fmla="*/ 31 w 94"/>
                  <a:gd name="T9" fmla="*/ 25 h 41"/>
                  <a:gd name="T10" fmla="*/ 31 w 94"/>
                  <a:gd name="T11" fmla="*/ 26 h 41"/>
                  <a:gd name="T12" fmla="*/ 20 w 94"/>
                  <a:gd name="T13" fmla="*/ 33 h 41"/>
                  <a:gd name="T14" fmla="*/ 17 w 94"/>
                  <a:gd name="T15" fmla="*/ 34 h 41"/>
                  <a:gd name="T16" fmla="*/ 16 w 94"/>
                  <a:gd name="T17" fmla="*/ 34 h 41"/>
                  <a:gd name="T18" fmla="*/ 18 w 94"/>
                  <a:gd name="T19" fmla="*/ 29 h 41"/>
                  <a:gd name="T20" fmla="*/ 20 w 94"/>
                  <a:gd name="T21" fmla="*/ 30 h 41"/>
                  <a:gd name="T22" fmla="*/ 30 w 94"/>
                  <a:gd name="T23" fmla="*/ 24 h 41"/>
                  <a:gd name="T24" fmla="*/ 30 w 94"/>
                  <a:gd name="T25" fmla="*/ 23 h 41"/>
                  <a:gd name="T26" fmla="*/ 39 w 94"/>
                  <a:gd name="T27" fmla="*/ 15 h 41"/>
                  <a:gd name="T28" fmla="*/ 54 w 94"/>
                  <a:gd name="T29" fmla="*/ 12 h 41"/>
                  <a:gd name="T30" fmla="*/ 65 w 94"/>
                  <a:gd name="T31" fmla="*/ 18 h 41"/>
                  <a:gd name="T32" fmla="*/ 63 w 94"/>
                  <a:gd name="T33" fmla="*/ 24 h 41"/>
                  <a:gd name="T34" fmla="*/ 71 w 94"/>
                  <a:gd name="T35" fmla="*/ 29 h 41"/>
                  <a:gd name="T36" fmla="*/ 74 w 94"/>
                  <a:gd name="T37" fmla="*/ 25 h 41"/>
                  <a:gd name="T38" fmla="*/ 77 w 94"/>
                  <a:gd name="T39" fmla="*/ 32 h 41"/>
                  <a:gd name="T40" fmla="*/ 78 w 94"/>
                  <a:gd name="T41" fmla="*/ 34 h 41"/>
                  <a:gd name="T42" fmla="*/ 76 w 94"/>
                  <a:gd name="T43" fmla="*/ 34 h 41"/>
                  <a:gd name="T44" fmla="*/ 70 w 94"/>
                  <a:gd name="T45" fmla="*/ 31 h 41"/>
                  <a:gd name="T46" fmla="*/ 62 w 94"/>
                  <a:gd name="T47" fmla="*/ 25 h 41"/>
                  <a:gd name="T48" fmla="*/ 54 w 94"/>
                  <a:gd name="T49" fmla="*/ 24 h 41"/>
                  <a:gd name="T50" fmla="*/ 50 w 94"/>
                  <a:gd name="T51" fmla="*/ 34 h 41"/>
                  <a:gd name="T52" fmla="*/ 52 w 94"/>
                  <a:gd name="T53" fmla="*/ 37 h 41"/>
                  <a:gd name="T54" fmla="*/ 74 w 94"/>
                  <a:gd name="T55" fmla="*/ 41 h 41"/>
                  <a:gd name="T56" fmla="*/ 84 w 94"/>
                  <a:gd name="T57" fmla="*/ 41 h 41"/>
                  <a:gd name="T58" fmla="*/ 94 w 94"/>
                  <a:gd name="T59" fmla="*/ 37 h 41"/>
                  <a:gd name="T60" fmla="*/ 82 w 94"/>
                  <a:gd name="T61" fmla="*/ 9 h 41"/>
                  <a:gd name="T62" fmla="*/ 73 w 94"/>
                  <a:gd name="T63" fmla="*/ 2 h 41"/>
                  <a:gd name="T64" fmla="*/ 67 w 94"/>
                  <a:gd name="T65" fmla="*/ 0 h 41"/>
                  <a:gd name="T66" fmla="*/ 28 w 94"/>
                  <a:gd name="T67" fmla="*/ 0 h 41"/>
                  <a:gd name="T68" fmla="*/ 26 w 94"/>
                  <a:gd name="T69" fmla="*/ 0 h 41"/>
                  <a:gd name="T70" fmla="*/ 19 w 94"/>
                  <a:gd name="T71" fmla="*/ 2 h 41"/>
                  <a:gd name="T72" fmla="*/ 3 w 94"/>
                  <a:gd name="T73" fmla="*/ 23 h 41"/>
                  <a:gd name="T74" fmla="*/ 0 w 94"/>
                  <a:gd name="T7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41">
                    <a:moveTo>
                      <a:pt x="10" y="41"/>
                    </a:moveTo>
                    <a:cubicBezTo>
                      <a:pt x="18" y="41"/>
                      <a:pt x="18" y="41"/>
                      <a:pt x="18" y="41"/>
                    </a:cubicBezTo>
                    <a:cubicBezTo>
                      <a:pt x="20" y="41"/>
                      <a:pt x="20" y="41"/>
                      <a:pt x="20" y="41"/>
                    </a:cubicBezTo>
                    <a:cubicBezTo>
                      <a:pt x="37" y="41"/>
                      <a:pt x="37" y="41"/>
                      <a:pt x="37" y="41"/>
                    </a:cubicBezTo>
                    <a:cubicBezTo>
                      <a:pt x="40" y="39"/>
                      <a:pt x="41" y="37"/>
                      <a:pt x="41" y="37"/>
                    </a:cubicBezTo>
                    <a:cubicBezTo>
                      <a:pt x="42" y="37"/>
                      <a:pt x="42" y="37"/>
                      <a:pt x="42" y="37"/>
                    </a:cubicBezTo>
                    <a:cubicBezTo>
                      <a:pt x="43" y="36"/>
                      <a:pt x="43" y="35"/>
                      <a:pt x="44" y="34"/>
                    </a:cubicBezTo>
                    <a:cubicBezTo>
                      <a:pt x="45" y="31"/>
                      <a:pt x="44" y="28"/>
                      <a:pt x="42" y="26"/>
                    </a:cubicBezTo>
                    <a:cubicBezTo>
                      <a:pt x="42" y="25"/>
                      <a:pt x="40" y="24"/>
                      <a:pt x="39" y="24"/>
                    </a:cubicBezTo>
                    <a:cubicBezTo>
                      <a:pt x="37" y="23"/>
                      <a:pt x="34" y="23"/>
                      <a:pt x="31" y="25"/>
                    </a:cubicBezTo>
                    <a:cubicBezTo>
                      <a:pt x="31" y="25"/>
                      <a:pt x="31" y="25"/>
                      <a:pt x="31" y="25"/>
                    </a:cubicBezTo>
                    <a:cubicBezTo>
                      <a:pt x="31" y="25"/>
                      <a:pt x="31" y="25"/>
                      <a:pt x="31" y="26"/>
                    </a:cubicBezTo>
                    <a:cubicBezTo>
                      <a:pt x="30" y="26"/>
                      <a:pt x="27" y="29"/>
                      <a:pt x="23" y="31"/>
                    </a:cubicBezTo>
                    <a:cubicBezTo>
                      <a:pt x="22" y="31"/>
                      <a:pt x="21" y="32"/>
                      <a:pt x="20" y="33"/>
                    </a:cubicBezTo>
                    <a:cubicBezTo>
                      <a:pt x="19" y="33"/>
                      <a:pt x="19" y="33"/>
                      <a:pt x="18" y="34"/>
                    </a:cubicBezTo>
                    <a:cubicBezTo>
                      <a:pt x="18" y="34"/>
                      <a:pt x="18" y="34"/>
                      <a:pt x="17" y="34"/>
                    </a:cubicBezTo>
                    <a:cubicBezTo>
                      <a:pt x="17" y="34"/>
                      <a:pt x="16" y="34"/>
                      <a:pt x="16" y="34"/>
                    </a:cubicBezTo>
                    <a:cubicBezTo>
                      <a:pt x="16" y="34"/>
                      <a:pt x="16" y="34"/>
                      <a:pt x="16" y="34"/>
                    </a:cubicBezTo>
                    <a:cubicBezTo>
                      <a:pt x="16" y="33"/>
                      <a:pt x="16" y="33"/>
                      <a:pt x="17" y="32"/>
                    </a:cubicBezTo>
                    <a:cubicBezTo>
                      <a:pt x="17" y="31"/>
                      <a:pt x="18" y="30"/>
                      <a:pt x="18" y="29"/>
                    </a:cubicBezTo>
                    <a:cubicBezTo>
                      <a:pt x="19" y="28"/>
                      <a:pt x="19" y="26"/>
                      <a:pt x="20" y="25"/>
                    </a:cubicBezTo>
                    <a:cubicBezTo>
                      <a:pt x="20" y="30"/>
                      <a:pt x="20" y="30"/>
                      <a:pt x="20" y="30"/>
                    </a:cubicBezTo>
                    <a:cubicBezTo>
                      <a:pt x="21" y="30"/>
                      <a:pt x="22" y="30"/>
                      <a:pt x="22" y="29"/>
                    </a:cubicBezTo>
                    <a:cubicBezTo>
                      <a:pt x="26" y="27"/>
                      <a:pt x="30" y="24"/>
                      <a:pt x="30" y="24"/>
                    </a:cubicBezTo>
                    <a:cubicBezTo>
                      <a:pt x="30" y="24"/>
                      <a:pt x="30" y="24"/>
                      <a:pt x="30" y="24"/>
                    </a:cubicBezTo>
                    <a:cubicBezTo>
                      <a:pt x="30" y="24"/>
                      <a:pt x="30" y="24"/>
                      <a:pt x="30" y="23"/>
                    </a:cubicBezTo>
                    <a:cubicBezTo>
                      <a:pt x="29" y="18"/>
                      <a:pt x="29" y="18"/>
                      <a:pt x="29" y="18"/>
                    </a:cubicBezTo>
                    <a:cubicBezTo>
                      <a:pt x="39" y="15"/>
                      <a:pt x="39" y="15"/>
                      <a:pt x="39" y="15"/>
                    </a:cubicBezTo>
                    <a:cubicBezTo>
                      <a:pt x="39" y="12"/>
                      <a:pt x="39" y="12"/>
                      <a:pt x="39" y="12"/>
                    </a:cubicBezTo>
                    <a:cubicBezTo>
                      <a:pt x="54" y="12"/>
                      <a:pt x="54" y="12"/>
                      <a:pt x="54" y="12"/>
                    </a:cubicBezTo>
                    <a:cubicBezTo>
                      <a:pt x="54" y="15"/>
                      <a:pt x="54" y="15"/>
                      <a:pt x="54" y="15"/>
                    </a:cubicBezTo>
                    <a:cubicBezTo>
                      <a:pt x="65" y="18"/>
                      <a:pt x="65" y="18"/>
                      <a:pt x="65" y="18"/>
                    </a:cubicBezTo>
                    <a:cubicBezTo>
                      <a:pt x="63" y="23"/>
                      <a:pt x="63" y="23"/>
                      <a:pt x="63" y="23"/>
                    </a:cubicBezTo>
                    <a:cubicBezTo>
                      <a:pt x="63" y="24"/>
                      <a:pt x="63" y="24"/>
                      <a:pt x="63" y="24"/>
                    </a:cubicBezTo>
                    <a:cubicBezTo>
                      <a:pt x="64" y="24"/>
                      <a:pt x="64" y="24"/>
                      <a:pt x="64" y="24"/>
                    </a:cubicBezTo>
                    <a:cubicBezTo>
                      <a:pt x="64" y="24"/>
                      <a:pt x="67" y="27"/>
                      <a:pt x="71" y="29"/>
                    </a:cubicBezTo>
                    <a:cubicBezTo>
                      <a:pt x="72" y="30"/>
                      <a:pt x="73" y="30"/>
                      <a:pt x="74" y="30"/>
                    </a:cubicBezTo>
                    <a:cubicBezTo>
                      <a:pt x="74" y="25"/>
                      <a:pt x="74" y="25"/>
                      <a:pt x="74" y="25"/>
                    </a:cubicBezTo>
                    <a:cubicBezTo>
                      <a:pt x="74" y="26"/>
                      <a:pt x="75" y="28"/>
                      <a:pt x="76" y="29"/>
                    </a:cubicBezTo>
                    <a:cubicBezTo>
                      <a:pt x="76" y="30"/>
                      <a:pt x="76" y="31"/>
                      <a:pt x="77" y="32"/>
                    </a:cubicBezTo>
                    <a:cubicBezTo>
                      <a:pt x="77" y="33"/>
                      <a:pt x="77" y="33"/>
                      <a:pt x="78" y="34"/>
                    </a:cubicBezTo>
                    <a:cubicBezTo>
                      <a:pt x="78" y="34"/>
                      <a:pt x="78" y="34"/>
                      <a:pt x="78" y="34"/>
                    </a:cubicBezTo>
                    <a:cubicBezTo>
                      <a:pt x="77" y="34"/>
                      <a:pt x="77" y="34"/>
                      <a:pt x="76" y="34"/>
                    </a:cubicBezTo>
                    <a:cubicBezTo>
                      <a:pt x="76" y="34"/>
                      <a:pt x="76" y="34"/>
                      <a:pt x="76" y="34"/>
                    </a:cubicBezTo>
                    <a:cubicBezTo>
                      <a:pt x="75" y="33"/>
                      <a:pt x="74" y="33"/>
                      <a:pt x="74" y="33"/>
                    </a:cubicBezTo>
                    <a:cubicBezTo>
                      <a:pt x="72" y="32"/>
                      <a:pt x="71" y="31"/>
                      <a:pt x="70" y="31"/>
                    </a:cubicBezTo>
                    <a:cubicBezTo>
                      <a:pt x="67" y="29"/>
                      <a:pt x="64" y="26"/>
                      <a:pt x="63" y="26"/>
                    </a:cubicBezTo>
                    <a:cubicBezTo>
                      <a:pt x="63" y="25"/>
                      <a:pt x="62" y="25"/>
                      <a:pt x="62" y="25"/>
                    </a:cubicBezTo>
                    <a:cubicBezTo>
                      <a:pt x="62" y="25"/>
                      <a:pt x="62" y="25"/>
                      <a:pt x="62" y="25"/>
                    </a:cubicBezTo>
                    <a:cubicBezTo>
                      <a:pt x="60" y="23"/>
                      <a:pt x="57" y="23"/>
                      <a:pt x="54" y="24"/>
                    </a:cubicBezTo>
                    <a:cubicBezTo>
                      <a:pt x="53" y="24"/>
                      <a:pt x="52" y="25"/>
                      <a:pt x="51" y="26"/>
                    </a:cubicBezTo>
                    <a:cubicBezTo>
                      <a:pt x="49" y="28"/>
                      <a:pt x="49" y="31"/>
                      <a:pt x="50" y="34"/>
                    </a:cubicBezTo>
                    <a:cubicBezTo>
                      <a:pt x="50" y="35"/>
                      <a:pt x="51" y="36"/>
                      <a:pt x="52" y="37"/>
                    </a:cubicBezTo>
                    <a:cubicBezTo>
                      <a:pt x="52" y="37"/>
                      <a:pt x="52" y="37"/>
                      <a:pt x="52" y="37"/>
                    </a:cubicBezTo>
                    <a:cubicBezTo>
                      <a:pt x="52" y="37"/>
                      <a:pt x="54" y="39"/>
                      <a:pt x="57" y="41"/>
                    </a:cubicBezTo>
                    <a:cubicBezTo>
                      <a:pt x="74" y="41"/>
                      <a:pt x="74" y="41"/>
                      <a:pt x="74" y="41"/>
                    </a:cubicBezTo>
                    <a:cubicBezTo>
                      <a:pt x="76" y="41"/>
                      <a:pt x="76" y="41"/>
                      <a:pt x="76" y="41"/>
                    </a:cubicBezTo>
                    <a:cubicBezTo>
                      <a:pt x="84" y="41"/>
                      <a:pt x="84" y="41"/>
                      <a:pt x="84" y="41"/>
                    </a:cubicBezTo>
                    <a:cubicBezTo>
                      <a:pt x="94" y="41"/>
                      <a:pt x="94" y="41"/>
                      <a:pt x="94" y="41"/>
                    </a:cubicBezTo>
                    <a:cubicBezTo>
                      <a:pt x="94" y="40"/>
                      <a:pt x="94" y="38"/>
                      <a:pt x="94" y="37"/>
                    </a:cubicBezTo>
                    <a:cubicBezTo>
                      <a:pt x="94" y="32"/>
                      <a:pt x="92" y="28"/>
                      <a:pt x="90" y="23"/>
                    </a:cubicBezTo>
                    <a:cubicBezTo>
                      <a:pt x="88" y="18"/>
                      <a:pt x="85" y="13"/>
                      <a:pt x="82" y="9"/>
                    </a:cubicBezTo>
                    <a:cubicBezTo>
                      <a:pt x="80" y="6"/>
                      <a:pt x="77" y="4"/>
                      <a:pt x="74" y="2"/>
                    </a:cubicBezTo>
                    <a:cubicBezTo>
                      <a:pt x="74" y="2"/>
                      <a:pt x="74" y="2"/>
                      <a:pt x="73" y="2"/>
                    </a:cubicBezTo>
                    <a:cubicBezTo>
                      <a:pt x="72" y="1"/>
                      <a:pt x="70" y="0"/>
                      <a:pt x="67" y="0"/>
                    </a:cubicBezTo>
                    <a:cubicBezTo>
                      <a:pt x="67" y="0"/>
                      <a:pt x="67" y="0"/>
                      <a:pt x="67" y="0"/>
                    </a:cubicBezTo>
                    <a:cubicBezTo>
                      <a:pt x="67" y="0"/>
                      <a:pt x="66" y="0"/>
                      <a:pt x="66" y="0"/>
                    </a:cubicBezTo>
                    <a:cubicBezTo>
                      <a:pt x="28" y="0"/>
                      <a:pt x="28" y="0"/>
                      <a:pt x="28" y="0"/>
                    </a:cubicBezTo>
                    <a:cubicBezTo>
                      <a:pt x="27" y="0"/>
                      <a:pt x="27" y="0"/>
                      <a:pt x="26" y="0"/>
                    </a:cubicBezTo>
                    <a:cubicBezTo>
                      <a:pt x="26" y="0"/>
                      <a:pt x="26" y="0"/>
                      <a:pt x="26" y="0"/>
                    </a:cubicBezTo>
                    <a:cubicBezTo>
                      <a:pt x="24" y="0"/>
                      <a:pt x="22" y="1"/>
                      <a:pt x="20" y="2"/>
                    </a:cubicBezTo>
                    <a:cubicBezTo>
                      <a:pt x="20" y="2"/>
                      <a:pt x="20" y="2"/>
                      <a:pt x="19" y="2"/>
                    </a:cubicBezTo>
                    <a:cubicBezTo>
                      <a:pt x="16" y="4"/>
                      <a:pt x="14" y="6"/>
                      <a:pt x="12" y="9"/>
                    </a:cubicBezTo>
                    <a:cubicBezTo>
                      <a:pt x="8" y="13"/>
                      <a:pt x="6" y="18"/>
                      <a:pt x="3" y="23"/>
                    </a:cubicBezTo>
                    <a:cubicBezTo>
                      <a:pt x="1" y="28"/>
                      <a:pt x="0" y="32"/>
                      <a:pt x="0" y="37"/>
                    </a:cubicBezTo>
                    <a:cubicBezTo>
                      <a:pt x="0" y="38"/>
                      <a:pt x="0" y="40"/>
                      <a:pt x="0" y="41"/>
                    </a:cubicBezTo>
                    <a:lnTo>
                      <a:pt x="10" y="41"/>
                    </a:lnTo>
                    <a:close/>
                  </a:path>
                </a:pathLst>
              </a:custGeom>
              <a:solidFill>
                <a:schemeClr val="tx1">
                  <a:lumMod val="75000"/>
                  <a:lumOff val="25000"/>
                </a:schemeClr>
              </a:solidFill>
              <a:ln w="6350">
                <a:no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57" name="Freeform 66"/>
              <p:cNvSpPr/>
              <p:nvPr/>
            </p:nvSpPr>
            <p:spPr bwMode="auto">
              <a:xfrm>
                <a:off x="10387013" y="848519"/>
                <a:ext cx="265112" cy="206375"/>
              </a:xfrm>
              <a:custGeom>
                <a:avLst/>
                <a:gdLst>
                  <a:gd name="T0" fmla="*/ 95 w 135"/>
                  <a:gd name="T1" fmla="*/ 0 h 104"/>
                  <a:gd name="T2" fmla="*/ 80 w 135"/>
                  <a:gd name="T3" fmla="*/ 0 h 104"/>
                  <a:gd name="T4" fmla="*/ 77 w 135"/>
                  <a:gd name="T5" fmla="*/ 0 h 104"/>
                  <a:gd name="T6" fmla="*/ 59 w 135"/>
                  <a:gd name="T7" fmla="*/ 0 h 104"/>
                  <a:gd name="T8" fmla="*/ 55 w 135"/>
                  <a:gd name="T9" fmla="*/ 0 h 104"/>
                  <a:gd name="T10" fmla="*/ 41 w 135"/>
                  <a:gd name="T11" fmla="*/ 0 h 104"/>
                  <a:gd name="T12" fmla="*/ 39 w 135"/>
                  <a:gd name="T13" fmla="*/ 0 h 104"/>
                  <a:gd name="T14" fmla="*/ 29 w 135"/>
                  <a:gd name="T15" fmla="*/ 0 h 104"/>
                  <a:gd name="T16" fmla="*/ 21 w 135"/>
                  <a:gd name="T17" fmla="*/ 0 h 104"/>
                  <a:gd name="T18" fmla="*/ 7 w 135"/>
                  <a:gd name="T19" fmla="*/ 0 h 104"/>
                  <a:gd name="T20" fmla="*/ 3 w 135"/>
                  <a:gd name="T21" fmla="*/ 3 h 104"/>
                  <a:gd name="T22" fmla="*/ 3 w 135"/>
                  <a:gd name="T23" fmla="*/ 13 h 104"/>
                  <a:gd name="T24" fmla="*/ 7 w 135"/>
                  <a:gd name="T25" fmla="*/ 16 h 104"/>
                  <a:gd name="T26" fmla="*/ 10 w 135"/>
                  <a:gd name="T27" fmla="*/ 16 h 104"/>
                  <a:gd name="T28" fmla="*/ 7 w 135"/>
                  <a:gd name="T29" fmla="*/ 24 h 104"/>
                  <a:gd name="T30" fmla="*/ 0 w 135"/>
                  <a:gd name="T31" fmla="*/ 104 h 104"/>
                  <a:gd name="T32" fmla="*/ 11 w 135"/>
                  <a:gd name="T33" fmla="*/ 104 h 104"/>
                  <a:gd name="T34" fmla="*/ 14 w 135"/>
                  <a:gd name="T35" fmla="*/ 72 h 104"/>
                  <a:gd name="T36" fmla="*/ 18 w 135"/>
                  <a:gd name="T37" fmla="*/ 25 h 104"/>
                  <a:gd name="T38" fmla="*/ 20 w 135"/>
                  <a:gd name="T39" fmla="*/ 20 h 104"/>
                  <a:gd name="T40" fmla="*/ 27 w 135"/>
                  <a:gd name="T41" fmla="*/ 16 h 104"/>
                  <a:gd name="T42" fmla="*/ 39 w 135"/>
                  <a:gd name="T43" fmla="*/ 16 h 104"/>
                  <a:gd name="T44" fmla="*/ 41 w 135"/>
                  <a:gd name="T45" fmla="*/ 16 h 104"/>
                  <a:gd name="T46" fmla="*/ 95 w 135"/>
                  <a:gd name="T47" fmla="*/ 16 h 104"/>
                  <a:gd name="T48" fmla="*/ 97 w 135"/>
                  <a:gd name="T49" fmla="*/ 16 h 104"/>
                  <a:gd name="T50" fmla="*/ 109 w 135"/>
                  <a:gd name="T51" fmla="*/ 16 h 104"/>
                  <a:gd name="T52" fmla="*/ 115 w 135"/>
                  <a:gd name="T53" fmla="*/ 20 h 104"/>
                  <a:gd name="T54" fmla="*/ 117 w 135"/>
                  <a:gd name="T55" fmla="*/ 25 h 104"/>
                  <a:gd name="T56" fmla="*/ 122 w 135"/>
                  <a:gd name="T57" fmla="*/ 72 h 104"/>
                  <a:gd name="T58" fmla="*/ 124 w 135"/>
                  <a:gd name="T59" fmla="*/ 104 h 104"/>
                  <a:gd name="T60" fmla="*/ 135 w 135"/>
                  <a:gd name="T61" fmla="*/ 104 h 104"/>
                  <a:gd name="T62" fmla="*/ 128 w 135"/>
                  <a:gd name="T63" fmla="*/ 24 h 104"/>
                  <a:gd name="T64" fmla="*/ 126 w 135"/>
                  <a:gd name="T65" fmla="*/ 16 h 104"/>
                  <a:gd name="T66" fmla="*/ 129 w 135"/>
                  <a:gd name="T67" fmla="*/ 16 h 104"/>
                  <a:gd name="T68" fmla="*/ 132 w 135"/>
                  <a:gd name="T69" fmla="*/ 13 h 104"/>
                  <a:gd name="T70" fmla="*/ 132 w 135"/>
                  <a:gd name="T71" fmla="*/ 3 h 104"/>
                  <a:gd name="T72" fmla="*/ 129 w 135"/>
                  <a:gd name="T73" fmla="*/ 0 h 104"/>
                  <a:gd name="T74" fmla="*/ 114 w 135"/>
                  <a:gd name="T75" fmla="*/ 0 h 104"/>
                  <a:gd name="T76" fmla="*/ 107 w 135"/>
                  <a:gd name="T77" fmla="*/ 0 h 104"/>
                  <a:gd name="T78" fmla="*/ 97 w 135"/>
                  <a:gd name="T79" fmla="*/ 0 h 104"/>
                  <a:gd name="T80" fmla="*/ 95 w 135"/>
                  <a:gd name="T8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104">
                    <a:moveTo>
                      <a:pt x="95" y="0"/>
                    </a:moveTo>
                    <a:cubicBezTo>
                      <a:pt x="80" y="0"/>
                      <a:pt x="80" y="0"/>
                      <a:pt x="80" y="0"/>
                    </a:cubicBezTo>
                    <a:cubicBezTo>
                      <a:pt x="77" y="0"/>
                      <a:pt x="77" y="0"/>
                      <a:pt x="77" y="0"/>
                    </a:cubicBezTo>
                    <a:cubicBezTo>
                      <a:pt x="59" y="0"/>
                      <a:pt x="59" y="0"/>
                      <a:pt x="59" y="0"/>
                    </a:cubicBezTo>
                    <a:cubicBezTo>
                      <a:pt x="55" y="0"/>
                      <a:pt x="55" y="0"/>
                      <a:pt x="55" y="0"/>
                    </a:cubicBezTo>
                    <a:cubicBezTo>
                      <a:pt x="41" y="0"/>
                      <a:pt x="41" y="0"/>
                      <a:pt x="41" y="0"/>
                    </a:cubicBezTo>
                    <a:cubicBezTo>
                      <a:pt x="39" y="0"/>
                      <a:pt x="39" y="0"/>
                      <a:pt x="39" y="0"/>
                    </a:cubicBezTo>
                    <a:cubicBezTo>
                      <a:pt x="29" y="0"/>
                      <a:pt x="29" y="0"/>
                      <a:pt x="29" y="0"/>
                    </a:cubicBezTo>
                    <a:cubicBezTo>
                      <a:pt x="21" y="0"/>
                      <a:pt x="21" y="0"/>
                      <a:pt x="21" y="0"/>
                    </a:cubicBezTo>
                    <a:cubicBezTo>
                      <a:pt x="7" y="0"/>
                      <a:pt x="7" y="0"/>
                      <a:pt x="7" y="0"/>
                    </a:cubicBezTo>
                    <a:cubicBezTo>
                      <a:pt x="5" y="0"/>
                      <a:pt x="3" y="1"/>
                      <a:pt x="3" y="3"/>
                    </a:cubicBezTo>
                    <a:cubicBezTo>
                      <a:pt x="3" y="13"/>
                      <a:pt x="3" y="13"/>
                      <a:pt x="3" y="13"/>
                    </a:cubicBezTo>
                    <a:cubicBezTo>
                      <a:pt x="3" y="14"/>
                      <a:pt x="5" y="16"/>
                      <a:pt x="7" y="16"/>
                    </a:cubicBezTo>
                    <a:cubicBezTo>
                      <a:pt x="10" y="16"/>
                      <a:pt x="10" y="16"/>
                      <a:pt x="10" y="16"/>
                    </a:cubicBezTo>
                    <a:cubicBezTo>
                      <a:pt x="9" y="18"/>
                      <a:pt x="8" y="21"/>
                      <a:pt x="7" y="24"/>
                    </a:cubicBezTo>
                    <a:cubicBezTo>
                      <a:pt x="6" y="42"/>
                      <a:pt x="2" y="90"/>
                      <a:pt x="0" y="104"/>
                    </a:cubicBezTo>
                    <a:cubicBezTo>
                      <a:pt x="11" y="104"/>
                      <a:pt x="11" y="104"/>
                      <a:pt x="11" y="104"/>
                    </a:cubicBezTo>
                    <a:cubicBezTo>
                      <a:pt x="12" y="98"/>
                      <a:pt x="13" y="86"/>
                      <a:pt x="14" y="72"/>
                    </a:cubicBezTo>
                    <a:cubicBezTo>
                      <a:pt x="15" y="53"/>
                      <a:pt x="17" y="35"/>
                      <a:pt x="18" y="25"/>
                    </a:cubicBezTo>
                    <a:cubicBezTo>
                      <a:pt x="19" y="23"/>
                      <a:pt x="19" y="21"/>
                      <a:pt x="20" y="20"/>
                    </a:cubicBezTo>
                    <a:cubicBezTo>
                      <a:pt x="22" y="18"/>
                      <a:pt x="24" y="17"/>
                      <a:pt x="27" y="16"/>
                    </a:cubicBezTo>
                    <a:cubicBezTo>
                      <a:pt x="39" y="16"/>
                      <a:pt x="39" y="16"/>
                      <a:pt x="39" y="16"/>
                    </a:cubicBezTo>
                    <a:cubicBezTo>
                      <a:pt x="41" y="16"/>
                      <a:pt x="41" y="16"/>
                      <a:pt x="41" y="16"/>
                    </a:cubicBezTo>
                    <a:cubicBezTo>
                      <a:pt x="95" y="16"/>
                      <a:pt x="95" y="16"/>
                      <a:pt x="95" y="16"/>
                    </a:cubicBezTo>
                    <a:cubicBezTo>
                      <a:pt x="97" y="16"/>
                      <a:pt x="97" y="16"/>
                      <a:pt x="97" y="16"/>
                    </a:cubicBezTo>
                    <a:cubicBezTo>
                      <a:pt x="109" y="16"/>
                      <a:pt x="109" y="16"/>
                      <a:pt x="109" y="16"/>
                    </a:cubicBezTo>
                    <a:cubicBezTo>
                      <a:pt x="112" y="17"/>
                      <a:pt x="114" y="18"/>
                      <a:pt x="115" y="20"/>
                    </a:cubicBezTo>
                    <a:cubicBezTo>
                      <a:pt x="116" y="21"/>
                      <a:pt x="117" y="23"/>
                      <a:pt x="117" y="25"/>
                    </a:cubicBezTo>
                    <a:cubicBezTo>
                      <a:pt x="118" y="35"/>
                      <a:pt x="120" y="53"/>
                      <a:pt x="122" y="72"/>
                    </a:cubicBezTo>
                    <a:cubicBezTo>
                      <a:pt x="123" y="86"/>
                      <a:pt x="124" y="98"/>
                      <a:pt x="124" y="104"/>
                    </a:cubicBezTo>
                    <a:cubicBezTo>
                      <a:pt x="135" y="104"/>
                      <a:pt x="135" y="104"/>
                      <a:pt x="135" y="104"/>
                    </a:cubicBezTo>
                    <a:cubicBezTo>
                      <a:pt x="134" y="90"/>
                      <a:pt x="130" y="42"/>
                      <a:pt x="128" y="24"/>
                    </a:cubicBezTo>
                    <a:cubicBezTo>
                      <a:pt x="128" y="21"/>
                      <a:pt x="127" y="18"/>
                      <a:pt x="126" y="16"/>
                    </a:cubicBezTo>
                    <a:cubicBezTo>
                      <a:pt x="129" y="16"/>
                      <a:pt x="129" y="16"/>
                      <a:pt x="129" y="16"/>
                    </a:cubicBezTo>
                    <a:cubicBezTo>
                      <a:pt x="131" y="16"/>
                      <a:pt x="132" y="14"/>
                      <a:pt x="132" y="13"/>
                    </a:cubicBezTo>
                    <a:cubicBezTo>
                      <a:pt x="132" y="3"/>
                      <a:pt x="132" y="3"/>
                      <a:pt x="132" y="3"/>
                    </a:cubicBezTo>
                    <a:cubicBezTo>
                      <a:pt x="132" y="1"/>
                      <a:pt x="131" y="0"/>
                      <a:pt x="129" y="0"/>
                    </a:cubicBezTo>
                    <a:cubicBezTo>
                      <a:pt x="114" y="0"/>
                      <a:pt x="114" y="0"/>
                      <a:pt x="114" y="0"/>
                    </a:cubicBezTo>
                    <a:cubicBezTo>
                      <a:pt x="107" y="0"/>
                      <a:pt x="107" y="0"/>
                      <a:pt x="107" y="0"/>
                    </a:cubicBezTo>
                    <a:cubicBezTo>
                      <a:pt x="97" y="0"/>
                      <a:pt x="97" y="0"/>
                      <a:pt x="97" y="0"/>
                    </a:cubicBezTo>
                    <a:lnTo>
                      <a:pt x="95" y="0"/>
                    </a:lnTo>
                    <a:close/>
                  </a:path>
                </a:pathLst>
              </a:custGeom>
              <a:solidFill>
                <a:schemeClr val="tx1">
                  <a:lumMod val="75000"/>
                  <a:lumOff val="25000"/>
                </a:schemeClr>
              </a:solidFill>
              <a:ln w="6350">
                <a:no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grpSp>
      </p:grpSp>
      <p:grpSp>
        <p:nvGrpSpPr>
          <p:cNvPr id="81" name="组合 80"/>
          <p:cNvGrpSpPr/>
          <p:nvPr/>
        </p:nvGrpSpPr>
        <p:grpSpPr>
          <a:xfrm>
            <a:off x="4741162" y="4107034"/>
            <a:ext cx="1260000" cy="1260000"/>
            <a:chOff x="4741162" y="4107034"/>
            <a:chExt cx="1260000" cy="1260000"/>
          </a:xfrm>
        </p:grpSpPr>
        <p:grpSp>
          <p:nvGrpSpPr>
            <p:cNvPr id="12" name="组合 11"/>
            <p:cNvGrpSpPr/>
            <p:nvPr/>
          </p:nvGrpSpPr>
          <p:grpSpPr>
            <a:xfrm rot="13383574">
              <a:off x="4741162" y="4107034"/>
              <a:ext cx="1260000" cy="1260000"/>
              <a:chOff x="3107202" y="2436798"/>
              <a:chExt cx="1260000" cy="1260000"/>
            </a:xfrm>
            <a:effectLst>
              <a:outerShdw blurRad="101600" dist="38100" dir="10800000" algn="r" rotWithShape="0">
                <a:prstClr val="black">
                  <a:alpha val="40000"/>
                </a:prstClr>
              </a:outerShdw>
            </a:effectLst>
          </p:grpSpPr>
          <p:sp>
            <p:nvSpPr>
              <p:cNvPr id="13" name="泪滴形 12"/>
              <p:cNvSpPr/>
              <p:nvPr/>
            </p:nvSpPr>
            <p:spPr>
              <a:xfrm rot="8207445">
                <a:off x="3107202" y="2436798"/>
                <a:ext cx="1260000" cy="1260000"/>
              </a:xfrm>
              <a:prstGeom prst="teardrop">
                <a:avLst>
                  <a:gd name="adj" fmla="val 96737"/>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14" name="椭圆 13"/>
              <p:cNvSpPr>
                <a:spLocks noChangeAspect="1"/>
              </p:cNvSpPr>
              <p:nvPr/>
            </p:nvSpPr>
            <p:spPr>
              <a:xfrm>
                <a:off x="3304839" y="2622988"/>
                <a:ext cx="864034" cy="864034"/>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grpSp>
        <p:grpSp>
          <p:nvGrpSpPr>
            <p:cNvPr id="64" name="组合 63"/>
            <p:cNvGrpSpPr>
              <a:grpSpLocks noChangeAspect="1"/>
            </p:cNvGrpSpPr>
            <p:nvPr/>
          </p:nvGrpSpPr>
          <p:grpSpPr>
            <a:xfrm>
              <a:off x="5144373" y="4502576"/>
              <a:ext cx="394257" cy="430960"/>
              <a:chOff x="5278438" y="642937"/>
              <a:chExt cx="528637" cy="577850"/>
            </a:xfrm>
          </p:grpSpPr>
          <p:sp>
            <p:nvSpPr>
              <p:cNvPr id="59" name="Freeform 21"/>
              <p:cNvSpPr/>
              <p:nvPr/>
            </p:nvSpPr>
            <p:spPr bwMode="auto">
              <a:xfrm>
                <a:off x="5278438" y="766762"/>
                <a:ext cx="468313" cy="454025"/>
              </a:xfrm>
              <a:custGeom>
                <a:avLst/>
                <a:gdLst>
                  <a:gd name="T0" fmla="*/ 0 w 251"/>
                  <a:gd name="T1" fmla="*/ 241 h 243"/>
                  <a:gd name="T2" fmla="*/ 15 w 251"/>
                  <a:gd name="T3" fmla="*/ 241 h 243"/>
                  <a:gd name="T4" fmla="*/ 19 w 251"/>
                  <a:gd name="T5" fmla="*/ 195 h 243"/>
                  <a:gd name="T6" fmla="*/ 25 w 251"/>
                  <a:gd name="T7" fmla="*/ 127 h 243"/>
                  <a:gd name="T8" fmla="*/ 28 w 251"/>
                  <a:gd name="T9" fmla="*/ 119 h 243"/>
                  <a:gd name="T10" fmla="*/ 37 w 251"/>
                  <a:gd name="T11" fmla="*/ 113 h 243"/>
                  <a:gd name="T12" fmla="*/ 128 w 251"/>
                  <a:gd name="T13" fmla="*/ 113 h 243"/>
                  <a:gd name="T14" fmla="*/ 137 w 251"/>
                  <a:gd name="T15" fmla="*/ 119 h 243"/>
                  <a:gd name="T16" fmla="*/ 139 w 251"/>
                  <a:gd name="T17" fmla="*/ 121 h 243"/>
                  <a:gd name="T18" fmla="*/ 131 w 251"/>
                  <a:gd name="T19" fmla="*/ 121 h 243"/>
                  <a:gd name="T20" fmla="*/ 116 w 251"/>
                  <a:gd name="T21" fmla="*/ 133 h 243"/>
                  <a:gd name="T22" fmla="*/ 99 w 251"/>
                  <a:gd name="T23" fmla="*/ 224 h 243"/>
                  <a:gd name="T24" fmla="*/ 112 w 251"/>
                  <a:gd name="T25" fmla="*/ 243 h 243"/>
                  <a:gd name="T26" fmla="*/ 115 w 251"/>
                  <a:gd name="T27" fmla="*/ 243 h 243"/>
                  <a:gd name="T28" fmla="*/ 130 w 251"/>
                  <a:gd name="T29" fmla="*/ 230 h 243"/>
                  <a:gd name="T30" fmla="*/ 144 w 251"/>
                  <a:gd name="T31" fmla="*/ 157 h 243"/>
                  <a:gd name="T32" fmla="*/ 147 w 251"/>
                  <a:gd name="T33" fmla="*/ 195 h 243"/>
                  <a:gd name="T34" fmla="*/ 151 w 251"/>
                  <a:gd name="T35" fmla="*/ 241 h 243"/>
                  <a:gd name="T36" fmla="*/ 166 w 251"/>
                  <a:gd name="T37" fmla="*/ 241 h 243"/>
                  <a:gd name="T38" fmla="*/ 159 w 251"/>
                  <a:gd name="T39" fmla="*/ 152 h 243"/>
                  <a:gd name="T40" fmla="*/ 216 w 251"/>
                  <a:gd name="T41" fmla="*/ 152 h 243"/>
                  <a:gd name="T42" fmla="*/ 229 w 251"/>
                  <a:gd name="T43" fmla="*/ 146 h 243"/>
                  <a:gd name="T44" fmla="*/ 245 w 251"/>
                  <a:gd name="T45" fmla="*/ 120 h 243"/>
                  <a:gd name="T46" fmla="*/ 245 w 251"/>
                  <a:gd name="T47" fmla="*/ 35 h 243"/>
                  <a:gd name="T48" fmla="*/ 206 w 251"/>
                  <a:gd name="T49" fmla="*/ 7 h 243"/>
                  <a:gd name="T50" fmla="*/ 188 w 251"/>
                  <a:gd name="T51" fmla="*/ 37 h 243"/>
                  <a:gd name="T52" fmla="*/ 190 w 251"/>
                  <a:gd name="T53" fmla="*/ 36 h 243"/>
                  <a:gd name="T54" fmla="*/ 206 w 251"/>
                  <a:gd name="T55" fmla="*/ 24 h 243"/>
                  <a:gd name="T56" fmla="*/ 206 w 251"/>
                  <a:gd name="T57" fmla="*/ 24 h 243"/>
                  <a:gd name="T58" fmla="*/ 206 w 251"/>
                  <a:gd name="T59" fmla="*/ 24 h 243"/>
                  <a:gd name="T60" fmla="*/ 206 w 251"/>
                  <a:gd name="T61" fmla="*/ 24 h 243"/>
                  <a:gd name="T62" fmla="*/ 222 w 251"/>
                  <a:gd name="T63" fmla="*/ 21 h 243"/>
                  <a:gd name="T64" fmla="*/ 225 w 251"/>
                  <a:gd name="T65" fmla="*/ 37 h 243"/>
                  <a:gd name="T66" fmla="*/ 204 w 251"/>
                  <a:gd name="T67" fmla="*/ 54 h 243"/>
                  <a:gd name="T68" fmla="*/ 191 w 251"/>
                  <a:gd name="T69" fmla="*/ 61 h 243"/>
                  <a:gd name="T70" fmla="*/ 189 w 251"/>
                  <a:gd name="T71" fmla="*/ 109 h 243"/>
                  <a:gd name="T72" fmla="*/ 189 w 251"/>
                  <a:gd name="T73" fmla="*/ 121 h 243"/>
                  <a:gd name="T74" fmla="*/ 155 w 251"/>
                  <a:gd name="T75" fmla="*/ 121 h 243"/>
                  <a:gd name="T76" fmla="*/ 152 w 251"/>
                  <a:gd name="T77" fmla="*/ 113 h 243"/>
                  <a:gd name="T78" fmla="*/ 158 w 251"/>
                  <a:gd name="T79" fmla="*/ 113 h 243"/>
                  <a:gd name="T80" fmla="*/ 162 w 251"/>
                  <a:gd name="T81" fmla="*/ 109 h 243"/>
                  <a:gd name="T82" fmla="*/ 162 w 251"/>
                  <a:gd name="T83" fmla="*/ 95 h 243"/>
                  <a:gd name="T84" fmla="*/ 158 w 251"/>
                  <a:gd name="T85" fmla="*/ 90 h 243"/>
                  <a:gd name="T86" fmla="*/ 8 w 251"/>
                  <a:gd name="T87" fmla="*/ 90 h 243"/>
                  <a:gd name="T88" fmla="*/ 4 w 251"/>
                  <a:gd name="T89" fmla="*/ 95 h 243"/>
                  <a:gd name="T90" fmla="*/ 4 w 251"/>
                  <a:gd name="T91" fmla="*/ 109 h 243"/>
                  <a:gd name="T92" fmla="*/ 8 w 251"/>
                  <a:gd name="T93" fmla="*/ 113 h 243"/>
                  <a:gd name="T94" fmla="*/ 13 w 251"/>
                  <a:gd name="T95" fmla="*/ 113 h 243"/>
                  <a:gd name="T96" fmla="*/ 10 w 251"/>
                  <a:gd name="T97" fmla="*/ 126 h 243"/>
                  <a:gd name="T98" fmla="*/ 0 w 251"/>
                  <a:gd name="T99" fmla="*/ 24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1" h="243">
                    <a:moveTo>
                      <a:pt x="0" y="241"/>
                    </a:moveTo>
                    <a:cubicBezTo>
                      <a:pt x="15" y="241"/>
                      <a:pt x="15" y="241"/>
                      <a:pt x="15" y="241"/>
                    </a:cubicBezTo>
                    <a:cubicBezTo>
                      <a:pt x="16" y="232"/>
                      <a:pt x="17" y="214"/>
                      <a:pt x="19" y="195"/>
                    </a:cubicBezTo>
                    <a:cubicBezTo>
                      <a:pt x="21" y="167"/>
                      <a:pt x="24" y="142"/>
                      <a:pt x="25" y="127"/>
                    </a:cubicBezTo>
                    <a:cubicBezTo>
                      <a:pt x="26" y="123"/>
                      <a:pt x="27" y="121"/>
                      <a:pt x="28" y="119"/>
                    </a:cubicBezTo>
                    <a:cubicBezTo>
                      <a:pt x="30" y="117"/>
                      <a:pt x="34" y="115"/>
                      <a:pt x="37" y="113"/>
                    </a:cubicBezTo>
                    <a:cubicBezTo>
                      <a:pt x="128" y="113"/>
                      <a:pt x="128" y="113"/>
                      <a:pt x="128" y="113"/>
                    </a:cubicBezTo>
                    <a:cubicBezTo>
                      <a:pt x="132" y="115"/>
                      <a:pt x="135" y="117"/>
                      <a:pt x="137" y="119"/>
                    </a:cubicBezTo>
                    <a:cubicBezTo>
                      <a:pt x="138" y="119"/>
                      <a:pt x="138" y="120"/>
                      <a:pt x="139" y="121"/>
                    </a:cubicBezTo>
                    <a:cubicBezTo>
                      <a:pt x="131" y="121"/>
                      <a:pt x="131" y="121"/>
                      <a:pt x="131" y="121"/>
                    </a:cubicBezTo>
                    <a:cubicBezTo>
                      <a:pt x="124" y="121"/>
                      <a:pt x="117" y="126"/>
                      <a:pt x="116" y="133"/>
                    </a:cubicBezTo>
                    <a:cubicBezTo>
                      <a:pt x="99" y="224"/>
                      <a:pt x="99" y="224"/>
                      <a:pt x="99" y="224"/>
                    </a:cubicBezTo>
                    <a:cubicBezTo>
                      <a:pt x="98" y="233"/>
                      <a:pt x="103" y="241"/>
                      <a:pt x="112" y="243"/>
                    </a:cubicBezTo>
                    <a:cubicBezTo>
                      <a:pt x="113" y="243"/>
                      <a:pt x="114" y="243"/>
                      <a:pt x="115" y="243"/>
                    </a:cubicBezTo>
                    <a:cubicBezTo>
                      <a:pt x="122" y="243"/>
                      <a:pt x="129" y="238"/>
                      <a:pt x="130" y="230"/>
                    </a:cubicBezTo>
                    <a:cubicBezTo>
                      <a:pt x="144" y="157"/>
                      <a:pt x="144" y="157"/>
                      <a:pt x="144" y="157"/>
                    </a:cubicBezTo>
                    <a:cubicBezTo>
                      <a:pt x="145" y="168"/>
                      <a:pt x="146" y="181"/>
                      <a:pt x="147" y="195"/>
                    </a:cubicBezTo>
                    <a:cubicBezTo>
                      <a:pt x="148" y="214"/>
                      <a:pt x="150" y="232"/>
                      <a:pt x="151" y="241"/>
                    </a:cubicBezTo>
                    <a:cubicBezTo>
                      <a:pt x="166" y="241"/>
                      <a:pt x="166" y="241"/>
                      <a:pt x="166" y="241"/>
                    </a:cubicBezTo>
                    <a:cubicBezTo>
                      <a:pt x="165" y="226"/>
                      <a:pt x="162" y="183"/>
                      <a:pt x="159" y="152"/>
                    </a:cubicBezTo>
                    <a:cubicBezTo>
                      <a:pt x="216" y="152"/>
                      <a:pt x="216" y="152"/>
                      <a:pt x="216" y="152"/>
                    </a:cubicBezTo>
                    <a:cubicBezTo>
                      <a:pt x="221" y="152"/>
                      <a:pt x="226" y="149"/>
                      <a:pt x="229" y="146"/>
                    </a:cubicBezTo>
                    <a:cubicBezTo>
                      <a:pt x="236" y="141"/>
                      <a:pt x="242" y="132"/>
                      <a:pt x="245" y="120"/>
                    </a:cubicBezTo>
                    <a:cubicBezTo>
                      <a:pt x="251" y="92"/>
                      <a:pt x="251" y="63"/>
                      <a:pt x="245" y="35"/>
                    </a:cubicBezTo>
                    <a:cubicBezTo>
                      <a:pt x="240" y="12"/>
                      <a:pt x="220" y="0"/>
                      <a:pt x="206" y="7"/>
                    </a:cubicBezTo>
                    <a:cubicBezTo>
                      <a:pt x="195" y="13"/>
                      <a:pt x="189" y="25"/>
                      <a:pt x="188" y="37"/>
                    </a:cubicBezTo>
                    <a:cubicBezTo>
                      <a:pt x="189" y="37"/>
                      <a:pt x="189" y="36"/>
                      <a:pt x="190" y="36"/>
                    </a:cubicBezTo>
                    <a:cubicBezTo>
                      <a:pt x="201" y="31"/>
                      <a:pt x="205" y="25"/>
                      <a:pt x="206" y="24"/>
                    </a:cubicBezTo>
                    <a:cubicBezTo>
                      <a:pt x="206" y="24"/>
                      <a:pt x="206" y="24"/>
                      <a:pt x="206" y="24"/>
                    </a:cubicBezTo>
                    <a:cubicBezTo>
                      <a:pt x="206" y="24"/>
                      <a:pt x="206" y="24"/>
                      <a:pt x="206" y="24"/>
                    </a:cubicBezTo>
                    <a:cubicBezTo>
                      <a:pt x="206" y="24"/>
                      <a:pt x="206" y="24"/>
                      <a:pt x="206" y="24"/>
                    </a:cubicBezTo>
                    <a:cubicBezTo>
                      <a:pt x="210" y="19"/>
                      <a:pt x="217" y="18"/>
                      <a:pt x="222" y="21"/>
                    </a:cubicBezTo>
                    <a:cubicBezTo>
                      <a:pt x="227" y="25"/>
                      <a:pt x="228" y="32"/>
                      <a:pt x="225" y="37"/>
                    </a:cubicBezTo>
                    <a:cubicBezTo>
                      <a:pt x="224" y="38"/>
                      <a:pt x="218" y="46"/>
                      <a:pt x="204" y="54"/>
                    </a:cubicBezTo>
                    <a:cubicBezTo>
                      <a:pt x="201" y="57"/>
                      <a:pt x="196" y="59"/>
                      <a:pt x="191" y="61"/>
                    </a:cubicBezTo>
                    <a:cubicBezTo>
                      <a:pt x="193" y="77"/>
                      <a:pt x="192" y="93"/>
                      <a:pt x="189" y="109"/>
                    </a:cubicBezTo>
                    <a:cubicBezTo>
                      <a:pt x="188" y="112"/>
                      <a:pt x="188" y="117"/>
                      <a:pt x="189" y="121"/>
                    </a:cubicBezTo>
                    <a:cubicBezTo>
                      <a:pt x="155" y="121"/>
                      <a:pt x="155" y="121"/>
                      <a:pt x="155" y="121"/>
                    </a:cubicBezTo>
                    <a:cubicBezTo>
                      <a:pt x="155" y="118"/>
                      <a:pt x="154" y="115"/>
                      <a:pt x="152" y="113"/>
                    </a:cubicBezTo>
                    <a:cubicBezTo>
                      <a:pt x="158" y="113"/>
                      <a:pt x="158" y="113"/>
                      <a:pt x="158" y="113"/>
                    </a:cubicBezTo>
                    <a:cubicBezTo>
                      <a:pt x="160" y="113"/>
                      <a:pt x="162" y="111"/>
                      <a:pt x="162" y="109"/>
                    </a:cubicBezTo>
                    <a:cubicBezTo>
                      <a:pt x="162" y="95"/>
                      <a:pt x="162" y="95"/>
                      <a:pt x="162" y="95"/>
                    </a:cubicBezTo>
                    <a:cubicBezTo>
                      <a:pt x="162" y="92"/>
                      <a:pt x="160" y="90"/>
                      <a:pt x="158" y="90"/>
                    </a:cubicBezTo>
                    <a:cubicBezTo>
                      <a:pt x="8" y="90"/>
                      <a:pt x="8" y="90"/>
                      <a:pt x="8" y="90"/>
                    </a:cubicBezTo>
                    <a:cubicBezTo>
                      <a:pt x="6" y="90"/>
                      <a:pt x="4" y="92"/>
                      <a:pt x="4" y="95"/>
                    </a:cubicBezTo>
                    <a:cubicBezTo>
                      <a:pt x="4" y="109"/>
                      <a:pt x="4" y="109"/>
                      <a:pt x="4" y="109"/>
                    </a:cubicBezTo>
                    <a:cubicBezTo>
                      <a:pt x="4" y="111"/>
                      <a:pt x="6" y="113"/>
                      <a:pt x="8" y="113"/>
                    </a:cubicBezTo>
                    <a:cubicBezTo>
                      <a:pt x="13" y="113"/>
                      <a:pt x="13" y="113"/>
                      <a:pt x="13" y="113"/>
                    </a:cubicBezTo>
                    <a:cubicBezTo>
                      <a:pt x="11" y="117"/>
                      <a:pt x="10" y="121"/>
                      <a:pt x="10" y="126"/>
                    </a:cubicBezTo>
                    <a:cubicBezTo>
                      <a:pt x="7" y="151"/>
                      <a:pt x="1" y="221"/>
                      <a:pt x="0" y="241"/>
                    </a:cubicBezTo>
                    <a:close/>
                  </a:path>
                </a:pathLst>
              </a:custGeom>
              <a:solidFill>
                <a:schemeClr val="tx1">
                  <a:lumMod val="75000"/>
                  <a:lumOff val="25000"/>
                </a:schemeClr>
              </a:solidFill>
              <a:ln w="6350">
                <a:no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60" name="Freeform 22"/>
              <p:cNvSpPr/>
              <p:nvPr/>
            </p:nvSpPr>
            <p:spPr bwMode="auto">
              <a:xfrm>
                <a:off x="5330825" y="742949"/>
                <a:ext cx="220663" cy="187325"/>
              </a:xfrm>
              <a:custGeom>
                <a:avLst/>
                <a:gdLst>
                  <a:gd name="T0" fmla="*/ 22 w 118"/>
                  <a:gd name="T1" fmla="*/ 92 h 100"/>
                  <a:gd name="T2" fmla="*/ 22 w 118"/>
                  <a:gd name="T3" fmla="*/ 97 h 100"/>
                  <a:gd name="T4" fmla="*/ 25 w 118"/>
                  <a:gd name="T5" fmla="*/ 100 h 100"/>
                  <a:gd name="T6" fmla="*/ 115 w 118"/>
                  <a:gd name="T7" fmla="*/ 100 h 100"/>
                  <a:gd name="T8" fmla="*/ 118 w 118"/>
                  <a:gd name="T9" fmla="*/ 97 h 100"/>
                  <a:gd name="T10" fmla="*/ 118 w 118"/>
                  <a:gd name="T11" fmla="*/ 92 h 100"/>
                  <a:gd name="T12" fmla="*/ 115 w 118"/>
                  <a:gd name="T13" fmla="*/ 88 h 100"/>
                  <a:gd name="T14" fmla="*/ 41 w 118"/>
                  <a:gd name="T15" fmla="*/ 88 h 100"/>
                  <a:gd name="T16" fmla="*/ 41 w 118"/>
                  <a:gd name="T17" fmla="*/ 87 h 100"/>
                  <a:gd name="T18" fmla="*/ 12 w 118"/>
                  <a:gd name="T19" fmla="*/ 2 h 100"/>
                  <a:gd name="T20" fmla="*/ 8 w 118"/>
                  <a:gd name="T21" fmla="*/ 0 h 100"/>
                  <a:gd name="T22" fmla="*/ 3 w 118"/>
                  <a:gd name="T23" fmla="*/ 2 h 100"/>
                  <a:gd name="T24" fmla="*/ 1 w 118"/>
                  <a:gd name="T25" fmla="*/ 6 h 100"/>
                  <a:gd name="T26" fmla="*/ 29 w 118"/>
                  <a:gd name="T27" fmla="*/ 88 h 100"/>
                  <a:gd name="T28" fmla="*/ 25 w 118"/>
                  <a:gd name="T29" fmla="*/ 88 h 100"/>
                  <a:gd name="T30" fmla="*/ 22 w 118"/>
                  <a:gd name="T31"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00">
                    <a:moveTo>
                      <a:pt x="22" y="92"/>
                    </a:moveTo>
                    <a:cubicBezTo>
                      <a:pt x="22" y="97"/>
                      <a:pt x="22" y="97"/>
                      <a:pt x="22" y="97"/>
                    </a:cubicBezTo>
                    <a:cubicBezTo>
                      <a:pt x="22" y="98"/>
                      <a:pt x="23" y="100"/>
                      <a:pt x="25" y="100"/>
                    </a:cubicBezTo>
                    <a:cubicBezTo>
                      <a:pt x="115" y="100"/>
                      <a:pt x="115" y="100"/>
                      <a:pt x="115" y="100"/>
                    </a:cubicBezTo>
                    <a:cubicBezTo>
                      <a:pt x="117" y="100"/>
                      <a:pt x="118" y="98"/>
                      <a:pt x="118" y="97"/>
                    </a:cubicBezTo>
                    <a:cubicBezTo>
                      <a:pt x="118" y="92"/>
                      <a:pt x="118" y="92"/>
                      <a:pt x="118" y="92"/>
                    </a:cubicBezTo>
                    <a:cubicBezTo>
                      <a:pt x="118" y="90"/>
                      <a:pt x="117" y="88"/>
                      <a:pt x="115" y="88"/>
                    </a:cubicBezTo>
                    <a:cubicBezTo>
                      <a:pt x="41" y="88"/>
                      <a:pt x="41" y="88"/>
                      <a:pt x="41" y="88"/>
                    </a:cubicBezTo>
                    <a:cubicBezTo>
                      <a:pt x="41" y="88"/>
                      <a:pt x="41" y="88"/>
                      <a:pt x="41" y="87"/>
                    </a:cubicBezTo>
                    <a:cubicBezTo>
                      <a:pt x="12" y="2"/>
                      <a:pt x="12" y="2"/>
                      <a:pt x="12" y="2"/>
                    </a:cubicBezTo>
                    <a:cubicBezTo>
                      <a:pt x="11" y="1"/>
                      <a:pt x="10" y="0"/>
                      <a:pt x="8" y="0"/>
                    </a:cubicBezTo>
                    <a:cubicBezTo>
                      <a:pt x="3" y="2"/>
                      <a:pt x="3" y="2"/>
                      <a:pt x="3" y="2"/>
                    </a:cubicBezTo>
                    <a:cubicBezTo>
                      <a:pt x="1" y="2"/>
                      <a:pt x="0" y="4"/>
                      <a:pt x="1" y="6"/>
                    </a:cubicBezTo>
                    <a:cubicBezTo>
                      <a:pt x="29" y="88"/>
                      <a:pt x="29" y="88"/>
                      <a:pt x="29" y="88"/>
                    </a:cubicBezTo>
                    <a:cubicBezTo>
                      <a:pt x="25" y="88"/>
                      <a:pt x="25" y="88"/>
                      <a:pt x="25" y="88"/>
                    </a:cubicBezTo>
                    <a:cubicBezTo>
                      <a:pt x="23" y="88"/>
                      <a:pt x="22" y="90"/>
                      <a:pt x="22" y="92"/>
                    </a:cubicBezTo>
                    <a:close/>
                  </a:path>
                </a:pathLst>
              </a:custGeom>
              <a:solidFill>
                <a:schemeClr val="tx1">
                  <a:lumMod val="75000"/>
                  <a:lumOff val="25000"/>
                </a:schemeClr>
              </a:solidFill>
              <a:ln w="6350">
                <a:no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61" name="Freeform 23"/>
              <p:cNvSpPr/>
              <p:nvPr/>
            </p:nvSpPr>
            <p:spPr bwMode="auto">
              <a:xfrm>
                <a:off x="5576888" y="642937"/>
                <a:ext cx="133350" cy="131763"/>
              </a:xfrm>
              <a:custGeom>
                <a:avLst/>
                <a:gdLst>
                  <a:gd name="T0" fmla="*/ 43 w 71"/>
                  <a:gd name="T1" fmla="*/ 66 h 71"/>
                  <a:gd name="T2" fmla="*/ 67 w 71"/>
                  <a:gd name="T3" fmla="*/ 28 h 71"/>
                  <a:gd name="T4" fmla="*/ 28 w 71"/>
                  <a:gd name="T5" fmla="*/ 4 h 71"/>
                  <a:gd name="T6" fmla="*/ 4 w 71"/>
                  <a:gd name="T7" fmla="*/ 43 h 71"/>
                  <a:gd name="T8" fmla="*/ 43 w 71"/>
                  <a:gd name="T9" fmla="*/ 66 h 71"/>
                </a:gdLst>
                <a:ahLst/>
                <a:cxnLst>
                  <a:cxn ang="0">
                    <a:pos x="T0" y="T1"/>
                  </a:cxn>
                  <a:cxn ang="0">
                    <a:pos x="T2" y="T3"/>
                  </a:cxn>
                  <a:cxn ang="0">
                    <a:pos x="T4" y="T5"/>
                  </a:cxn>
                  <a:cxn ang="0">
                    <a:pos x="T6" y="T7"/>
                  </a:cxn>
                  <a:cxn ang="0">
                    <a:pos x="T8" y="T9"/>
                  </a:cxn>
                </a:cxnLst>
                <a:rect l="0" t="0" r="r" b="b"/>
                <a:pathLst>
                  <a:path w="71" h="71">
                    <a:moveTo>
                      <a:pt x="43" y="66"/>
                    </a:moveTo>
                    <a:cubicBezTo>
                      <a:pt x="60" y="62"/>
                      <a:pt x="71" y="45"/>
                      <a:pt x="67" y="28"/>
                    </a:cubicBezTo>
                    <a:cubicBezTo>
                      <a:pt x="63" y="11"/>
                      <a:pt x="46" y="0"/>
                      <a:pt x="28" y="4"/>
                    </a:cubicBezTo>
                    <a:cubicBezTo>
                      <a:pt x="11" y="8"/>
                      <a:pt x="0" y="25"/>
                      <a:pt x="4" y="43"/>
                    </a:cubicBezTo>
                    <a:cubicBezTo>
                      <a:pt x="8" y="60"/>
                      <a:pt x="26" y="71"/>
                      <a:pt x="43" y="66"/>
                    </a:cubicBezTo>
                    <a:close/>
                  </a:path>
                </a:pathLst>
              </a:custGeom>
              <a:solidFill>
                <a:schemeClr val="tx1">
                  <a:lumMod val="75000"/>
                  <a:lumOff val="25000"/>
                </a:schemeClr>
              </a:solidFill>
              <a:ln w="6350">
                <a:no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62" name="Freeform 24"/>
              <p:cNvSpPr/>
              <p:nvPr/>
            </p:nvSpPr>
            <p:spPr bwMode="auto">
              <a:xfrm>
                <a:off x="5486400" y="808037"/>
                <a:ext cx="211138" cy="84138"/>
              </a:xfrm>
              <a:custGeom>
                <a:avLst/>
                <a:gdLst>
                  <a:gd name="T0" fmla="*/ 92 w 114"/>
                  <a:gd name="T1" fmla="*/ 30 h 45"/>
                  <a:gd name="T2" fmla="*/ 112 w 114"/>
                  <a:gd name="T3" fmla="*/ 13 h 45"/>
                  <a:gd name="T4" fmla="*/ 109 w 114"/>
                  <a:gd name="T5" fmla="*/ 2 h 45"/>
                  <a:gd name="T6" fmla="*/ 104 w 114"/>
                  <a:gd name="T7" fmla="*/ 0 h 45"/>
                  <a:gd name="T8" fmla="*/ 97 w 114"/>
                  <a:gd name="T9" fmla="*/ 4 h 45"/>
                  <a:gd name="T10" fmla="*/ 97 w 114"/>
                  <a:gd name="T11" fmla="*/ 4 h 45"/>
                  <a:gd name="T12" fmla="*/ 97 w 114"/>
                  <a:gd name="T13" fmla="*/ 4 h 45"/>
                  <a:gd name="T14" fmla="*/ 97 w 114"/>
                  <a:gd name="T15" fmla="*/ 4 h 45"/>
                  <a:gd name="T16" fmla="*/ 97 w 114"/>
                  <a:gd name="T17" fmla="*/ 4 h 45"/>
                  <a:gd name="T18" fmla="*/ 80 w 114"/>
                  <a:gd name="T19" fmla="*/ 17 h 45"/>
                  <a:gd name="T20" fmla="*/ 77 w 114"/>
                  <a:gd name="T21" fmla="*/ 18 h 45"/>
                  <a:gd name="T22" fmla="*/ 26 w 114"/>
                  <a:gd name="T23" fmla="*/ 28 h 45"/>
                  <a:gd name="T24" fmla="*/ 9 w 114"/>
                  <a:gd name="T25" fmla="*/ 27 h 45"/>
                  <a:gd name="T26" fmla="*/ 9 w 114"/>
                  <a:gd name="T27" fmla="*/ 27 h 45"/>
                  <a:gd name="T28" fmla="*/ 0 w 114"/>
                  <a:gd name="T29" fmla="*/ 35 h 45"/>
                  <a:gd name="T30" fmla="*/ 8 w 114"/>
                  <a:gd name="T31" fmla="*/ 44 h 45"/>
                  <a:gd name="T32" fmla="*/ 26 w 114"/>
                  <a:gd name="T33" fmla="*/ 45 h 45"/>
                  <a:gd name="T34" fmla="*/ 26 w 114"/>
                  <a:gd name="T35" fmla="*/ 45 h 45"/>
                  <a:gd name="T36" fmla="*/ 80 w 114"/>
                  <a:gd name="T37" fmla="*/ 36 h 45"/>
                  <a:gd name="T38" fmla="*/ 92 w 114"/>
                  <a:gd name="T39"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5">
                    <a:moveTo>
                      <a:pt x="92" y="30"/>
                    </a:moveTo>
                    <a:cubicBezTo>
                      <a:pt x="105" y="22"/>
                      <a:pt x="111" y="14"/>
                      <a:pt x="112" y="13"/>
                    </a:cubicBezTo>
                    <a:cubicBezTo>
                      <a:pt x="114" y="10"/>
                      <a:pt x="113" y="4"/>
                      <a:pt x="109" y="2"/>
                    </a:cubicBezTo>
                    <a:cubicBezTo>
                      <a:pt x="108" y="1"/>
                      <a:pt x="106" y="0"/>
                      <a:pt x="104" y="0"/>
                    </a:cubicBezTo>
                    <a:cubicBezTo>
                      <a:pt x="102" y="0"/>
                      <a:pt x="99" y="1"/>
                      <a:pt x="97" y="4"/>
                    </a:cubicBezTo>
                    <a:cubicBezTo>
                      <a:pt x="97" y="4"/>
                      <a:pt x="97" y="4"/>
                      <a:pt x="97" y="4"/>
                    </a:cubicBezTo>
                    <a:cubicBezTo>
                      <a:pt x="97" y="4"/>
                      <a:pt x="97" y="4"/>
                      <a:pt x="97" y="4"/>
                    </a:cubicBezTo>
                    <a:cubicBezTo>
                      <a:pt x="97" y="4"/>
                      <a:pt x="97" y="4"/>
                      <a:pt x="97" y="4"/>
                    </a:cubicBezTo>
                    <a:cubicBezTo>
                      <a:pt x="97" y="4"/>
                      <a:pt x="97" y="4"/>
                      <a:pt x="97" y="4"/>
                    </a:cubicBezTo>
                    <a:cubicBezTo>
                      <a:pt x="96" y="6"/>
                      <a:pt x="91" y="11"/>
                      <a:pt x="80" y="17"/>
                    </a:cubicBezTo>
                    <a:cubicBezTo>
                      <a:pt x="79" y="17"/>
                      <a:pt x="78" y="18"/>
                      <a:pt x="77" y="18"/>
                    </a:cubicBezTo>
                    <a:cubicBezTo>
                      <a:pt x="63" y="24"/>
                      <a:pt x="46" y="28"/>
                      <a:pt x="26" y="28"/>
                    </a:cubicBezTo>
                    <a:cubicBezTo>
                      <a:pt x="21" y="28"/>
                      <a:pt x="15" y="27"/>
                      <a:pt x="9" y="27"/>
                    </a:cubicBezTo>
                    <a:cubicBezTo>
                      <a:pt x="9" y="27"/>
                      <a:pt x="9" y="27"/>
                      <a:pt x="9" y="27"/>
                    </a:cubicBezTo>
                    <a:cubicBezTo>
                      <a:pt x="4" y="27"/>
                      <a:pt x="0" y="30"/>
                      <a:pt x="0" y="35"/>
                    </a:cubicBezTo>
                    <a:cubicBezTo>
                      <a:pt x="0" y="40"/>
                      <a:pt x="3" y="44"/>
                      <a:pt x="8" y="44"/>
                    </a:cubicBezTo>
                    <a:cubicBezTo>
                      <a:pt x="14" y="45"/>
                      <a:pt x="20" y="45"/>
                      <a:pt x="26" y="45"/>
                    </a:cubicBezTo>
                    <a:cubicBezTo>
                      <a:pt x="26" y="45"/>
                      <a:pt x="26" y="45"/>
                      <a:pt x="26" y="45"/>
                    </a:cubicBezTo>
                    <a:cubicBezTo>
                      <a:pt x="50" y="45"/>
                      <a:pt x="68" y="41"/>
                      <a:pt x="80" y="36"/>
                    </a:cubicBezTo>
                    <a:cubicBezTo>
                      <a:pt x="85" y="34"/>
                      <a:pt x="89" y="32"/>
                      <a:pt x="92" y="30"/>
                    </a:cubicBezTo>
                    <a:close/>
                  </a:path>
                </a:pathLst>
              </a:custGeom>
              <a:solidFill>
                <a:schemeClr val="tx1">
                  <a:lumMod val="75000"/>
                  <a:lumOff val="25000"/>
                </a:schemeClr>
              </a:solidFill>
              <a:ln w="6350">
                <a:no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63" name="Freeform 25"/>
              <p:cNvSpPr/>
              <p:nvPr/>
            </p:nvSpPr>
            <p:spPr bwMode="auto">
              <a:xfrm>
                <a:off x="5610225" y="1066799"/>
                <a:ext cx="196850" cy="146050"/>
              </a:xfrm>
              <a:custGeom>
                <a:avLst/>
                <a:gdLst>
                  <a:gd name="T0" fmla="*/ 0 w 124"/>
                  <a:gd name="T1" fmla="*/ 92 h 92"/>
                  <a:gd name="T2" fmla="*/ 124 w 124"/>
                  <a:gd name="T3" fmla="*/ 92 h 92"/>
                  <a:gd name="T4" fmla="*/ 108 w 124"/>
                  <a:gd name="T5" fmla="*/ 0 h 92"/>
                  <a:gd name="T6" fmla="*/ 17 w 124"/>
                  <a:gd name="T7" fmla="*/ 0 h 92"/>
                  <a:gd name="T8" fmla="*/ 0 w 124"/>
                  <a:gd name="T9" fmla="*/ 92 h 92"/>
                </a:gdLst>
                <a:ahLst/>
                <a:cxnLst>
                  <a:cxn ang="0">
                    <a:pos x="T0" y="T1"/>
                  </a:cxn>
                  <a:cxn ang="0">
                    <a:pos x="T2" y="T3"/>
                  </a:cxn>
                  <a:cxn ang="0">
                    <a:pos x="T4" y="T5"/>
                  </a:cxn>
                  <a:cxn ang="0">
                    <a:pos x="T6" y="T7"/>
                  </a:cxn>
                  <a:cxn ang="0">
                    <a:pos x="T8" y="T9"/>
                  </a:cxn>
                </a:cxnLst>
                <a:rect l="0" t="0" r="r" b="b"/>
                <a:pathLst>
                  <a:path w="124" h="92">
                    <a:moveTo>
                      <a:pt x="0" y="92"/>
                    </a:moveTo>
                    <a:lnTo>
                      <a:pt x="124" y="92"/>
                    </a:lnTo>
                    <a:lnTo>
                      <a:pt x="108" y="0"/>
                    </a:lnTo>
                    <a:lnTo>
                      <a:pt x="17" y="0"/>
                    </a:lnTo>
                    <a:lnTo>
                      <a:pt x="0" y="92"/>
                    </a:lnTo>
                    <a:close/>
                  </a:path>
                </a:pathLst>
              </a:custGeom>
              <a:solidFill>
                <a:schemeClr val="tx1">
                  <a:lumMod val="75000"/>
                  <a:lumOff val="25000"/>
                </a:schemeClr>
              </a:solidFill>
              <a:ln w="6350">
                <a:no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grpSp>
      </p:grpSp>
      <p:grpSp>
        <p:nvGrpSpPr>
          <p:cNvPr id="39" name="组合 38"/>
          <p:cNvGrpSpPr/>
          <p:nvPr/>
        </p:nvGrpSpPr>
        <p:grpSpPr>
          <a:xfrm>
            <a:off x="4730888" y="2791010"/>
            <a:ext cx="1260000" cy="1260000"/>
            <a:chOff x="4730888" y="2791010"/>
            <a:chExt cx="1260000" cy="1260000"/>
          </a:xfrm>
        </p:grpSpPr>
        <p:grpSp>
          <p:nvGrpSpPr>
            <p:cNvPr id="17" name="组合 16"/>
            <p:cNvGrpSpPr/>
            <p:nvPr/>
          </p:nvGrpSpPr>
          <p:grpSpPr>
            <a:xfrm rot="18783574">
              <a:off x="4730888" y="2791010"/>
              <a:ext cx="1260000" cy="1260000"/>
              <a:chOff x="3107202" y="2436798"/>
              <a:chExt cx="1260000" cy="1260000"/>
            </a:xfrm>
            <a:effectLst>
              <a:outerShdw blurRad="101600" dist="38100" dir="10800000" algn="r" rotWithShape="0">
                <a:prstClr val="black">
                  <a:alpha val="40000"/>
                </a:prstClr>
              </a:outerShdw>
            </a:effectLst>
          </p:grpSpPr>
          <p:sp>
            <p:nvSpPr>
              <p:cNvPr id="18" name="泪滴形 17"/>
              <p:cNvSpPr/>
              <p:nvPr/>
            </p:nvSpPr>
            <p:spPr>
              <a:xfrm rot="8207445">
                <a:off x="3107202" y="2436798"/>
                <a:ext cx="1260000" cy="1260000"/>
              </a:xfrm>
              <a:prstGeom prst="teardrop">
                <a:avLst>
                  <a:gd name="adj" fmla="val 96737"/>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19" name="椭圆 18"/>
              <p:cNvSpPr>
                <a:spLocks noChangeAspect="1"/>
              </p:cNvSpPr>
              <p:nvPr/>
            </p:nvSpPr>
            <p:spPr>
              <a:xfrm>
                <a:off x="3304839" y="2622988"/>
                <a:ext cx="864034" cy="864034"/>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grpSp>
        <p:sp>
          <p:nvSpPr>
            <p:cNvPr id="65" name="Freeform 139"/>
            <p:cNvSpPr>
              <a:spLocks noEditPoints="1"/>
            </p:cNvSpPr>
            <p:nvPr/>
          </p:nvSpPr>
          <p:spPr bwMode="auto">
            <a:xfrm>
              <a:off x="5157336" y="3169408"/>
              <a:ext cx="387350" cy="469900"/>
            </a:xfrm>
            <a:custGeom>
              <a:avLst/>
              <a:gdLst>
                <a:gd name="T0" fmla="*/ 33 w 122"/>
                <a:gd name="T1" fmla="*/ 29 h 148"/>
                <a:gd name="T2" fmla="*/ 61 w 122"/>
                <a:gd name="T3" fmla="*/ 0 h 148"/>
                <a:gd name="T4" fmla="*/ 90 w 122"/>
                <a:gd name="T5" fmla="*/ 29 h 148"/>
                <a:gd name="T6" fmla="*/ 77 w 122"/>
                <a:gd name="T7" fmla="*/ 39 h 148"/>
                <a:gd name="T8" fmla="*/ 61 w 122"/>
                <a:gd name="T9" fmla="*/ 43 h 148"/>
                <a:gd name="T10" fmla="*/ 45 w 122"/>
                <a:gd name="T11" fmla="*/ 39 h 148"/>
                <a:gd name="T12" fmla="*/ 34 w 122"/>
                <a:gd name="T13" fmla="*/ 43 h 148"/>
                <a:gd name="T14" fmla="*/ 35 w 122"/>
                <a:gd name="T15" fmla="*/ 42 h 148"/>
                <a:gd name="T16" fmla="*/ 34 w 122"/>
                <a:gd name="T17" fmla="*/ 42 h 148"/>
                <a:gd name="T18" fmla="*/ 34 w 122"/>
                <a:gd name="T19" fmla="*/ 43 h 148"/>
                <a:gd name="T20" fmla="*/ 88 w 122"/>
                <a:gd name="T21" fmla="*/ 42 h 148"/>
                <a:gd name="T22" fmla="*/ 87 w 122"/>
                <a:gd name="T23" fmla="*/ 42 h 148"/>
                <a:gd name="T24" fmla="*/ 71 w 122"/>
                <a:gd name="T25" fmla="*/ 55 h 148"/>
                <a:gd name="T26" fmla="*/ 83 w 122"/>
                <a:gd name="T27" fmla="*/ 44 h 148"/>
                <a:gd name="T28" fmla="*/ 71 w 122"/>
                <a:gd name="T29" fmla="*/ 55 h 148"/>
                <a:gd name="T30" fmla="*/ 54 w 122"/>
                <a:gd name="T31" fmla="*/ 46 h 148"/>
                <a:gd name="T32" fmla="*/ 39 w 122"/>
                <a:gd name="T33" fmla="*/ 55 h 148"/>
                <a:gd name="T34" fmla="*/ 118 w 122"/>
                <a:gd name="T35" fmla="*/ 139 h 148"/>
                <a:gd name="T36" fmla="*/ 4 w 122"/>
                <a:gd name="T37" fmla="*/ 139 h 148"/>
                <a:gd name="T38" fmla="*/ 15 w 122"/>
                <a:gd name="T39" fmla="*/ 102 h 148"/>
                <a:gd name="T40" fmla="*/ 48 w 122"/>
                <a:gd name="T41" fmla="*/ 110 h 148"/>
                <a:gd name="T42" fmla="*/ 41 w 122"/>
                <a:gd name="T43" fmla="*/ 87 h 148"/>
                <a:gd name="T44" fmla="*/ 41 w 122"/>
                <a:gd name="T45" fmla="*/ 79 h 148"/>
                <a:gd name="T46" fmla="*/ 35 w 122"/>
                <a:gd name="T47" fmla="*/ 64 h 148"/>
                <a:gd name="T48" fmla="*/ 35 w 122"/>
                <a:gd name="T49" fmla="*/ 64 h 148"/>
                <a:gd name="T50" fmla="*/ 30 w 122"/>
                <a:gd name="T51" fmla="*/ 60 h 148"/>
                <a:gd name="T52" fmla="*/ 27 w 122"/>
                <a:gd name="T53" fmla="*/ 46 h 148"/>
                <a:gd name="T54" fmla="*/ 31 w 122"/>
                <a:gd name="T55" fmla="*/ 43 h 148"/>
                <a:gd name="T56" fmla="*/ 32 w 122"/>
                <a:gd name="T57" fmla="*/ 44 h 148"/>
                <a:gd name="T58" fmla="*/ 33 w 122"/>
                <a:gd name="T59" fmla="*/ 46 h 148"/>
                <a:gd name="T60" fmla="*/ 58 w 122"/>
                <a:gd name="T61" fmla="*/ 50 h 148"/>
                <a:gd name="T62" fmla="*/ 64 w 122"/>
                <a:gd name="T63" fmla="*/ 50 h 148"/>
                <a:gd name="T64" fmla="*/ 88 w 122"/>
                <a:gd name="T65" fmla="*/ 46 h 148"/>
                <a:gd name="T66" fmla="*/ 90 w 122"/>
                <a:gd name="T67" fmla="*/ 44 h 148"/>
                <a:gd name="T68" fmla="*/ 91 w 122"/>
                <a:gd name="T69" fmla="*/ 43 h 148"/>
                <a:gd name="T70" fmla="*/ 95 w 122"/>
                <a:gd name="T71" fmla="*/ 46 h 148"/>
                <a:gd name="T72" fmla="*/ 92 w 122"/>
                <a:gd name="T73" fmla="*/ 60 h 148"/>
                <a:gd name="T74" fmla="*/ 87 w 122"/>
                <a:gd name="T75" fmla="*/ 64 h 148"/>
                <a:gd name="T76" fmla="*/ 87 w 122"/>
                <a:gd name="T77" fmla="*/ 64 h 148"/>
                <a:gd name="T78" fmla="*/ 82 w 122"/>
                <a:gd name="T79" fmla="*/ 79 h 148"/>
                <a:gd name="T80" fmla="*/ 81 w 122"/>
                <a:gd name="T81" fmla="*/ 87 h 148"/>
                <a:gd name="T82" fmla="*/ 74 w 122"/>
                <a:gd name="T83" fmla="*/ 110 h 148"/>
                <a:gd name="T84" fmla="*/ 107 w 122"/>
                <a:gd name="T85" fmla="*/ 102 h 148"/>
                <a:gd name="T86" fmla="*/ 118 w 122"/>
                <a:gd name="T87" fmla="*/ 139 h 148"/>
                <a:gd name="T88" fmla="*/ 56 w 122"/>
                <a:gd name="T89" fmla="*/ 116 h 148"/>
                <a:gd name="T90" fmla="*/ 68 w 122"/>
                <a:gd name="T91" fmla="*/ 110 h 148"/>
                <a:gd name="T92" fmla="*/ 58 w 122"/>
                <a:gd name="T93" fmla="*/ 104 h 148"/>
                <a:gd name="T94" fmla="*/ 70 w 122"/>
                <a:gd name="T95" fmla="*/ 139 h 148"/>
                <a:gd name="T96" fmla="*/ 56 w 122"/>
                <a:gd name="T97" fmla="*/ 120 h 148"/>
                <a:gd name="T98" fmla="*/ 61 w 122"/>
                <a:gd name="T99" fmla="*/ 14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148">
                  <a:moveTo>
                    <a:pt x="34" y="40"/>
                  </a:moveTo>
                  <a:cubicBezTo>
                    <a:pt x="33" y="36"/>
                    <a:pt x="33" y="32"/>
                    <a:pt x="33" y="29"/>
                  </a:cubicBezTo>
                  <a:cubicBezTo>
                    <a:pt x="33" y="13"/>
                    <a:pt x="45" y="0"/>
                    <a:pt x="61" y="0"/>
                  </a:cubicBezTo>
                  <a:cubicBezTo>
                    <a:pt x="61" y="0"/>
                    <a:pt x="61" y="0"/>
                    <a:pt x="61" y="0"/>
                  </a:cubicBezTo>
                  <a:cubicBezTo>
                    <a:pt x="61" y="0"/>
                    <a:pt x="61" y="0"/>
                    <a:pt x="61" y="0"/>
                  </a:cubicBezTo>
                  <a:cubicBezTo>
                    <a:pt x="77" y="0"/>
                    <a:pt x="90" y="13"/>
                    <a:pt x="90" y="29"/>
                  </a:cubicBezTo>
                  <a:cubicBezTo>
                    <a:pt x="90" y="32"/>
                    <a:pt x="89" y="36"/>
                    <a:pt x="89" y="40"/>
                  </a:cubicBezTo>
                  <a:cubicBezTo>
                    <a:pt x="84" y="39"/>
                    <a:pt x="81" y="39"/>
                    <a:pt x="77" y="39"/>
                  </a:cubicBezTo>
                  <a:cubicBezTo>
                    <a:pt x="75" y="39"/>
                    <a:pt x="71" y="40"/>
                    <a:pt x="69" y="40"/>
                  </a:cubicBezTo>
                  <a:cubicBezTo>
                    <a:pt x="67" y="41"/>
                    <a:pt x="63" y="43"/>
                    <a:pt x="61" y="43"/>
                  </a:cubicBezTo>
                  <a:cubicBezTo>
                    <a:pt x="59" y="43"/>
                    <a:pt x="55" y="41"/>
                    <a:pt x="52" y="40"/>
                  </a:cubicBezTo>
                  <a:cubicBezTo>
                    <a:pt x="50" y="40"/>
                    <a:pt x="47" y="39"/>
                    <a:pt x="45" y="39"/>
                  </a:cubicBezTo>
                  <a:cubicBezTo>
                    <a:pt x="41" y="39"/>
                    <a:pt x="37" y="39"/>
                    <a:pt x="34" y="40"/>
                  </a:cubicBezTo>
                  <a:close/>
                  <a:moveTo>
                    <a:pt x="34" y="43"/>
                  </a:moveTo>
                  <a:cubicBezTo>
                    <a:pt x="34" y="43"/>
                    <a:pt x="34" y="43"/>
                    <a:pt x="34" y="43"/>
                  </a:cubicBezTo>
                  <a:cubicBezTo>
                    <a:pt x="34" y="43"/>
                    <a:pt x="35" y="43"/>
                    <a:pt x="35" y="42"/>
                  </a:cubicBezTo>
                  <a:cubicBezTo>
                    <a:pt x="35" y="42"/>
                    <a:pt x="34" y="41"/>
                    <a:pt x="34" y="41"/>
                  </a:cubicBezTo>
                  <a:cubicBezTo>
                    <a:pt x="34" y="41"/>
                    <a:pt x="34" y="41"/>
                    <a:pt x="34" y="42"/>
                  </a:cubicBezTo>
                  <a:cubicBezTo>
                    <a:pt x="34" y="42"/>
                    <a:pt x="34" y="42"/>
                    <a:pt x="34" y="43"/>
                  </a:cubicBezTo>
                  <a:cubicBezTo>
                    <a:pt x="34" y="43"/>
                    <a:pt x="34" y="43"/>
                    <a:pt x="34" y="43"/>
                  </a:cubicBezTo>
                  <a:close/>
                  <a:moveTo>
                    <a:pt x="88" y="43"/>
                  </a:moveTo>
                  <a:cubicBezTo>
                    <a:pt x="88" y="43"/>
                    <a:pt x="88" y="43"/>
                    <a:pt x="88" y="42"/>
                  </a:cubicBezTo>
                  <a:cubicBezTo>
                    <a:pt x="88" y="42"/>
                    <a:pt x="88" y="41"/>
                    <a:pt x="88" y="41"/>
                  </a:cubicBezTo>
                  <a:cubicBezTo>
                    <a:pt x="87" y="41"/>
                    <a:pt x="87" y="42"/>
                    <a:pt x="87" y="42"/>
                  </a:cubicBezTo>
                  <a:cubicBezTo>
                    <a:pt x="87" y="43"/>
                    <a:pt x="87" y="43"/>
                    <a:pt x="88" y="43"/>
                  </a:cubicBezTo>
                  <a:close/>
                  <a:moveTo>
                    <a:pt x="71" y="55"/>
                  </a:moveTo>
                  <a:cubicBezTo>
                    <a:pt x="74" y="57"/>
                    <a:pt x="81" y="56"/>
                    <a:pt x="83" y="55"/>
                  </a:cubicBezTo>
                  <a:cubicBezTo>
                    <a:pt x="84" y="53"/>
                    <a:pt x="86" y="47"/>
                    <a:pt x="83" y="44"/>
                  </a:cubicBezTo>
                  <a:cubicBezTo>
                    <a:pt x="81" y="41"/>
                    <a:pt x="68" y="43"/>
                    <a:pt x="67" y="46"/>
                  </a:cubicBezTo>
                  <a:cubicBezTo>
                    <a:pt x="67" y="50"/>
                    <a:pt x="68" y="53"/>
                    <a:pt x="71" y="55"/>
                  </a:cubicBezTo>
                  <a:close/>
                  <a:moveTo>
                    <a:pt x="50" y="55"/>
                  </a:moveTo>
                  <a:cubicBezTo>
                    <a:pt x="54" y="53"/>
                    <a:pt x="55" y="50"/>
                    <a:pt x="54" y="46"/>
                  </a:cubicBezTo>
                  <a:cubicBezTo>
                    <a:pt x="54" y="43"/>
                    <a:pt x="40" y="41"/>
                    <a:pt x="38" y="44"/>
                  </a:cubicBezTo>
                  <a:cubicBezTo>
                    <a:pt x="36" y="47"/>
                    <a:pt x="37" y="53"/>
                    <a:pt x="39" y="55"/>
                  </a:cubicBezTo>
                  <a:cubicBezTo>
                    <a:pt x="41" y="56"/>
                    <a:pt x="47" y="57"/>
                    <a:pt x="50" y="55"/>
                  </a:cubicBezTo>
                  <a:close/>
                  <a:moveTo>
                    <a:pt x="118" y="139"/>
                  </a:moveTo>
                  <a:cubicBezTo>
                    <a:pt x="115" y="143"/>
                    <a:pt x="117" y="148"/>
                    <a:pt x="61" y="148"/>
                  </a:cubicBezTo>
                  <a:cubicBezTo>
                    <a:pt x="5" y="148"/>
                    <a:pt x="7" y="143"/>
                    <a:pt x="4" y="139"/>
                  </a:cubicBezTo>
                  <a:cubicBezTo>
                    <a:pt x="0" y="133"/>
                    <a:pt x="2" y="112"/>
                    <a:pt x="7" y="108"/>
                  </a:cubicBezTo>
                  <a:cubicBezTo>
                    <a:pt x="9" y="106"/>
                    <a:pt x="11" y="104"/>
                    <a:pt x="15" y="102"/>
                  </a:cubicBezTo>
                  <a:cubicBezTo>
                    <a:pt x="21" y="99"/>
                    <a:pt x="30" y="96"/>
                    <a:pt x="35" y="93"/>
                  </a:cubicBezTo>
                  <a:cubicBezTo>
                    <a:pt x="48" y="110"/>
                    <a:pt x="48" y="110"/>
                    <a:pt x="48" y="110"/>
                  </a:cubicBezTo>
                  <a:cubicBezTo>
                    <a:pt x="56" y="99"/>
                    <a:pt x="56" y="99"/>
                    <a:pt x="56" y="99"/>
                  </a:cubicBezTo>
                  <a:cubicBezTo>
                    <a:pt x="41" y="87"/>
                    <a:pt x="41" y="87"/>
                    <a:pt x="41" y="87"/>
                  </a:cubicBezTo>
                  <a:cubicBezTo>
                    <a:pt x="41" y="86"/>
                    <a:pt x="42" y="84"/>
                    <a:pt x="41" y="82"/>
                  </a:cubicBezTo>
                  <a:cubicBezTo>
                    <a:pt x="41" y="81"/>
                    <a:pt x="41" y="80"/>
                    <a:pt x="41" y="79"/>
                  </a:cubicBezTo>
                  <a:cubicBezTo>
                    <a:pt x="39" y="75"/>
                    <a:pt x="37" y="70"/>
                    <a:pt x="36" y="64"/>
                  </a:cubicBezTo>
                  <a:cubicBezTo>
                    <a:pt x="36" y="64"/>
                    <a:pt x="35" y="64"/>
                    <a:pt x="35" y="64"/>
                  </a:cubicBezTo>
                  <a:cubicBezTo>
                    <a:pt x="35" y="64"/>
                    <a:pt x="35" y="64"/>
                    <a:pt x="35" y="64"/>
                  </a:cubicBezTo>
                  <a:cubicBezTo>
                    <a:pt x="35" y="64"/>
                    <a:pt x="35" y="64"/>
                    <a:pt x="35" y="64"/>
                  </a:cubicBezTo>
                  <a:cubicBezTo>
                    <a:pt x="34" y="64"/>
                    <a:pt x="34" y="64"/>
                    <a:pt x="33" y="64"/>
                  </a:cubicBezTo>
                  <a:cubicBezTo>
                    <a:pt x="31" y="64"/>
                    <a:pt x="30" y="60"/>
                    <a:pt x="30" y="60"/>
                  </a:cubicBezTo>
                  <a:cubicBezTo>
                    <a:pt x="30" y="60"/>
                    <a:pt x="28" y="54"/>
                    <a:pt x="28" y="52"/>
                  </a:cubicBezTo>
                  <a:cubicBezTo>
                    <a:pt x="28" y="51"/>
                    <a:pt x="27" y="49"/>
                    <a:pt x="27" y="46"/>
                  </a:cubicBezTo>
                  <a:cubicBezTo>
                    <a:pt x="27" y="44"/>
                    <a:pt x="29" y="43"/>
                    <a:pt x="31" y="43"/>
                  </a:cubicBezTo>
                  <a:cubicBezTo>
                    <a:pt x="31" y="43"/>
                    <a:pt x="31" y="43"/>
                    <a:pt x="31" y="43"/>
                  </a:cubicBezTo>
                  <a:cubicBezTo>
                    <a:pt x="31" y="43"/>
                    <a:pt x="31" y="43"/>
                    <a:pt x="31" y="43"/>
                  </a:cubicBezTo>
                  <a:cubicBezTo>
                    <a:pt x="31" y="43"/>
                    <a:pt x="31" y="44"/>
                    <a:pt x="32" y="44"/>
                  </a:cubicBezTo>
                  <a:cubicBezTo>
                    <a:pt x="33" y="45"/>
                    <a:pt x="33" y="45"/>
                    <a:pt x="33" y="45"/>
                  </a:cubicBezTo>
                  <a:cubicBezTo>
                    <a:pt x="33" y="45"/>
                    <a:pt x="33" y="45"/>
                    <a:pt x="33" y="46"/>
                  </a:cubicBezTo>
                  <a:cubicBezTo>
                    <a:pt x="34" y="56"/>
                    <a:pt x="36" y="58"/>
                    <a:pt x="44" y="59"/>
                  </a:cubicBezTo>
                  <a:cubicBezTo>
                    <a:pt x="52" y="59"/>
                    <a:pt x="57" y="54"/>
                    <a:pt x="58" y="50"/>
                  </a:cubicBezTo>
                  <a:cubicBezTo>
                    <a:pt x="58" y="48"/>
                    <a:pt x="59" y="47"/>
                    <a:pt x="61" y="47"/>
                  </a:cubicBezTo>
                  <a:cubicBezTo>
                    <a:pt x="62" y="47"/>
                    <a:pt x="64" y="48"/>
                    <a:pt x="64" y="50"/>
                  </a:cubicBezTo>
                  <a:cubicBezTo>
                    <a:pt x="65" y="54"/>
                    <a:pt x="69" y="59"/>
                    <a:pt x="77" y="59"/>
                  </a:cubicBezTo>
                  <a:cubicBezTo>
                    <a:pt x="85" y="58"/>
                    <a:pt x="88" y="56"/>
                    <a:pt x="88" y="46"/>
                  </a:cubicBezTo>
                  <a:cubicBezTo>
                    <a:pt x="88" y="45"/>
                    <a:pt x="88" y="45"/>
                    <a:pt x="89" y="45"/>
                  </a:cubicBezTo>
                  <a:cubicBezTo>
                    <a:pt x="90" y="44"/>
                    <a:pt x="90" y="44"/>
                    <a:pt x="90" y="44"/>
                  </a:cubicBezTo>
                  <a:cubicBezTo>
                    <a:pt x="90" y="44"/>
                    <a:pt x="90" y="44"/>
                    <a:pt x="90" y="43"/>
                  </a:cubicBezTo>
                  <a:cubicBezTo>
                    <a:pt x="90" y="43"/>
                    <a:pt x="91" y="43"/>
                    <a:pt x="91" y="43"/>
                  </a:cubicBezTo>
                  <a:cubicBezTo>
                    <a:pt x="91" y="43"/>
                    <a:pt x="91" y="43"/>
                    <a:pt x="92" y="43"/>
                  </a:cubicBezTo>
                  <a:cubicBezTo>
                    <a:pt x="93" y="43"/>
                    <a:pt x="95" y="44"/>
                    <a:pt x="95" y="46"/>
                  </a:cubicBezTo>
                  <a:cubicBezTo>
                    <a:pt x="95" y="49"/>
                    <a:pt x="94" y="51"/>
                    <a:pt x="94" y="52"/>
                  </a:cubicBezTo>
                  <a:cubicBezTo>
                    <a:pt x="94" y="54"/>
                    <a:pt x="92" y="60"/>
                    <a:pt x="92" y="60"/>
                  </a:cubicBezTo>
                  <a:cubicBezTo>
                    <a:pt x="92" y="60"/>
                    <a:pt x="91" y="64"/>
                    <a:pt x="89" y="64"/>
                  </a:cubicBezTo>
                  <a:cubicBezTo>
                    <a:pt x="88" y="64"/>
                    <a:pt x="88" y="64"/>
                    <a:pt x="87" y="64"/>
                  </a:cubicBezTo>
                  <a:cubicBezTo>
                    <a:pt x="87" y="64"/>
                    <a:pt x="87" y="64"/>
                    <a:pt x="87" y="64"/>
                  </a:cubicBezTo>
                  <a:cubicBezTo>
                    <a:pt x="87" y="64"/>
                    <a:pt x="87" y="64"/>
                    <a:pt x="87" y="64"/>
                  </a:cubicBezTo>
                  <a:cubicBezTo>
                    <a:pt x="87" y="64"/>
                    <a:pt x="86" y="64"/>
                    <a:pt x="86" y="64"/>
                  </a:cubicBezTo>
                  <a:cubicBezTo>
                    <a:pt x="85" y="70"/>
                    <a:pt x="84" y="75"/>
                    <a:pt x="82" y="79"/>
                  </a:cubicBezTo>
                  <a:cubicBezTo>
                    <a:pt x="81" y="80"/>
                    <a:pt x="81" y="81"/>
                    <a:pt x="81" y="82"/>
                  </a:cubicBezTo>
                  <a:cubicBezTo>
                    <a:pt x="80" y="84"/>
                    <a:pt x="81" y="86"/>
                    <a:pt x="81" y="87"/>
                  </a:cubicBezTo>
                  <a:cubicBezTo>
                    <a:pt x="66" y="99"/>
                    <a:pt x="66" y="99"/>
                    <a:pt x="66" y="99"/>
                  </a:cubicBezTo>
                  <a:cubicBezTo>
                    <a:pt x="74" y="110"/>
                    <a:pt x="74" y="110"/>
                    <a:pt x="74" y="110"/>
                  </a:cubicBezTo>
                  <a:cubicBezTo>
                    <a:pt x="87" y="93"/>
                    <a:pt x="87" y="93"/>
                    <a:pt x="87" y="93"/>
                  </a:cubicBezTo>
                  <a:cubicBezTo>
                    <a:pt x="92" y="95"/>
                    <a:pt x="101" y="99"/>
                    <a:pt x="107" y="102"/>
                  </a:cubicBezTo>
                  <a:cubicBezTo>
                    <a:pt x="111" y="104"/>
                    <a:pt x="114" y="106"/>
                    <a:pt x="115" y="108"/>
                  </a:cubicBezTo>
                  <a:cubicBezTo>
                    <a:pt x="119" y="111"/>
                    <a:pt x="122" y="133"/>
                    <a:pt x="118" y="139"/>
                  </a:cubicBezTo>
                  <a:close/>
                  <a:moveTo>
                    <a:pt x="54" y="110"/>
                  </a:moveTo>
                  <a:cubicBezTo>
                    <a:pt x="56" y="116"/>
                    <a:pt x="56" y="116"/>
                    <a:pt x="56" y="116"/>
                  </a:cubicBezTo>
                  <a:cubicBezTo>
                    <a:pt x="66" y="116"/>
                    <a:pt x="66" y="116"/>
                    <a:pt x="66" y="116"/>
                  </a:cubicBezTo>
                  <a:cubicBezTo>
                    <a:pt x="68" y="110"/>
                    <a:pt x="68" y="110"/>
                    <a:pt x="68" y="110"/>
                  </a:cubicBezTo>
                  <a:cubicBezTo>
                    <a:pt x="63" y="104"/>
                    <a:pt x="63" y="104"/>
                    <a:pt x="63" y="104"/>
                  </a:cubicBezTo>
                  <a:cubicBezTo>
                    <a:pt x="58" y="104"/>
                    <a:pt x="58" y="104"/>
                    <a:pt x="58" y="104"/>
                  </a:cubicBezTo>
                  <a:lnTo>
                    <a:pt x="54" y="110"/>
                  </a:lnTo>
                  <a:close/>
                  <a:moveTo>
                    <a:pt x="70" y="139"/>
                  </a:moveTo>
                  <a:cubicBezTo>
                    <a:pt x="65" y="120"/>
                    <a:pt x="65" y="120"/>
                    <a:pt x="65" y="120"/>
                  </a:cubicBezTo>
                  <a:cubicBezTo>
                    <a:pt x="56" y="120"/>
                    <a:pt x="56" y="120"/>
                    <a:pt x="56" y="120"/>
                  </a:cubicBezTo>
                  <a:cubicBezTo>
                    <a:pt x="52" y="139"/>
                    <a:pt x="52" y="139"/>
                    <a:pt x="52" y="139"/>
                  </a:cubicBezTo>
                  <a:cubicBezTo>
                    <a:pt x="61" y="146"/>
                    <a:pt x="61" y="146"/>
                    <a:pt x="61" y="146"/>
                  </a:cubicBezTo>
                  <a:lnTo>
                    <a:pt x="70" y="139"/>
                  </a:lnTo>
                  <a:close/>
                </a:path>
              </a:pathLst>
            </a:custGeom>
            <a:solidFill>
              <a:schemeClr val="tx1">
                <a:lumMod val="75000"/>
                <a:lumOff val="25000"/>
              </a:schemeClr>
            </a:solidFill>
            <a:ln w="6350">
              <a:no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grpSp>
      <p:grpSp>
        <p:nvGrpSpPr>
          <p:cNvPr id="80" name="组合 79"/>
          <p:cNvGrpSpPr/>
          <p:nvPr/>
        </p:nvGrpSpPr>
        <p:grpSpPr>
          <a:xfrm>
            <a:off x="6058238" y="2783211"/>
            <a:ext cx="1260000" cy="1260000"/>
            <a:chOff x="6058238" y="2783211"/>
            <a:chExt cx="1260000" cy="1260000"/>
          </a:xfrm>
        </p:grpSpPr>
        <p:grpSp>
          <p:nvGrpSpPr>
            <p:cNvPr id="20" name="组合 19"/>
            <p:cNvGrpSpPr/>
            <p:nvPr/>
          </p:nvGrpSpPr>
          <p:grpSpPr>
            <a:xfrm rot="2583574">
              <a:off x="6058238" y="2783211"/>
              <a:ext cx="1260000" cy="1260000"/>
              <a:chOff x="3107202" y="2436798"/>
              <a:chExt cx="1260000" cy="1260000"/>
            </a:xfrm>
            <a:effectLst>
              <a:outerShdw blurRad="101600" dist="38100" dir="10800000" algn="r" rotWithShape="0">
                <a:prstClr val="black">
                  <a:alpha val="40000"/>
                </a:prstClr>
              </a:outerShdw>
            </a:effectLst>
          </p:grpSpPr>
          <p:sp>
            <p:nvSpPr>
              <p:cNvPr id="21" name="泪滴形 20"/>
              <p:cNvSpPr/>
              <p:nvPr/>
            </p:nvSpPr>
            <p:spPr>
              <a:xfrm rot="8207445">
                <a:off x="3107202" y="2436798"/>
                <a:ext cx="1260000" cy="1260000"/>
              </a:xfrm>
              <a:prstGeom prst="teardrop">
                <a:avLst>
                  <a:gd name="adj" fmla="val 96737"/>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22" name="椭圆 21"/>
              <p:cNvSpPr>
                <a:spLocks noChangeAspect="1"/>
              </p:cNvSpPr>
              <p:nvPr/>
            </p:nvSpPr>
            <p:spPr>
              <a:xfrm>
                <a:off x="3304839" y="2622988"/>
                <a:ext cx="864034" cy="864034"/>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grpSp>
        <p:sp>
          <p:nvSpPr>
            <p:cNvPr id="66" name="Freeform 120"/>
            <p:cNvSpPr>
              <a:spLocks noEditPoints="1"/>
            </p:cNvSpPr>
            <p:nvPr/>
          </p:nvSpPr>
          <p:spPr bwMode="auto">
            <a:xfrm>
              <a:off x="6480229" y="3220203"/>
              <a:ext cx="444500" cy="415925"/>
            </a:xfrm>
            <a:custGeom>
              <a:avLst/>
              <a:gdLst>
                <a:gd name="T0" fmla="*/ 85 w 140"/>
                <a:gd name="T1" fmla="*/ 21 h 131"/>
                <a:gd name="T2" fmla="*/ 85 w 140"/>
                <a:gd name="T3" fmla="*/ 0 h 131"/>
                <a:gd name="T4" fmla="*/ 136 w 140"/>
                <a:gd name="T5" fmla="*/ 66 h 131"/>
                <a:gd name="T6" fmla="*/ 140 w 140"/>
                <a:gd name="T7" fmla="*/ 85 h 131"/>
                <a:gd name="T8" fmla="*/ 110 w 140"/>
                <a:gd name="T9" fmla="*/ 91 h 131"/>
                <a:gd name="T10" fmla="*/ 109 w 140"/>
                <a:gd name="T11" fmla="*/ 91 h 131"/>
                <a:gd name="T12" fmla="*/ 106 w 140"/>
                <a:gd name="T13" fmla="*/ 72 h 131"/>
                <a:gd name="T14" fmla="*/ 114 w 140"/>
                <a:gd name="T15" fmla="*/ 70 h 131"/>
                <a:gd name="T16" fmla="*/ 116 w 140"/>
                <a:gd name="T17" fmla="*/ 64 h 131"/>
                <a:gd name="T18" fmla="*/ 127 w 140"/>
                <a:gd name="T19" fmla="*/ 65 h 131"/>
                <a:gd name="T20" fmla="*/ 136 w 140"/>
                <a:gd name="T21" fmla="*/ 66 h 131"/>
                <a:gd name="T22" fmla="*/ 136 w 140"/>
                <a:gd name="T23" fmla="*/ 66 h 131"/>
                <a:gd name="T24" fmla="*/ 126 w 140"/>
                <a:gd name="T25" fmla="*/ 68 h 131"/>
                <a:gd name="T26" fmla="*/ 124 w 140"/>
                <a:gd name="T27" fmla="*/ 64 h 131"/>
                <a:gd name="T28" fmla="*/ 115 w 140"/>
                <a:gd name="T29" fmla="*/ 67 h 131"/>
                <a:gd name="T30" fmla="*/ 118 w 140"/>
                <a:gd name="T31" fmla="*/ 48 h 131"/>
                <a:gd name="T32" fmla="*/ 95 w 140"/>
                <a:gd name="T33" fmla="*/ 21 h 131"/>
                <a:gd name="T34" fmla="*/ 77 w 140"/>
                <a:gd name="T35" fmla="*/ 30 h 131"/>
                <a:gd name="T36" fmla="*/ 54 w 140"/>
                <a:gd name="T37" fmla="*/ 60 h 131"/>
                <a:gd name="T38" fmla="*/ 59 w 140"/>
                <a:gd name="T39" fmla="*/ 64 h 131"/>
                <a:gd name="T40" fmla="*/ 82 w 140"/>
                <a:gd name="T41" fmla="*/ 56 h 131"/>
                <a:gd name="T42" fmla="*/ 64 w 140"/>
                <a:gd name="T43" fmla="*/ 130 h 131"/>
                <a:gd name="T44" fmla="*/ 65 w 140"/>
                <a:gd name="T45" fmla="*/ 130 h 131"/>
                <a:gd name="T46" fmla="*/ 76 w 140"/>
                <a:gd name="T47" fmla="*/ 130 h 131"/>
                <a:gd name="T48" fmla="*/ 107 w 140"/>
                <a:gd name="T49" fmla="*/ 130 h 131"/>
                <a:gd name="T50" fmla="*/ 118 w 140"/>
                <a:gd name="T51" fmla="*/ 129 h 131"/>
                <a:gd name="T52" fmla="*/ 118 w 140"/>
                <a:gd name="T53" fmla="*/ 129 h 131"/>
                <a:gd name="T54" fmla="*/ 104 w 140"/>
                <a:gd name="T55" fmla="*/ 41 h 131"/>
                <a:gd name="T56" fmla="*/ 116 w 140"/>
                <a:gd name="T57" fmla="*/ 67 h 131"/>
                <a:gd name="T58" fmla="*/ 122 w 140"/>
                <a:gd name="T59" fmla="*/ 65 h 131"/>
                <a:gd name="T60" fmla="*/ 118 w 140"/>
                <a:gd name="T61" fmla="*/ 48 h 131"/>
                <a:gd name="T62" fmla="*/ 33 w 140"/>
                <a:gd name="T63" fmla="*/ 21 h 131"/>
                <a:gd name="T64" fmla="*/ 33 w 140"/>
                <a:gd name="T65" fmla="*/ 0 h 131"/>
                <a:gd name="T66" fmla="*/ 14 w 140"/>
                <a:gd name="T67" fmla="*/ 26 h 131"/>
                <a:gd name="T68" fmla="*/ 11 w 140"/>
                <a:gd name="T69" fmla="*/ 69 h 131"/>
                <a:gd name="T70" fmla="*/ 0 w 140"/>
                <a:gd name="T71" fmla="*/ 129 h 131"/>
                <a:gd name="T72" fmla="*/ 11 w 140"/>
                <a:gd name="T73" fmla="*/ 130 h 131"/>
                <a:gd name="T74" fmla="*/ 25 w 140"/>
                <a:gd name="T75" fmla="*/ 82 h 131"/>
                <a:gd name="T76" fmla="*/ 43 w 140"/>
                <a:gd name="T77" fmla="*/ 131 h 131"/>
                <a:gd name="T78" fmla="*/ 54 w 140"/>
                <a:gd name="T79" fmla="*/ 130 h 131"/>
                <a:gd name="T80" fmla="*/ 38 w 140"/>
                <a:gd name="T81" fmla="*/ 70 h 131"/>
                <a:gd name="T82" fmla="*/ 37 w 140"/>
                <a:gd name="T83" fmla="*/ 44 h 131"/>
                <a:gd name="T84" fmla="*/ 59 w 140"/>
                <a:gd name="T85" fmla="*/ 64 h 131"/>
                <a:gd name="T86" fmla="*/ 64 w 140"/>
                <a:gd name="T87" fmla="*/ 59 h 131"/>
                <a:gd name="T88" fmla="*/ 16 w 140"/>
                <a:gd name="T89" fmla="*/ 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 h="131">
                  <a:moveTo>
                    <a:pt x="96" y="11"/>
                  </a:moveTo>
                  <a:cubicBezTo>
                    <a:pt x="96" y="16"/>
                    <a:pt x="91" y="21"/>
                    <a:pt x="85" y="21"/>
                  </a:cubicBezTo>
                  <a:cubicBezTo>
                    <a:pt x="79" y="21"/>
                    <a:pt x="75" y="16"/>
                    <a:pt x="75" y="11"/>
                  </a:cubicBezTo>
                  <a:cubicBezTo>
                    <a:pt x="75" y="5"/>
                    <a:pt x="79" y="0"/>
                    <a:pt x="85" y="0"/>
                  </a:cubicBezTo>
                  <a:cubicBezTo>
                    <a:pt x="91" y="0"/>
                    <a:pt x="96" y="5"/>
                    <a:pt x="96" y="11"/>
                  </a:cubicBezTo>
                  <a:close/>
                  <a:moveTo>
                    <a:pt x="136" y="66"/>
                  </a:moveTo>
                  <a:cubicBezTo>
                    <a:pt x="140" y="85"/>
                    <a:pt x="140" y="85"/>
                    <a:pt x="140" y="85"/>
                  </a:cubicBezTo>
                  <a:cubicBezTo>
                    <a:pt x="140" y="85"/>
                    <a:pt x="140" y="85"/>
                    <a:pt x="140" y="85"/>
                  </a:cubicBezTo>
                  <a:cubicBezTo>
                    <a:pt x="140" y="85"/>
                    <a:pt x="140" y="85"/>
                    <a:pt x="140" y="85"/>
                  </a:cubicBezTo>
                  <a:cubicBezTo>
                    <a:pt x="110" y="91"/>
                    <a:pt x="110" y="91"/>
                    <a:pt x="110" y="91"/>
                  </a:cubicBezTo>
                  <a:cubicBezTo>
                    <a:pt x="110" y="91"/>
                    <a:pt x="109" y="91"/>
                    <a:pt x="109" y="91"/>
                  </a:cubicBezTo>
                  <a:cubicBezTo>
                    <a:pt x="109" y="91"/>
                    <a:pt x="109" y="91"/>
                    <a:pt x="109" y="91"/>
                  </a:cubicBezTo>
                  <a:cubicBezTo>
                    <a:pt x="105" y="72"/>
                    <a:pt x="105" y="72"/>
                    <a:pt x="105" y="72"/>
                  </a:cubicBezTo>
                  <a:cubicBezTo>
                    <a:pt x="105" y="72"/>
                    <a:pt x="105" y="72"/>
                    <a:pt x="106" y="72"/>
                  </a:cubicBezTo>
                  <a:cubicBezTo>
                    <a:pt x="106" y="72"/>
                    <a:pt x="106" y="72"/>
                    <a:pt x="106" y="72"/>
                  </a:cubicBezTo>
                  <a:cubicBezTo>
                    <a:pt x="114" y="70"/>
                    <a:pt x="114" y="70"/>
                    <a:pt x="114" y="70"/>
                  </a:cubicBezTo>
                  <a:cubicBezTo>
                    <a:pt x="114" y="67"/>
                    <a:pt x="114" y="67"/>
                    <a:pt x="114" y="67"/>
                  </a:cubicBezTo>
                  <a:cubicBezTo>
                    <a:pt x="113" y="66"/>
                    <a:pt x="114" y="64"/>
                    <a:pt x="116" y="64"/>
                  </a:cubicBezTo>
                  <a:cubicBezTo>
                    <a:pt x="123" y="62"/>
                    <a:pt x="123" y="62"/>
                    <a:pt x="123" y="62"/>
                  </a:cubicBezTo>
                  <a:cubicBezTo>
                    <a:pt x="125" y="62"/>
                    <a:pt x="127" y="63"/>
                    <a:pt x="127" y="65"/>
                  </a:cubicBezTo>
                  <a:cubicBezTo>
                    <a:pt x="127" y="67"/>
                    <a:pt x="127" y="67"/>
                    <a:pt x="127" y="67"/>
                  </a:cubicBezTo>
                  <a:cubicBezTo>
                    <a:pt x="136" y="66"/>
                    <a:pt x="136" y="66"/>
                    <a:pt x="136" y="66"/>
                  </a:cubicBezTo>
                  <a:cubicBezTo>
                    <a:pt x="136" y="66"/>
                    <a:pt x="136" y="66"/>
                    <a:pt x="136" y="66"/>
                  </a:cubicBezTo>
                  <a:cubicBezTo>
                    <a:pt x="136" y="66"/>
                    <a:pt x="136" y="66"/>
                    <a:pt x="136" y="66"/>
                  </a:cubicBezTo>
                  <a:close/>
                  <a:moveTo>
                    <a:pt x="116" y="70"/>
                  </a:moveTo>
                  <a:cubicBezTo>
                    <a:pt x="126" y="68"/>
                    <a:pt x="126" y="68"/>
                    <a:pt x="126" y="68"/>
                  </a:cubicBezTo>
                  <a:cubicBezTo>
                    <a:pt x="125" y="65"/>
                    <a:pt x="125" y="65"/>
                    <a:pt x="125" y="65"/>
                  </a:cubicBezTo>
                  <a:cubicBezTo>
                    <a:pt x="125" y="64"/>
                    <a:pt x="124" y="64"/>
                    <a:pt x="124" y="64"/>
                  </a:cubicBezTo>
                  <a:cubicBezTo>
                    <a:pt x="116" y="65"/>
                    <a:pt x="116" y="65"/>
                    <a:pt x="116" y="65"/>
                  </a:cubicBezTo>
                  <a:cubicBezTo>
                    <a:pt x="116" y="66"/>
                    <a:pt x="115" y="66"/>
                    <a:pt x="115" y="67"/>
                  </a:cubicBezTo>
                  <a:lnTo>
                    <a:pt x="116" y="70"/>
                  </a:lnTo>
                  <a:close/>
                  <a:moveTo>
                    <a:pt x="118" y="48"/>
                  </a:moveTo>
                  <a:cubicBezTo>
                    <a:pt x="115" y="39"/>
                    <a:pt x="110" y="28"/>
                    <a:pt x="102" y="23"/>
                  </a:cubicBezTo>
                  <a:cubicBezTo>
                    <a:pt x="99" y="22"/>
                    <a:pt x="97" y="22"/>
                    <a:pt x="95" y="21"/>
                  </a:cubicBezTo>
                  <a:cubicBezTo>
                    <a:pt x="94" y="21"/>
                    <a:pt x="94" y="21"/>
                    <a:pt x="94" y="21"/>
                  </a:cubicBezTo>
                  <a:cubicBezTo>
                    <a:pt x="87" y="21"/>
                    <a:pt x="81" y="25"/>
                    <a:pt x="77" y="30"/>
                  </a:cubicBezTo>
                  <a:cubicBezTo>
                    <a:pt x="54" y="59"/>
                    <a:pt x="54" y="59"/>
                    <a:pt x="54" y="59"/>
                  </a:cubicBezTo>
                  <a:cubicBezTo>
                    <a:pt x="54" y="60"/>
                    <a:pt x="54" y="60"/>
                    <a:pt x="54" y="60"/>
                  </a:cubicBezTo>
                  <a:cubicBezTo>
                    <a:pt x="59" y="64"/>
                    <a:pt x="59" y="64"/>
                    <a:pt x="59" y="64"/>
                  </a:cubicBezTo>
                  <a:cubicBezTo>
                    <a:pt x="59" y="64"/>
                    <a:pt x="59" y="64"/>
                    <a:pt x="59" y="64"/>
                  </a:cubicBezTo>
                  <a:cubicBezTo>
                    <a:pt x="81" y="44"/>
                    <a:pt x="81" y="44"/>
                    <a:pt x="81" y="44"/>
                  </a:cubicBezTo>
                  <a:cubicBezTo>
                    <a:pt x="81" y="46"/>
                    <a:pt x="82" y="51"/>
                    <a:pt x="82" y="56"/>
                  </a:cubicBezTo>
                  <a:cubicBezTo>
                    <a:pt x="82" y="61"/>
                    <a:pt x="81" y="66"/>
                    <a:pt x="80" y="70"/>
                  </a:cubicBezTo>
                  <a:cubicBezTo>
                    <a:pt x="64" y="130"/>
                    <a:pt x="64" y="130"/>
                    <a:pt x="64" y="130"/>
                  </a:cubicBezTo>
                  <a:cubicBezTo>
                    <a:pt x="64" y="130"/>
                    <a:pt x="64" y="130"/>
                    <a:pt x="64" y="130"/>
                  </a:cubicBezTo>
                  <a:cubicBezTo>
                    <a:pt x="64" y="130"/>
                    <a:pt x="64" y="130"/>
                    <a:pt x="65" y="130"/>
                  </a:cubicBezTo>
                  <a:cubicBezTo>
                    <a:pt x="75" y="131"/>
                    <a:pt x="75" y="131"/>
                    <a:pt x="75" y="131"/>
                  </a:cubicBezTo>
                  <a:cubicBezTo>
                    <a:pt x="76" y="130"/>
                    <a:pt x="76" y="130"/>
                    <a:pt x="76" y="130"/>
                  </a:cubicBezTo>
                  <a:cubicBezTo>
                    <a:pt x="93" y="82"/>
                    <a:pt x="93" y="82"/>
                    <a:pt x="93" y="82"/>
                  </a:cubicBezTo>
                  <a:cubicBezTo>
                    <a:pt x="107" y="130"/>
                    <a:pt x="107" y="130"/>
                    <a:pt x="107" y="130"/>
                  </a:cubicBezTo>
                  <a:cubicBezTo>
                    <a:pt x="107" y="130"/>
                    <a:pt x="107" y="130"/>
                    <a:pt x="108" y="130"/>
                  </a:cubicBezTo>
                  <a:cubicBezTo>
                    <a:pt x="118" y="129"/>
                    <a:pt x="118" y="129"/>
                    <a:pt x="118" y="129"/>
                  </a:cubicBezTo>
                  <a:cubicBezTo>
                    <a:pt x="118" y="129"/>
                    <a:pt x="118" y="129"/>
                    <a:pt x="118" y="129"/>
                  </a:cubicBezTo>
                  <a:cubicBezTo>
                    <a:pt x="118" y="129"/>
                    <a:pt x="118" y="129"/>
                    <a:pt x="118" y="129"/>
                  </a:cubicBezTo>
                  <a:cubicBezTo>
                    <a:pt x="107" y="69"/>
                    <a:pt x="107" y="69"/>
                    <a:pt x="107" y="69"/>
                  </a:cubicBezTo>
                  <a:cubicBezTo>
                    <a:pt x="107" y="69"/>
                    <a:pt x="105" y="50"/>
                    <a:pt x="104" y="41"/>
                  </a:cubicBezTo>
                  <a:cubicBezTo>
                    <a:pt x="107" y="45"/>
                    <a:pt x="115" y="59"/>
                    <a:pt x="116" y="66"/>
                  </a:cubicBezTo>
                  <a:cubicBezTo>
                    <a:pt x="116" y="67"/>
                    <a:pt x="116" y="67"/>
                    <a:pt x="116" y="67"/>
                  </a:cubicBezTo>
                  <a:cubicBezTo>
                    <a:pt x="116" y="67"/>
                    <a:pt x="116" y="67"/>
                    <a:pt x="116" y="67"/>
                  </a:cubicBezTo>
                  <a:cubicBezTo>
                    <a:pt x="122" y="65"/>
                    <a:pt x="122" y="65"/>
                    <a:pt x="122" y="65"/>
                  </a:cubicBezTo>
                  <a:cubicBezTo>
                    <a:pt x="122" y="65"/>
                    <a:pt x="122" y="65"/>
                    <a:pt x="122" y="65"/>
                  </a:cubicBezTo>
                  <a:cubicBezTo>
                    <a:pt x="122" y="59"/>
                    <a:pt x="120" y="53"/>
                    <a:pt x="118" y="48"/>
                  </a:cubicBezTo>
                  <a:close/>
                  <a:moveTo>
                    <a:pt x="22" y="11"/>
                  </a:moveTo>
                  <a:cubicBezTo>
                    <a:pt x="22" y="16"/>
                    <a:pt x="27" y="21"/>
                    <a:pt x="33" y="21"/>
                  </a:cubicBezTo>
                  <a:cubicBezTo>
                    <a:pt x="39" y="21"/>
                    <a:pt x="43" y="16"/>
                    <a:pt x="43" y="11"/>
                  </a:cubicBezTo>
                  <a:cubicBezTo>
                    <a:pt x="43" y="5"/>
                    <a:pt x="39" y="0"/>
                    <a:pt x="33" y="0"/>
                  </a:cubicBezTo>
                  <a:cubicBezTo>
                    <a:pt x="27" y="0"/>
                    <a:pt x="22" y="5"/>
                    <a:pt x="22" y="11"/>
                  </a:cubicBezTo>
                  <a:close/>
                  <a:moveTo>
                    <a:pt x="14" y="26"/>
                  </a:moveTo>
                  <a:cubicBezTo>
                    <a:pt x="8" y="35"/>
                    <a:pt x="10" y="49"/>
                    <a:pt x="10" y="59"/>
                  </a:cubicBezTo>
                  <a:cubicBezTo>
                    <a:pt x="10" y="62"/>
                    <a:pt x="11" y="66"/>
                    <a:pt x="11" y="69"/>
                  </a:cubicBezTo>
                  <a:cubicBezTo>
                    <a:pt x="0" y="129"/>
                    <a:pt x="0" y="129"/>
                    <a:pt x="0" y="129"/>
                  </a:cubicBezTo>
                  <a:cubicBezTo>
                    <a:pt x="0" y="129"/>
                    <a:pt x="0" y="129"/>
                    <a:pt x="0" y="129"/>
                  </a:cubicBezTo>
                  <a:cubicBezTo>
                    <a:pt x="0" y="129"/>
                    <a:pt x="0" y="129"/>
                    <a:pt x="0" y="129"/>
                  </a:cubicBezTo>
                  <a:cubicBezTo>
                    <a:pt x="11" y="130"/>
                    <a:pt x="11" y="130"/>
                    <a:pt x="11" y="130"/>
                  </a:cubicBezTo>
                  <a:cubicBezTo>
                    <a:pt x="11" y="130"/>
                    <a:pt x="11" y="130"/>
                    <a:pt x="11" y="130"/>
                  </a:cubicBezTo>
                  <a:cubicBezTo>
                    <a:pt x="25" y="82"/>
                    <a:pt x="25" y="82"/>
                    <a:pt x="25" y="82"/>
                  </a:cubicBezTo>
                  <a:cubicBezTo>
                    <a:pt x="42" y="130"/>
                    <a:pt x="42" y="130"/>
                    <a:pt x="42" y="130"/>
                  </a:cubicBezTo>
                  <a:cubicBezTo>
                    <a:pt x="43" y="131"/>
                    <a:pt x="43" y="131"/>
                    <a:pt x="43" y="131"/>
                  </a:cubicBezTo>
                  <a:cubicBezTo>
                    <a:pt x="54" y="130"/>
                    <a:pt x="54" y="130"/>
                    <a:pt x="54" y="130"/>
                  </a:cubicBezTo>
                  <a:cubicBezTo>
                    <a:pt x="54" y="130"/>
                    <a:pt x="54" y="130"/>
                    <a:pt x="54" y="130"/>
                  </a:cubicBezTo>
                  <a:cubicBezTo>
                    <a:pt x="54" y="130"/>
                    <a:pt x="54" y="130"/>
                    <a:pt x="54" y="130"/>
                  </a:cubicBezTo>
                  <a:cubicBezTo>
                    <a:pt x="38" y="70"/>
                    <a:pt x="38" y="70"/>
                    <a:pt x="38" y="70"/>
                  </a:cubicBezTo>
                  <a:cubicBezTo>
                    <a:pt x="37" y="66"/>
                    <a:pt x="36" y="61"/>
                    <a:pt x="36" y="56"/>
                  </a:cubicBezTo>
                  <a:cubicBezTo>
                    <a:pt x="36" y="51"/>
                    <a:pt x="37" y="46"/>
                    <a:pt x="37" y="44"/>
                  </a:cubicBezTo>
                  <a:cubicBezTo>
                    <a:pt x="59" y="64"/>
                    <a:pt x="59" y="64"/>
                    <a:pt x="59" y="64"/>
                  </a:cubicBezTo>
                  <a:cubicBezTo>
                    <a:pt x="59" y="64"/>
                    <a:pt x="59" y="64"/>
                    <a:pt x="59" y="64"/>
                  </a:cubicBezTo>
                  <a:cubicBezTo>
                    <a:pt x="64" y="60"/>
                    <a:pt x="64" y="60"/>
                    <a:pt x="64" y="60"/>
                  </a:cubicBezTo>
                  <a:cubicBezTo>
                    <a:pt x="64" y="60"/>
                    <a:pt x="64" y="60"/>
                    <a:pt x="64" y="59"/>
                  </a:cubicBezTo>
                  <a:cubicBezTo>
                    <a:pt x="64" y="59"/>
                    <a:pt x="41" y="30"/>
                    <a:pt x="41" y="30"/>
                  </a:cubicBezTo>
                  <a:cubicBezTo>
                    <a:pt x="35" y="24"/>
                    <a:pt x="24" y="17"/>
                    <a:pt x="16" y="24"/>
                  </a:cubicBezTo>
                  <a:cubicBezTo>
                    <a:pt x="16" y="24"/>
                    <a:pt x="15" y="25"/>
                    <a:pt x="14" y="26"/>
                  </a:cubicBezTo>
                  <a:close/>
                </a:path>
              </a:pathLst>
            </a:custGeom>
            <a:solidFill>
              <a:schemeClr val="tx1">
                <a:lumMod val="75000"/>
                <a:lumOff val="25000"/>
              </a:schemeClr>
            </a:solidFill>
            <a:ln w="6350">
              <a:no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grpSp>
      <p:grpSp>
        <p:nvGrpSpPr>
          <p:cNvPr id="85" name="组合 84"/>
          <p:cNvGrpSpPr/>
          <p:nvPr/>
        </p:nvGrpSpPr>
        <p:grpSpPr>
          <a:xfrm>
            <a:off x="1033478" y="5149216"/>
            <a:ext cx="3865323" cy="781391"/>
            <a:chOff x="1033478" y="5149216"/>
            <a:chExt cx="3865323" cy="781391"/>
          </a:xfrm>
        </p:grpSpPr>
        <p:grpSp>
          <p:nvGrpSpPr>
            <p:cNvPr id="15" name="组合 14"/>
            <p:cNvGrpSpPr/>
            <p:nvPr/>
          </p:nvGrpSpPr>
          <p:grpSpPr>
            <a:xfrm>
              <a:off x="4136965" y="5168328"/>
              <a:ext cx="761836" cy="762279"/>
              <a:chOff x="4136965" y="5168328"/>
              <a:chExt cx="761836" cy="762279"/>
            </a:xfrm>
          </p:grpSpPr>
          <p:grpSp>
            <p:nvGrpSpPr>
              <p:cNvPr id="36" name="组合 35"/>
              <p:cNvGrpSpPr>
                <a:grpSpLocks noChangeAspect="1"/>
              </p:cNvGrpSpPr>
              <p:nvPr/>
            </p:nvGrpSpPr>
            <p:grpSpPr>
              <a:xfrm>
                <a:off x="4136965" y="5168328"/>
                <a:ext cx="761836" cy="762279"/>
                <a:chOff x="5221708" y="2554200"/>
                <a:chExt cx="1748583" cy="1749600"/>
              </a:xfrm>
              <a:effectLst>
                <a:outerShdw blurRad="152400" dist="38100" dir="5400000" algn="t" rotWithShape="0">
                  <a:prstClr val="black">
                    <a:alpha val="40000"/>
                  </a:prstClr>
                </a:outerShdw>
              </a:effectLst>
            </p:grpSpPr>
            <p:sp>
              <p:nvSpPr>
                <p:cNvPr id="37" name="椭圆 36"/>
                <p:cNvSpPr>
                  <a:spLocks noChangeAspect="1"/>
                </p:cNvSpPr>
                <p:nvPr/>
              </p:nvSpPr>
              <p:spPr>
                <a:xfrm>
                  <a:off x="5221708" y="2583000"/>
                  <a:ext cx="1693000" cy="1692000"/>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38" name="同心圆 37"/>
                <p:cNvSpPr/>
                <p:nvPr/>
              </p:nvSpPr>
              <p:spPr>
                <a:xfrm>
                  <a:off x="5221708" y="2554200"/>
                  <a:ext cx="1748583" cy="1749600"/>
                </a:xfrm>
                <a:prstGeom prst="donut">
                  <a:avLst>
                    <a:gd name="adj" fmla="val 14491"/>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grpSp>
          <p:sp>
            <p:nvSpPr>
              <p:cNvPr id="42" name="文本框 41"/>
              <p:cNvSpPr txBox="1"/>
              <p:nvPr/>
            </p:nvSpPr>
            <p:spPr>
              <a:xfrm>
                <a:off x="4254027" y="5324242"/>
                <a:ext cx="527709" cy="461665"/>
              </a:xfrm>
              <a:prstGeom prst="rect">
                <a:avLst/>
              </a:prstGeom>
              <a:noFill/>
            </p:spPr>
            <p:txBody>
              <a:bodyPr wrap="none" rtlCol="0">
                <a:spAutoFit/>
              </a:bodyPr>
              <a:lstStyle/>
              <a:p>
                <a:r>
                  <a:rPr lang="en-US" altLang="zh-CN" sz="2400" b="1" dirty="0" smtClean="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zh-CN" altLang="en-US" sz="24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68" name="文本框 67"/>
            <p:cNvSpPr txBox="1"/>
            <p:nvPr/>
          </p:nvSpPr>
          <p:spPr>
            <a:xfrm>
              <a:off x="1720737" y="5149216"/>
              <a:ext cx="2236510" cy="338554"/>
            </a:xfrm>
            <a:prstGeom prst="rect">
              <a:avLst/>
            </a:prstGeom>
            <a:noFill/>
          </p:spPr>
          <p:txBody>
            <a:bodyPr wrap="non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请在这里输入您的标题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1033478" y="5449190"/>
              <a:ext cx="2927853" cy="461665"/>
            </a:xfrm>
            <a:prstGeom prst="rect">
              <a:avLst/>
            </a:prstGeom>
            <a:noFill/>
          </p:spPr>
          <p:txBody>
            <a:bodyPr wrap="square" rtlCol="0">
              <a:spAutoFit/>
            </a:bodyPr>
            <a:lstStyle/>
            <a:p>
              <a:pPr algn="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rPr>
                <a:t>请在这里输入您的文本，或复制粘贴您的文字。可更改大小和字体。</a:t>
              </a:r>
            </a:p>
          </p:txBody>
        </p:sp>
      </p:grpSp>
      <p:grpSp>
        <p:nvGrpSpPr>
          <p:cNvPr id="83" name="组合 82"/>
          <p:cNvGrpSpPr/>
          <p:nvPr/>
        </p:nvGrpSpPr>
        <p:grpSpPr>
          <a:xfrm>
            <a:off x="1033478" y="2189571"/>
            <a:ext cx="3865323" cy="818400"/>
            <a:chOff x="1033478" y="2189571"/>
            <a:chExt cx="3865323" cy="818400"/>
          </a:xfrm>
        </p:grpSpPr>
        <p:grpSp>
          <p:nvGrpSpPr>
            <p:cNvPr id="2" name="组合 1"/>
            <p:cNvGrpSpPr/>
            <p:nvPr/>
          </p:nvGrpSpPr>
          <p:grpSpPr>
            <a:xfrm>
              <a:off x="4136965" y="2211841"/>
              <a:ext cx="761836" cy="762279"/>
              <a:chOff x="4136965" y="2211841"/>
              <a:chExt cx="761836" cy="762279"/>
            </a:xfrm>
          </p:grpSpPr>
          <p:grpSp>
            <p:nvGrpSpPr>
              <p:cNvPr id="30" name="组合 29"/>
              <p:cNvGrpSpPr>
                <a:grpSpLocks noChangeAspect="1"/>
              </p:cNvGrpSpPr>
              <p:nvPr/>
            </p:nvGrpSpPr>
            <p:grpSpPr>
              <a:xfrm>
                <a:off x="4136965" y="2211841"/>
                <a:ext cx="761836" cy="762279"/>
                <a:chOff x="5221708" y="2554200"/>
                <a:chExt cx="1748583" cy="1749600"/>
              </a:xfrm>
              <a:effectLst>
                <a:outerShdw blurRad="152400" dist="38100" dir="5400000" algn="t" rotWithShape="0">
                  <a:prstClr val="black">
                    <a:alpha val="40000"/>
                  </a:prstClr>
                </a:outerShdw>
              </a:effectLst>
            </p:grpSpPr>
            <p:sp>
              <p:nvSpPr>
                <p:cNvPr id="31" name="椭圆 30"/>
                <p:cNvSpPr>
                  <a:spLocks noChangeAspect="1"/>
                </p:cNvSpPr>
                <p:nvPr/>
              </p:nvSpPr>
              <p:spPr>
                <a:xfrm>
                  <a:off x="5221708" y="2583000"/>
                  <a:ext cx="1693000" cy="1692000"/>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32" name="同心圆 31"/>
                <p:cNvSpPr/>
                <p:nvPr/>
              </p:nvSpPr>
              <p:spPr>
                <a:xfrm>
                  <a:off x="5221708" y="2554200"/>
                  <a:ext cx="1748583" cy="1749600"/>
                </a:xfrm>
                <a:prstGeom prst="donut">
                  <a:avLst>
                    <a:gd name="adj" fmla="val 14491"/>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grpSp>
          <p:sp>
            <p:nvSpPr>
              <p:cNvPr id="40" name="文本框 39"/>
              <p:cNvSpPr txBox="1"/>
              <p:nvPr/>
            </p:nvSpPr>
            <p:spPr>
              <a:xfrm>
                <a:off x="4254028" y="2353499"/>
                <a:ext cx="527709" cy="461665"/>
              </a:xfrm>
              <a:prstGeom prst="rect">
                <a:avLst/>
              </a:prstGeom>
              <a:noFill/>
            </p:spPr>
            <p:txBody>
              <a:bodyPr wrap="none" rtlCol="0">
                <a:spAutoFit/>
              </a:bodyPr>
              <a:lstStyle/>
              <a:p>
                <a:r>
                  <a:rPr lang="en-US" altLang="zh-CN" sz="2400" b="1" dirty="0" smtClean="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zh-CN" altLang="en-US" sz="24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70" name="文本框 69"/>
            <p:cNvSpPr txBox="1"/>
            <p:nvPr/>
          </p:nvSpPr>
          <p:spPr>
            <a:xfrm>
              <a:off x="1720737" y="2189571"/>
              <a:ext cx="2236510" cy="338554"/>
            </a:xfrm>
            <a:prstGeom prst="rect">
              <a:avLst/>
            </a:prstGeom>
            <a:noFill/>
          </p:spPr>
          <p:txBody>
            <a:bodyPr wrap="non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请在这里输入您的标题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1033478" y="2546306"/>
              <a:ext cx="2927853" cy="461665"/>
            </a:xfrm>
            <a:prstGeom prst="rect">
              <a:avLst/>
            </a:prstGeom>
            <a:noFill/>
          </p:spPr>
          <p:txBody>
            <a:bodyPr wrap="square" rtlCol="0">
              <a:spAutoFit/>
            </a:bodyPr>
            <a:lstStyle/>
            <a:p>
              <a:pPr algn="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请在这里输入您的文本，或复制粘贴您的文字。可更改大小和字体。</a:t>
              </a:r>
            </a:p>
          </p:txBody>
        </p:sp>
      </p:grpSp>
      <p:grpSp>
        <p:nvGrpSpPr>
          <p:cNvPr id="86" name="组合 85"/>
          <p:cNvGrpSpPr/>
          <p:nvPr/>
        </p:nvGrpSpPr>
        <p:grpSpPr>
          <a:xfrm>
            <a:off x="7150325" y="5151541"/>
            <a:ext cx="3912635" cy="815700"/>
            <a:chOff x="7150325" y="5151541"/>
            <a:chExt cx="3912635" cy="815700"/>
          </a:xfrm>
        </p:grpSpPr>
        <p:grpSp>
          <p:nvGrpSpPr>
            <p:cNvPr id="16" name="组合 15"/>
            <p:cNvGrpSpPr/>
            <p:nvPr/>
          </p:nvGrpSpPr>
          <p:grpSpPr>
            <a:xfrm>
              <a:off x="7150325" y="5168327"/>
              <a:ext cx="761836" cy="762279"/>
              <a:chOff x="7150325" y="5168327"/>
              <a:chExt cx="761836" cy="762279"/>
            </a:xfrm>
          </p:grpSpPr>
          <p:grpSp>
            <p:nvGrpSpPr>
              <p:cNvPr id="33" name="组合 32"/>
              <p:cNvGrpSpPr>
                <a:grpSpLocks noChangeAspect="1"/>
              </p:cNvGrpSpPr>
              <p:nvPr/>
            </p:nvGrpSpPr>
            <p:grpSpPr>
              <a:xfrm>
                <a:off x="7150325" y="5168327"/>
                <a:ext cx="761836" cy="762279"/>
                <a:chOff x="5221708" y="2554200"/>
                <a:chExt cx="1748583" cy="1749600"/>
              </a:xfrm>
              <a:effectLst>
                <a:outerShdw blurRad="152400" dist="38100" dir="5400000" algn="t" rotWithShape="0">
                  <a:prstClr val="black">
                    <a:alpha val="40000"/>
                  </a:prstClr>
                </a:outerShdw>
              </a:effectLst>
            </p:grpSpPr>
            <p:sp>
              <p:nvSpPr>
                <p:cNvPr id="34" name="椭圆 33"/>
                <p:cNvSpPr>
                  <a:spLocks noChangeAspect="1"/>
                </p:cNvSpPr>
                <p:nvPr/>
              </p:nvSpPr>
              <p:spPr>
                <a:xfrm>
                  <a:off x="5221708" y="2583000"/>
                  <a:ext cx="1693000" cy="1692000"/>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35" name="同心圆 34"/>
                <p:cNvSpPr/>
                <p:nvPr/>
              </p:nvSpPr>
              <p:spPr>
                <a:xfrm>
                  <a:off x="5221708" y="2554200"/>
                  <a:ext cx="1748583" cy="1749600"/>
                </a:xfrm>
                <a:prstGeom prst="donut">
                  <a:avLst>
                    <a:gd name="adj" fmla="val 14491"/>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grpSp>
          <p:sp>
            <p:nvSpPr>
              <p:cNvPr id="43" name="文本框 42"/>
              <p:cNvSpPr txBox="1"/>
              <p:nvPr/>
            </p:nvSpPr>
            <p:spPr>
              <a:xfrm>
                <a:off x="7267388" y="5336962"/>
                <a:ext cx="527709" cy="461665"/>
              </a:xfrm>
              <a:prstGeom prst="rect">
                <a:avLst/>
              </a:prstGeom>
              <a:noFill/>
            </p:spPr>
            <p:txBody>
              <a:bodyPr wrap="none" rtlCol="0">
                <a:spAutoFit/>
              </a:bodyPr>
              <a:lstStyle/>
              <a:p>
                <a:r>
                  <a:rPr lang="en-US" altLang="zh-CN" sz="2400" b="1" dirty="0" smtClean="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04</a:t>
                </a:r>
                <a:endParaRPr lang="zh-CN" altLang="en-US" sz="24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72" name="文本框 71"/>
            <p:cNvSpPr txBox="1"/>
            <p:nvPr/>
          </p:nvSpPr>
          <p:spPr>
            <a:xfrm>
              <a:off x="8135107" y="5151541"/>
              <a:ext cx="2236510" cy="338554"/>
            </a:xfrm>
            <a:prstGeom prst="rect">
              <a:avLst/>
            </a:prstGeom>
            <a:noFill/>
          </p:spPr>
          <p:txBody>
            <a:bodyPr wrap="non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请在这里输入您的标题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8135107" y="5505576"/>
              <a:ext cx="2927853" cy="461665"/>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请在这里输入您的文本，或复制粘贴您的文字。可更改大小和字体。</a:t>
              </a:r>
            </a:p>
          </p:txBody>
        </p:sp>
      </p:grpSp>
      <p:grpSp>
        <p:nvGrpSpPr>
          <p:cNvPr id="84" name="组合 83"/>
          <p:cNvGrpSpPr/>
          <p:nvPr/>
        </p:nvGrpSpPr>
        <p:grpSpPr>
          <a:xfrm>
            <a:off x="7150325" y="2211840"/>
            <a:ext cx="3912635" cy="815700"/>
            <a:chOff x="7150325" y="2211840"/>
            <a:chExt cx="3912635" cy="815700"/>
          </a:xfrm>
        </p:grpSpPr>
        <p:grpSp>
          <p:nvGrpSpPr>
            <p:cNvPr id="3" name="组合 2"/>
            <p:cNvGrpSpPr/>
            <p:nvPr/>
          </p:nvGrpSpPr>
          <p:grpSpPr>
            <a:xfrm>
              <a:off x="7150325" y="2211840"/>
              <a:ext cx="761836" cy="762279"/>
              <a:chOff x="7150325" y="2211840"/>
              <a:chExt cx="761836" cy="762279"/>
            </a:xfrm>
          </p:grpSpPr>
          <p:grpSp>
            <p:nvGrpSpPr>
              <p:cNvPr id="27" name="组合 26"/>
              <p:cNvGrpSpPr>
                <a:grpSpLocks noChangeAspect="1"/>
              </p:cNvGrpSpPr>
              <p:nvPr/>
            </p:nvGrpSpPr>
            <p:grpSpPr>
              <a:xfrm>
                <a:off x="7150325" y="2211840"/>
                <a:ext cx="761836" cy="762279"/>
                <a:chOff x="5221708" y="2554200"/>
                <a:chExt cx="1748583" cy="1749600"/>
              </a:xfrm>
              <a:effectLst>
                <a:outerShdw blurRad="152400" dist="38100" dir="5400000" algn="t" rotWithShape="0">
                  <a:prstClr val="black">
                    <a:alpha val="40000"/>
                  </a:prstClr>
                </a:outerShdw>
              </a:effectLst>
            </p:grpSpPr>
            <p:sp>
              <p:nvSpPr>
                <p:cNvPr id="28" name="椭圆 27"/>
                <p:cNvSpPr>
                  <a:spLocks noChangeAspect="1"/>
                </p:cNvSpPr>
                <p:nvPr/>
              </p:nvSpPr>
              <p:spPr>
                <a:xfrm>
                  <a:off x="5221708" y="2583000"/>
                  <a:ext cx="1693000" cy="1692000"/>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29" name="同心圆 28"/>
                <p:cNvSpPr/>
                <p:nvPr/>
              </p:nvSpPr>
              <p:spPr>
                <a:xfrm>
                  <a:off x="5221708" y="2554200"/>
                  <a:ext cx="1748583" cy="1749600"/>
                </a:xfrm>
                <a:prstGeom prst="donut">
                  <a:avLst>
                    <a:gd name="adj" fmla="val 14491"/>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grpSp>
          <p:sp>
            <p:nvSpPr>
              <p:cNvPr id="41" name="文本框 40"/>
              <p:cNvSpPr txBox="1"/>
              <p:nvPr/>
            </p:nvSpPr>
            <p:spPr>
              <a:xfrm>
                <a:off x="7255279" y="2368031"/>
                <a:ext cx="527709" cy="461665"/>
              </a:xfrm>
              <a:prstGeom prst="rect">
                <a:avLst/>
              </a:prstGeom>
              <a:noFill/>
            </p:spPr>
            <p:txBody>
              <a:bodyPr wrap="none" rtlCol="0">
                <a:spAutoFit/>
              </a:bodyPr>
              <a:lstStyle/>
              <a:p>
                <a:r>
                  <a:rPr lang="en-US" altLang="zh-CN" sz="2400" b="1" dirty="0" smtClean="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zh-CN" altLang="en-US" sz="24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74" name="文本框 73"/>
            <p:cNvSpPr txBox="1"/>
            <p:nvPr/>
          </p:nvSpPr>
          <p:spPr>
            <a:xfrm>
              <a:off x="8135107" y="2211840"/>
              <a:ext cx="2236510" cy="338554"/>
            </a:xfrm>
            <a:prstGeom prst="rect">
              <a:avLst/>
            </a:prstGeom>
            <a:noFill/>
          </p:spPr>
          <p:txBody>
            <a:bodyPr wrap="non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请在这里输入您的标题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8135107" y="2565875"/>
              <a:ext cx="2927853" cy="461665"/>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请在这里输入您的文本，或复制粘贴您的文字。可更改大小和字体。</a:t>
              </a:r>
            </a:p>
          </p:txBody>
        </p:sp>
      </p:grpSp>
      <p:sp>
        <p:nvSpPr>
          <p:cNvPr id="87" name="矩形 86"/>
          <p:cNvSpPr/>
          <p:nvPr>
            <p:custDataLst>
              <p:tags r:id="rId1"/>
            </p:custDataLst>
          </p:nvPr>
        </p:nvSpPr>
        <p:spPr>
          <a:xfrm>
            <a:off x="2576876" y="-285750"/>
            <a:ext cx="259462" cy="811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占位符 4"/>
          <p:cNvSpPr>
            <a:spLocks noGrp="1"/>
          </p:cNvSpPr>
          <p:nvPr>
            <p:ph type="body" sz="quarter" idx="10"/>
          </p:nvPr>
        </p:nvSpPr>
        <p:spPr/>
        <p:txBody>
          <a:bodyPr/>
          <a:lstStyle/>
          <a:p>
            <a:r>
              <a:rPr lang="zh-CN" altLang="en-US" dirty="0"/>
              <a:t>点击输入标题内容</a:t>
            </a:r>
          </a:p>
        </p:txBody>
      </p:sp>
    </p:spTree>
  </p:cSld>
  <p:clrMapOvr>
    <a:masterClrMapping/>
  </p:clrMapOvr>
  <p:transition spd="slow" advClick="0" advTm="0">
    <p:comb/>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10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0-#ppt_w/2"/>
                                              </p:val>
                                            </p:tav>
                                            <p:tav tm="100000">
                                              <p:val>
                                                <p:strVal val="#ppt_x"/>
                                              </p:val>
                                            </p:tav>
                                          </p:tavLst>
                                        </p:anim>
                                        <p:anim calcmode="lin" valueType="num">
                                          <p:cBhvr additive="base">
                                            <p:cTn id="8" dur="75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3" decel="100000" fill="hold" nodeType="withEffect">
                                      <p:stCondLst>
                                        <p:cond delay="100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750" fill="hold"/>
                                            <p:tgtEl>
                                              <p:spTgt spid="80"/>
                                            </p:tgtEl>
                                            <p:attrNameLst>
                                              <p:attrName>ppt_x</p:attrName>
                                            </p:attrNameLst>
                                          </p:cBhvr>
                                          <p:tavLst>
                                            <p:tav tm="0">
                                              <p:val>
                                                <p:strVal val="1+#ppt_w/2"/>
                                              </p:val>
                                            </p:tav>
                                            <p:tav tm="100000">
                                              <p:val>
                                                <p:strVal val="#ppt_x"/>
                                              </p:val>
                                            </p:tav>
                                          </p:tavLst>
                                        </p:anim>
                                        <p:anim calcmode="lin" valueType="num">
                                          <p:cBhvr additive="base">
                                            <p:cTn id="12" dur="750" fill="hold"/>
                                            <p:tgtEl>
                                              <p:spTgt spid="80"/>
                                            </p:tgtEl>
                                            <p:attrNameLst>
                                              <p:attrName>ppt_y</p:attrName>
                                            </p:attrNameLst>
                                          </p:cBhvr>
                                          <p:tavLst>
                                            <p:tav tm="0">
                                              <p:val>
                                                <p:strVal val="0-#ppt_h/2"/>
                                              </p:val>
                                            </p:tav>
                                            <p:tav tm="100000">
                                              <p:val>
                                                <p:strVal val="#ppt_y"/>
                                              </p:val>
                                            </p:tav>
                                          </p:tavLst>
                                        </p:anim>
                                      </p:childTnLst>
                                    </p:cTn>
                                  </p:par>
                                  <p:par>
                                    <p:cTn id="13" presetID="2" presetClass="entr" presetSubtype="12" decel="100000" fill="hold" nodeType="withEffect">
                                      <p:stCondLst>
                                        <p:cond delay="10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750" fill="hold"/>
                                            <p:tgtEl>
                                              <p:spTgt spid="81"/>
                                            </p:tgtEl>
                                            <p:attrNameLst>
                                              <p:attrName>ppt_x</p:attrName>
                                            </p:attrNameLst>
                                          </p:cBhvr>
                                          <p:tavLst>
                                            <p:tav tm="0">
                                              <p:val>
                                                <p:strVal val="0-#ppt_w/2"/>
                                              </p:val>
                                            </p:tav>
                                            <p:tav tm="100000">
                                              <p:val>
                                                <p:strVal val="#ppt_x"/>
                                              </p:val>
                                            </p:tav>
                                          </p:tavLst>
                                        </p:anim>
                                        <p:anim calcmode="lin" valueType="num">
                                          <p:cBhvr additive="base">
                                            <p:cTn id="16" dur="750" fill="hold"/>
                                            <p:tgtEl>
                                              <p:spTgt spid="81"/>
                                            </p:tgtEl>
                                            <p:attrNameLst>
                                              <p:attrName>ppt_y</p:attrName>
                                            </p:attrNameLst>
                                          </p:cBhvr>
                                          <p:tavLst>
                                            <p:tav tm="0">
                                              <p:val>
                                                <p:strVal val="1+#ppt_h/2"/>
                                              </p:val>
                                            </p:tav>
                                            <p:tav tm="100000">
                                              <p:val>
                                                <p:strVal val="#ppt_y"/>
                                              </p:val>
                                            </p:tav>
                                          </p:tavLst>
                                        </p:anim>
                                      </p:childTnLst>
                                    </p:cTn>
                                  </p:par>
                                  <p:par>
                                    <p:cTn id="17" presetID="2" presetClass="entr" presetSubtype="6" decel="100000"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750" fill="hold"/>
                                            <p:tgtEl>
                                              <p:spTgt spid="82"/>
                                            </p:tgtEl>
                                            <p:attrNameLst>
                                              <p:attrName>ppt_x</p:attrName>
                                            </p:attrNameLst>
                                          </p:cBhvr>
                                          <p:tavLst>
                                            <p:tav tm="0">
                                              <p:val>
                                                <p:strVal val="1+#ppt_w/2"/>
                                              </p:val>
                                            </p:tav>
                                            <p:tav tm="100000">
                                              <p:val>
                                                <p:strVal val="#ppt_x"/>
                                              </p:val>
                                            </p:tav>
                                          </p:tavLst>
                                        </p:anim>
                                        <p:anim calcmode="lin" valueType="num">
                                          <p:cBhvr additive="base">
                                            <p:cTn id="20" dur="750" fill="hold"/>
                                            <p:tgtEl>
                                              <p:spTgt spid="82"/>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8" fill="hold" nodeType="afterEffect" p14:presetBounceEnd="57000">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14:bounceEnd="57000">
                                          <p:cBhvr additive="base">
                                            <p:cTn id="24" dur="1750" fill="hold"/>
                                            <p:tgtEl>
                                              <p:spTgt spid="83"/>
                                            </p:tgtEl>
                                            <p:attrNameLst>
                                              <p:attrName>ppt_x</p:attrName>
                                            </p:attrNameLst>
                                          </p:cBhvr>
                                          <p:tavLst>
                                            <p:tav tm="0">
                                              <p:val>
                                                <p:strVal val="0-#ppt_w/2"/>
                                              </p:val>
                                            </p:tav>
                                            <p:tav tm="100000">
                                              <p:val>
                                                <p:strVal val="#ppt_x"/>
                                              </p:val>
                                            </p:tav>
                                          </p:tavLst>
                                        </p:anim>
                                        <p:anim calcmode="lin" valueType="num" p14:bounceEnd="57000">
                                          <p:cBhvr additive="base">
                                            <p:cTn id="25" dur="1750" fill="hold"/>
                                            <p:tgtEl>
                                              <p:spTgt spid="83"/>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57000">
                                      <p:stCondLst>
                                        <p:cond delay="0"/>
                                      </p:stCondLst>
                                      <p:childTnLst>
                                        <p:set>
                                          <p:cBhvr>
                                            <p:cTn id="27" dur="1" fill="hold">
                                              <p:stCondLst>
                                                <p:cond delay="0"/>
                                              </p:stCondLst>
                                            </p:cTn>
                                            <p:tgtEl>
                                              <p:spTgt spid="84"/>
                                            </p:tgtEl>
                                            <p:attrNameLst>
                                              <p:attrName>style.visibility</p:attrName>
                                            </p:attrNameLst>
                                          </p:cBhvr>
                                          <p:to>
                                            <p:strVal val="visible"/>
                                          </p:to>
                                        </p:set>
                                        <p:anim calcmode="lin" valueType="num" p14:bounceEnd="57000">
                                          <p:cBhvr additive="base">
                                            <p:cTn id="28" dur="1750" fill="hold"/>
                                            <p:tgtEl>
                                              <p:spTgt spid="84"/>
                                            </p:tgtEl>
                                            <p:attrNameLst>
                                              <p:attrName>ppt_x</p:attrName>
                                            </p:attrNameLst>
                                          </p:cBhvr>
                                          <p:tavLst>
                                            <p:tav tm="0">
                                              <p:val>
                                                <p:strVal val="1+#ppt_w/2"/>
                                              </p:val>
                                            </p:tav>
                                            <p:tav tm="100000">
                                              <p:val>
                                                <p:strVal val="#ppt_x"/>
                                              </p:val>
                                            </p:tav>
                                          </p:tavLst>
                                        </p:anim>
                                        <p:anim calcmode="lin" valueType="num" p14:bounceEnd="57000">
                                          <p:cBhvr additive="base">
                                            <p:cTn id="29" dur="1750" fill="hold"/>
                                            <p:tgtEl>
                                              <p:spTgt spid="84"/>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14:presetBounceEnd="57000">
                                      <p:stCondLst>
                                        <p:cond delay="0"/>
                                      </p:stCondLst>
                                      <p:childTnLst>
                                        <p:set>
                                          <p:cBhvr>
                                            <p:cTn id="31" dur="1" fill="hold">
                                              <p:stCondLst>
                                                <p:cond delay="0"/>
                                              </p:stCondLst>
                                            </p:cTn>
                                            <p:tgtEl>
                                              <p:spTgt spid="85"/>
                                            </p:tgtEl>
                                            <p:attrNameLst>
                                              <p:attrName>style.visibility</p:attrName>
                                            </p:attrNameLst>
                                          </p:cBhvr>
                                          <p:to>
                                            <p:strVal val="visible"/>
                                          </p:to>
                                        </p:set>
                                        <p:anim calcmode="lin" valueType="num" p14:bounceEnd="57000">
                                          <p:cBhvr additive="base">
                                            <p:cTn id="32" dur="1750" fill="hold"/>
                                            <p:tgtEl>
                                              <p:spTgt spid="85"/>
                                            </p:tgtEl>
                                            <p:attrNameLst>
                                              <p:attrName>ppt_x</p:attrName>
                                            </p:attrNameLst>
                                          </p:cBhvr>
                                          <p:tavLst>
                                            <p:tav tm="0">
                                              <p:val>
                                                <p:strVal val="0-#ppt_w/2"/>
                                              </p:val>
                                            </p:tav>
                                            <p:tav tm="100000">
                                              <p:val>
                                                <p:strVal val="#ppt_x"/>
                                              </p:val>
                                            </p:tav>
                                          </p:tavLst>
                                        </p:anim>
                                        <p:anim calcmode="lin" valueType="num" p14:bounceEnd="57000">
                                          <p:cBhvr additive="base">
                                            <p:cTn id="33" dur="1750" fill="hold"/>
                                            <p:tgtEl>
                                              <p:spTgt spid="85"/>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14:presetBounceEnd="57000">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14:bounceEnd="57000">
                                          <p:cBhvr additive="base">
                                            <p:cTn id="36" dur="1750" fill="hold"/>
                                            <p:tgtEl>
                                              <p:spTgt spid="86"/>
                                            </p:tgtEl>
                                            <p:attrNameLst>
                                              <p:attrName>ppt_x</p:attrName>
                                            </p:attrNameLst>
                                          </p:cBhvr>
                                          <p:tavLst>
                                            <p:tav tm="0">
                                              <p:val>
                                                <p:strVal val="1+#ppt_w/2"/>
                                              </p:val>
                                            </p:tav>
                                            <p:tav tm="100000">
                                              <p:val>
                                                <p:strVal val="#ppt_x"/>
                                              </p:val>
                                            </p:tav>
                                          </p:tavLst>
                                        </p:anim>
                                        <p:anim calcmode="lin" valueType="num" p14:bounceEnd="57000">
                                          <p:cBhvr additive="base">
                                            <p:cTn id="37" dur="1750" fill="hold"/>
                                            <p:tgtEl>
                                              <p:spTgt spid="8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fade">
                                          <p:cBhvr>
                                            <p:cTn id="41"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withEffect">
                                      <p:stCondLst>
                                        <p:cond delay="10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0-#ppt_w/2"/>
                                              </p:val>
                                            </p:tav>
                                            <p:tav tm="100000">
                                              <p:val>
                                                <p:strVal val="#ppt_x"/>
                                              </p:val>
                                            </p:tav>
                                          </p:tavLst>
                                        </p:anim>
                                        <p:anim calcmode="lin" valueType="num">
                                          <p:cBhvr additive="base">
                                            <p:cTn id="8" dur="75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3" decel="100000" fill="hold" nodeType="withEffect">
                                      <p:stCondLst>
                                        <p:cond delay="100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750" fill="hold"/>
                                            <p:tgtEl>
                                              <p:spTgt spid="80"/>
                                            </p:tgtEl>
                                            <p:attrNameLst>
                                              <p:attrName>ppt_x</p:attrName>
                                            </p:attrNameLst>
                                          </p:cBhvr>
                                          <p:tavLst>
                                            <p:tav tm="0">
                                              <p:val>
                                                <p:strVal val="1+#ppt_w/2"/>
                                              </p:val>
                                            </p:tav>
                                            <p:tav tm="100000">
                                              <p:val>
                                                <p:strVal val="#ppt_x"/>
                                              </p:val>
                                            </p:tav>
                                          </p:tavLst>
                                        </p:anim>
                                        <p:anim calcmode="lin" valueType="num">
                                          <p:cBhvr additive="base">
                                            <p:cTn id="12" dur="750" fill="hold"/>
                                            <p:tgtEl>
                                              <p:spTgt spid="80"/>
                                            </p:tgtEl>
                                            <p:attrNameLst>
                                              <p:attrName>ppt_y</p:attrName>
                                            </p:attrNameLst>
                                          </p:cBhvr>
                                          <p:tavLst>
                                            <p:tav tm="0">
                                              <p:val>
                                                <p:strVal val="0-#ppt_h/2"/>
                                              </p:val>
                                            </p:tav>
                                            <p:tav tm="100000">
                                              <p:val>
                                                <p:strVal val="#ppt_y"/>
                                              </p:val>
                                            </p:tav>
                                          </p:tavLst>
                                        </p:anim>
                                      </p:childTnLst>
                                    </p:cTn>
                                  </p:par>
                                  <p:par>
                                    <p:cTn id="13" presetID="2" presetClass="entr" presetSubtype="12" decel="100000" fill="hold" nodeType="withEffect">
                                      <p:stCondLst>
                                        <p:cond delay="10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750" fill="hold"/>
                                            <p:tgtEl>
                                              <p:spTgt spid="81"/>
                                            </p:tgtEl>
                                            <p:attrNameLst>
                                              <p:attrName>ppt_x</p:attrName>
                                            </p:attrNameLst>
                                          </p:cBhvr>
                                          <p:tavLst>
                                            <p:tav tm="0">
                                              <p:val>
                                                <p:strVal val="0-#ppt_w/2"/>
                                              </p:val>
                                            </p:tav>
                                            <p:tav tm="100000">
                                              <p:val>
                                                <p:strVal val="#ppt_x"/>
                                              </p:val>
                                            </p:tav>
                                          </p:tavLst>
                                        </p:anim>
                                        <p:anim calcmode="lin" valueType="num">
                                          <p:cBhvr additive="base">
                                            <p:cTn id="16" dur="750" fill="hold"/>
                                            <p:tgtEl>
                                              <p:spTgt spid="81"/>
                                            </p:tgtEl>
                                            <p:attrNameLst>
                                              <p:attrName>ppt_y</p:attrName>
                                            </p:attrNameLst>
                                          </p:cBhvr>
                                          <p:tavLst>
                                            <p:tav tm="0">
                                              <p:val>
                                                <p:strVal val="1+#ppt_h/2"/>
                                              </p:val>
                                            </p:tav>
                                            <p:tav tm="100000">
                                              <p:val>
                                                <p:strVal val="#ppt_y"/>
                                              </p:val>
                                            </p:tav>
                                          </p:tavLst>
                                        </p:anim>
                                      </p:childTnLst>
                                    </p:cTn>
                                  </p:par>
                                  <p:par>
                                    <p:cTn id="17" presetID="2" presetClass="entr" presetSubtype="6" decel="100000"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750" fill="hold"/>
                                            <p:tgtEl>
                                              <p:spTgt spid="82"/>
                                            </p:tgtEl>
                                            <p:attrNameLst>
                                              <p:attrName>ppt_x</p:attrName>
                                            </p:attrNameLst>
                                          </p:cBhvr>
                                          <p:tavLst>
                                            <p:tav tm="0">
                                              <p:val>
                                                <p:strVal val="1+#ppt_w/2"/>
                                              </p:val>
                                            </p:tav>
                                            <p:tav tm="100000">
                                              <p:val>
                                                <p:strVal val="#ppt_x"/>
                                              </p:val>
                                            </p:tav>
                                          </p:tavLst>
                                        </p:anim>
                                        <p:anim calcmode="lin" valueType="num">
                                          <p:cBhvr additive="base">
                                            <p:cTn id="20" dur="750" fill="hold"/>
                                            <p:tgtEl>
                                              <p:spTgt spid="82"/>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additive="base">
                                            <p:cTn id="24" dur="1750" fill="hold"/>
                                            <p:tgtEl>
                                              <p:spTgt spid="83"/>
                                            </p:tgtEl>
                                            <p:attrNameLst>
                                              <p:attrName>ppt_x</p:attrName>
                                            </p:attrNameLst>
                                          </p:cBhvr>
                                          <p:tavLst>
                                            <p:tav tm="0">
                                              <p:val>
                                                <p:strVal val="0-#ppt_w/2"/>
                                              </p:val>
                                            </p:tav>
                                            <p:tav tm="100000">
                                              <p:val>
                                                <p:strVal val="#ppt_x"/>
                                              </p:val>
                                            </p:tav>
                                          </p:tavLst>
                                        </p:anim>
                                        <p:anim calcmode="lin" valueType="num">
                                          <p:cBhvr additive="base">
                                            <p:cTn id="25" dur="1750" fill="hold"/>
                                            <p:tgtEl>
                                              <p:spTgt spid="83"/>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84"/>
                                            </p:tgtEl>
                                            <p:attrNameLst>
                                              <p:attrName>style.visibility</p:attrName>
                                            </p:attrNameLst>
                                          </p:cBhvr>
                                          <p:to>
                                            <p:strVal val="visible"/>
                                          </p:to>
                                        </p:set>
                                        <p:anim calcmode="lin" valueType="num">
                                          <p:cBhvr additive="base">
                                            <p:cTn id="28" dur="1750" fill="hold"/>
                                            <p:tgtEl>
                                              <p:spTgt spid="84"/>
                                            </p:tgtEl>
                                            <p:attrNameLst>
                                              <p:attrName>ppt_x</p:attrName>
                                            </p:attrNameLst>
                                          </p:cBhvr>
                                          <p:tavLst>
                                            <p:tav tm="0">
                                              <p:val>
                                                <p:strVal val="1+#ppt_w/2"/>
                                              </p:val>
                                            </p:tav>
                                            <p:tav tm="100000">
                                              <p:val>
                                                <p:strVal val="#ppt_x"/>
                                              </p:val>
                                            </p:tav>
                                          </p:tavLst>
                                        </p:anim>
                                        <p:anim calcmode="lin" valueType="num">
                                          <p:cBhvr additive="base">
                                            <p:cTn id="29" dur="1750" fill="hold"/>
                                            <p:tgtEl>
                                              <p:spTgt spid="84"/>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85"/>
                                            </p:tgtEl>
                                            <p:attrNameLst>
                                              <p:attrName>style.visibility</p:attrName>
                                            </p:attrNameLst>
                                          </p:cBhvr>
                                          <p:to>
                                            <p:strVal val="visible"/>
                                          </p:to>
                                        </p:set>
                                        <p:anim calcmode="lin" valueType="num">
                                          <p:cBhvr additive="base">
                                            <p:cTn id="32" dur="1750" fill="hold"/>
                                            <p:tgtEl>
                                              <p:spTgt spid="85"/>
                                            </p:tgtEl>
                                            <p:attrNameLst>
                                              <p:attrName>ppt_x</p:attrName>
                                            </p:attrNameLst>
                                          </p:cBhvr>
                                          <p:tavLst>
                                            <p:tav tm="0">
                                              <p:val>
                                                <p:strVal val="0-#ppt_w/2"/>
                                              </p:val>
                                            </p:tav>
                                            <p:tav tm="100000">
                                              <p:val>
                                                <p:strVal val="#ppt_x"/>
                                              </p:val>
                                            </p:tav>
                                          </p:tavLst>
                                        </p:anim>
                                        <p:anim calcmode="lin" valueType="num">
                                          <p:cBhvr additive="base">
                                            <p:cTn id="33" dur="1750" fill="hold"/>
                                            <p:tgtEl>
                                              <p:spTgt spid="85"/>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1750" fill="hold"/>
                                            <p:tgtEl>
                                              <p:spTgt spid="86"/>
                                            </p:tgtEl>
                                            <p:attrNameLst>
                                              <p:attrName>ppt_x</p:attrName>
                                            </p:attrNameLst>
                                          </p:cBhvr>
                                          <p:tavLst>
                                            <p:tav tm="0">
                                              <p:val>
                                                <p:strVal val="1+#ppt_w/2"/>
                                              </p:val>
                                            </p:tav>
                                            <p:tav tm="100000">
                                              <p:val>
                                                <p:strVal val="#ppt_x"/>
                                              </p:val>
                                            </p:tav>
                                          </p:tavLst>
                                        </p:anim>
                                        <p:anim calcmode="lin" valueType="num">
                                          <p:cBhvr additive="base">
                                            <p:cTn id="37" dur="1750" fill="hold"/>
                                            <p:tgtEl>
                                              <p:spTgt spid="8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fade">
                                          <p:cBhvr>
                                            <p:cTn id="41"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9286875" y="-1143000"/>
            <a:ext cx="877163" cy="369332"/>
          </a:xfrm>
          <a:prstGeom prst="rect">
            <a:avLst/>
          </a:prstGeom>
          <a:noFill/>
        </p:spPr>
        <p:txBody>
          <a:bodyPr wrap="none" rtlCol="0">
            <a:spAutoFit/>
          </a:bodyPr>
          <a:lstStyle/>
          <a:p>
            <a:r>
              <a:rPr lang="zh-CN" altLang="en-US" dirty="0" smtClean="0">
                <a:cs typeface="+mn-ea"/>
                <a:sym typeface="+mn-lt"/>
              </a:rPr>
              <a:t>延迟符</a:t>
            </a:r>
            <a:endParaRPr lang="zh-CN" altLang="en-US" dirty="0">
              <a:cs typeface="+mn-ea"/>
              <a:sym typeface="+mn-lt"/>
            </a:endParaRPr>
          </a:p>
        </p:txBody>
      </p:sp>
      <p:sp>
        <p:nvSpPr>
          <p:cNvPr id="2" name="文本占位符 1"/>
          <p:cNvSpPr>
            <a:spLocks noGrp="1"/>
          </p:cNvSpPr>
          <p:nvPr>
            <p:ph type="body" sz="quarter" idx="10"/>
          </p:nvPr>
        </p:nvSpPr>
        <p:spPr/>
        <p:txBody>
          <a:bodyPr/>
          <a:lstStyle/>
          <a:p>
            <a:r>
              <a:rPr lang="en-US" altLang="zh-CN" dirty="0" smtClean="0"/>
              <a:t>02</a:t>
            </a:r>
            <a:endParaRPr lang="zh-CN" altLang="en-US" dirty="0"/>
          </a:p>
        </p:txBody>
      </p:sp>
      <p:sp>
        <p:nvSpPr>
          <p:cNvPr id="3" name="文本占位符 2"/>
          <p:cNvSpPr>
            <a:spLocks noGrp="1"/>
          </p:cNvSpPr>
          <p:nvPr>
            <p:ph type="body" sz="quarter" idx="11"/>
          </p:nvPr>
        </p:nvSpPr>
        <p:spPr/>
        <p:txBody>
          <a:bodyPr/>
          <a:lstStyle/>
          <a:p>
            <a:r>
              <a:rPr lang="zh-CN" altLang="en-US" dirty="0" smtClean="0">
                <a:solidFill>
                  <a:schemeClr val="tx1">
                    <a:lumMod val="75000"/>
                    <a:lumOff val="25000"/>
                  </a:schemeClr>
                </a:solidFill>
              </a:rPr>
              <a:t>点击输入第二章节标题内容</a:t>
            </a:r>
            <a:endParaRPr lang="zh-CN" altLang="en-US" dirty="0">
              <a:solidFill>
                <a:schemeClr val="tx1">
                  <a:lumMod val="75000"/>
                  <a:lumOff val="25000"/>
                </a:schemeClr>
              </a:solidFill>
            </a:endParaRPr>
          </a:p>
        </p:txBody>
      </p:sp>
      <p:sp>
        <p:nvSpPr>
          <p:cNvPr id="5" name="文本占位符 4"/>
          <p:cNvSpPr>
            <a:spLocks noGrp="1"/>
          </p:cNvSpPr>
          <p:nvPr>
            <p:ph type="body" sz="quarter" idx="12"/>
          </p:nvPr>
        </p:nvSpPr>
        <p:spPr/>
        <p:txBody>
          <a:bodyPr/>
          <a:lstStyle/>
          <a:p>
            <a:r>
              <a:rPr lang="zh-CN" altLang="en-US" dirty="0">
                <a:solidFill>
                  <a:schemeClr val="tx1">
                    <a:lumMod val="75000"/>
                    <a:lumOff val="25000"/>
                  </a:schemeClr>
                </a:solidFill>
              </a:rPr>
              <a:t>这里可以输入一下简单的概括性的内容文字，用户可以在投影机或者计算机上进行演示，也可以用户可以在投影机或者计算机上进行演示这里可以输入一下简单的概括性的内容</a:t>
            </a:r>
            <a:r>
              <a:rPr lang="zh-CN" altLang="en-US" dirty="0" smtClean="0">
                <a:solidFill>
                  <a:schemeClr val="tx1">
                    <a:lumMod val="75000"/>
                    <a:lumOff val="25000"/>
                  </a:schemeClr>
                </a:solidFill>
              </a:rPr>
              <a:t>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点击输入标题内容</a:t>
            </a:r>
          </a:p>
        </p:txBody>
      </p:sp>
      <p:sp>
        <p:nvSpPr>
          <p:cNvPr id="3" name="文本框 2"/>
          <p:cNvSpPr txBox="1"/>
          <p:nvPr/>
        </p:nvSpPr>
        <p:spPr>
          <a:xfrm>
            <a:off x="981512" y="1391125"/>
            <a:ext cx="3262432" cy="707886"/>
          </a:xfrm>
          <a:prstGeom prst="rect">
            <a:avLst/>
          </a:prstGeom>
          <a:noFill/>
        </p:spPr>
        <p:txBody>
          <a:bodyPr wrap="none" rtlCol="0">
            <a:spAutoFit/>
          </a:bodyPr>
          <a:lstStyle/>
          <a:p>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rPr>
              <a:t>成功项目展示</a:t>
            </a:r>
            <a:endPar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119888" y="4071834"/>
            <a:ext cx="3234517" cy="2365972"/>
            <a:chOff x="1119888" y="4071834"/>
            <a:chExt cx="3234517" cy="2365972"/>
          </a:xfrm>
        </p:grpSpPr>
        <p:sp>
          <p:nvSpPr>
            <p:cNvPr id="13" name="圆角矩形 12"/>
            <p:cNvSpPr/>
            <p:nvPr/>
          </p:nvSpPr>
          <p:spPr>
            <a:xfrm rot="5391019">
              <a:off x="1554161" y="3637561"/>
              <a:ext cx="2365972" cy="3234517"/>
            </a:xfrm>
            <a:prstGeom prst="roundRect">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t="7559" b="8635"/>
            <a:stretch>
              <a:fillRect/>
            </a:stretch>
          </p:blipFill>
          <p:spPr>
            <a:xfrm>
              <a:off x="1253803" y="4266870"/>
              <a:ext cx="2966688" cy="2033948"/>
            </a:xfrm>
            <a:prstGeom prst="roundRect">
              <a:avLst/>
            </a:prstGeom>
            <a:solidFill>
              <a:srgbClr val="03787A"/>
            </a:solidFill>
            <a:ln w="22225">
              <a:solidFill>
                <a:schemeClr val="bg1"/>
              </a:solidFill>
            </a:ln>
            <a:effectLst>
              <a:outerShdw blurRad="419100" dist="419100" dir="3600000" algn="tl" rotWithShape="0">
                <a:srgbClr val="7E418A">
                  <a:alpha val="50000"/>
                </a:srgbClr>
              </a:outerShdw>
            </a:effectLst>
          </p:spPr>
        </p:pic>
      </p:grpSp>
      <p:grpSp>
        <p:nvGrpSpPr>
          <p:cNvPr id="14" name="组合 13"/>
          <p:cNvGrpSpPr/>
          <p:nvPr/>
        </p:nvGrpSpPr>
        <p:grpSpPr>
          <a:xfrm>
            <a:off x="8336660" y="4071833"/>
            <a:ext cx="3234517" cy="2365972"/>
            <a:chOff x="8336660" y="4071833"/>
            <a:chExt cx="3234517" cy="2365972"/>
          </a:xfrm>
        </p:grpSpPr>
        <p:sp>
          <p:nvSpPr>
            <p:cNvPr id="12" name="圆角矩形 11"/>
            <p:cNvSpPr/>
            <p:nvPr/>
          </p:nvSpPr>
          <p:spPr>
            <a:xfrm rot="5391019">
              <a:off x="8770933" y="3637560"/>
              <a:ext cx="2365972" cy="3234517"/>
            </a:xfrm>
            <a:prstGeom prst="roundRect">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pic>
          <p:nvPicPr>
            <p:cNvPr id="5" name="图片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500975" y="4266869"/>
              <a:ext cx="2905887" cy="2033949"/>
            </a:xfrm>
            <a:prstGeom prst="roundRect">
              <a:avLst/>
            </a:prstGeom>
            <a:solidFill>
              <a:srgbClr val="03787A"/>
            </a:solidFill>
            <a:ln w="22225">
              <a:solidFill>
                <a:schemeClr val="bg1"/>
              </a:solidFill>
            </a:ln>
            <a:effectLst>
              <a:outerShdw blurRad="419100" dist="419100" dir="3600000" algn="tl" rotWithShape="0">
                <a:srgbClr val="7E418A">
                  <a:alpha val="50000"/>
                </a:srgbClr>
              </a:outerShdw>
            </a:effectLst>
          </p:spPr>
        </p:pic>
      </p:grpSp>
      <p:grpSp>
        <p:nvGrpSpPr>
          <p:cNvPr id="15" name="组合 14"/>
          <p:cNvGrpSpPr/>
          <p:nvPr/>
        </p:nvGrpSpPr>
        <p:grpSpPr>
          <a:xfrm>
            <a:off x="4918948" y="4100857"/>
            <a:ext cx="3234517" cy="2365972"/>
            <a:chOff x="4918948" y="4100857"/>
            <a:chExt cx="3234517" cy="2365972"/>
          </a:xfrm>
        </p:grpSpPr>
        <p:sp>
          <p:nvSpPr>
            <p:cNvPr id="11" name="圆角矩形 10"/>
            <p:cNvSpPr/>
            <p:nvPr/>
          </p:nvSpPr>
          <p:spPr>
            <a:xfrm rot="5391019">
              <a:off x="5353221" y="3666584"/>
              <a:ext cx="2365972" cy="3234517"/>
            </a:xfrm>
            <a:prstGeom prst="roundRect">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pic>
          <p:nvPicPr>
            <p:cNvPr id="6" name="图片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077309" y="4267943"/>
              <a:ext cx="2917796" cy="2032980"/>
            </a:xfrm>
            <a:prstGeom prst="roundRect">
              <a:avLst/>
            </a:prstGeom>
            <a:solidFill>
              <a:srgbClr val="03787A"/>
            </a:solidFill>
            <a:ln w="22225">
              <a:solidFill>
                <a:schemeClr val="bg1"/>
              </a:solidFill>
            </a:ln>
            <a:effectLst>
              <a:outerShdw blurRad="419100" dist="419100" dir="3600000" algn="tl" rotWithShape="0">
                <a:srgbClr val="7E418A">
                  <a:alpha val="50000"/>
                </a:srgbClr>
              </a:outerShdw>
            </a:effectLst>
          </p:spPr>
        </p:pic>
      </p:grpSp>
      <p:grpSp>
        <p:nvGrpSpPr>
          <p:cNvPr id="16" name="组合 15"/>
          <p:cNvGrpSpPr/>
          <p:nvPr/>
        </p:nvGrpSpPr>
        <p:grpSpPr>
          <a:xfrm>
            <a:off x="8433696" y="957684"/>
            <a:ext cx="3040446" cy="3009254"/>
            <a:chOff x="8433696" y="957684"/>
            <a:chExt cx="3040446" cy="3009254"/>
          </a:xfrm>
        </p:grpSpPr>
        <p:sp>
          <p:nvSpPr>
            <p:cNvPr id="10" name="圆角矩形 9"/>
            <p:cNvSpPr/>
            <p:nvPr/>
          </p:nvSpPr>
          <p:spPr>
            <a:xfrm rot="5391019">
              <a:off x="8449292" y="942088"/>
              <a:ext cx="3009254" cy="3040446"/>
            </a:xfrm>
            <a:prstGeom prst="roundRect">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pic>
          <p:nvPicPr>
            <p:cNvPr id="7" name="图片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642156" y="1156913"/>
              <a:ext cx="2623527" cy="2610797"/>
            </a:xfrm>
            <a:prstGeom prst="roundRect">
              <a:avLst/>
            </a:prstGeom>
            <a:solidFill>
              <a:srgbClr val="03787A"/>
            </a:solidFill>
            <a:ln w="22225">
              <a:solidFill>
                <a:schemeClr val="bg1"/>
              </a:solidFill>
            </a:ln>
            <a:effectLst>
              <a:outerShdw blurRad="419100" dist="419100" dir="3600000" algn="tl" rotWithShape="0">
                <a:srgbClr val="7E418A">
                  <a:alpha val="50000"/>
                </a:srgbClr>
              </a:outerShdw>
            </a:effectLst>
          </p:spPr>
        </p:pic>
      </p:grpSp>
      <p:sp>
        <p:nvSpPr>
          <p:cNvPr id="8" name="文本框 7"/>
          <p:cNvSpPr txBox="1"/>
          <p:nvPr/>
        </p:nvSpPr>
        <p:spPr>
          <a:xfrm>
            <a:off x="981512" y="2310597"/>
            <a:ext cx="6954572" cy="523220"/>
          </a:xfrm>
          <a:prstGeom prst="rect">
            <a:avLst/>
          </a:prstGeom>
          <a:noFill/>
        </p:spPr>
        <p:txBody>
          <a:bodyPr wrap="squar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请在这里输入您的文本，或复制粘贴您的文字。可更改大小和字体。请在这里输入您的文本，或复制粘贴您的文字。可更改大小和字体。</a:t>
            </a:r>
          </a:p>
        </p:txBody>
      </p:sp>
      <p:sp>
        <p:nvSpPr>
          <p:cNvPr id="9" name="文本框 8"/>
          <p:cNvSpPr txBox="1"/>
          <p:nvPr/>
        </p:nvSpPr>
        <p:spPr>
          <a:xfrm>
            <a:off x="974621" y="3019392"/>
            <a:ext cx="6954572" cy="738664"/>
          </a:xfrm>
          <a:prstGeom prst="rect">
            <a:avLst/>
          </a:prstGeom>
          <a:noFill/>
        </p:spPr>
        <p:txBody>
          <a:bodyPr wrap="square" rtlCol="0">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请在这里输入您的文本，或复制粘贴您的文字。可更改大小和字体。请在这里输入您的文本，或复制粘贴您的文字。可更改大小和字体。请在这里输入您的文本，或复制粘贴您的文</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字亮亮图文旗舰店</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https://liangliangtuwen.tmall.com</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mb/>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7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57000">
                                          <p:cBhvr additive="base">
                                            <p:cTn id="7" dur="1250" fill="hold"/>
                                            <p:tgtEl>
                                              <p:spTgt spid="16"/>
                                            </p:tgtEl>
                                            <p:attrNameLst>
                                              <p:attrName>ppt_x</p:attrName>
                                            </p:attrNameLst>
                                          </p:cBhvr>
                                          <p:tavLst>
                                            <p:tav tm="0">
                                              <p:val>
                                                <p:strVal val="1+#ppt_w/2"/>
                                              </p:val>
                                            </p:tav>
                                            <p:tav tm="100000">
                                              <p:val>
                                                <p:strVal val="#ppt_x"/>
                                              </p:val>
                                            </p:tav>
                                          </p:tavLst>
                                        </p:anim>
                                        <p:anim calcmode="lin" valueType="num" p14:bounceEnd="57000">
                                          <p:cBhvr additive="base">
                                            <p:cTn id="8" dur="125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7000">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14:bounceEnd="57000">
                                          <p:cBhvr additive="base">
                                            <p:cTn id="11" dur="1250" fill="hold"/>
                                            <p:tgtEl>
                                              <p:spTgt spid="14"/>
                                            </p:tgtEl>
                                            <p:attrNameLst>
                                              <p:attrName>ppt_x</p:attrName>
                                            </p:attrNameLst>
                                          </p:cBhvr>
                                          <p:tavLst>
                                            <p:tav tm="0">
                                              <p:val>
                                                <p:strVal val="1+#ppt_w/2"/>
                                              </p:val>
                                            </p:tav>
                                            <p:tav tm="100000">
                                              <p:val>
                                                <p:strVal val="#ppt_x"/>
                                              </p:val>
                                            </p:tav>
                                          </p:tavLst>
                                        </p:anim>
                                        <p:anim calcmode="lin" valueType="num" p14:bounceEnd="57000">
                                          <p:cBhvr additive="base">
                                            <p:cTn id="12" dur="12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57000">
                                      <p:stCondLst>
                                        <p:cond delay="750"/>
                                      </p:stCondLst>
                                      <p:childTnLst>
                                        <p:set>
                                          <p:cBhvr>
                                            <p:cTn id="14" dur="1" fill="hold">
                                              <p:stCondLst>
                                                <p:cond delay="0"/>
                                              </p:stCondLst>
                                            </p:cTn>
                                            <p:tgtEl>
                                              <p:spTgt spid="15"/>
                                            </p:tgtEl>
                                            <p:attrNameLst>
                                              <p:attrName>style.visibility</p:attrName>
                                            </p:attrNameLst>
                                          </p:cBhvr>
                                          <p:to>
                                            <p:strVal val="visible"/>
                                          </p:to>
                                        </p:set>
                                        <p:anim calcmode="lin" valueType="num" p14:bounceEnd="57000">
                                          <p:cBhvr additive="base">
                                            <p:cTn id="15" dur="1250" fill="hold"/>
                                            <p:tgtEl>
                                              <p:spTgt spid="15"/>
                                            </p:tgtEl>
                                            <p:attrNameLst>
                                              <p:attrName>ppt_x</p:attrName>
                                            </p:attrNameLst>
                                          </p:cBhvr>
                                          <p:tavLst>
                                            <p:tav tm="0">
                                              <p:val>
                                                <p:strVal val="1+#ppt_w/2"/>
                                              </p:val>
                                            </p:tav>
                                            <p:tav tm="100000">
                                              <p:val>
                                                <p:strVal val="#ppt_x"/>
                                              </p:val>
                                            </p:tav>
                                          </p:tavLst>
                                        </p:anim>
                                        <p:anim calcmode="lin" valueType="num" p14:bounceEnd="57000">
                                          <p:cBhvr additive="base">
                                            <p:cTn id="16" dur="125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57000">
                                      <p:stCondLst>
                                        <p:cond delay="1500"/>
                                      </p:stCondLst>
                                      <p:childTnLst>
                                        <p:set>
                                          <p:cBhvr>
                                            <p:cTn id="18" dur="1" fill="hold">
                                              <p:stCondLst>
                                                <p:cond delay="0"/>
                                              </p:stCondLst>
                                            </p:cTn>
                                            <p:tgtEl>
                                              <p:spTgt spid="17"/>
                                            </p:tgtEl>
                                            <p:attrNameLst>
                                              <p:attrName>style.visibility</p:attrName>
                                            </p:attrNameLst>
                                          </p:cBhvr>
                                          <p:to>
                                            <p:strVal val="visible"/>
                                          </p:to>
                                        </p:set>
                                        <p:anim calcmode="lin" valueType="num" p14:bounceEnd="57000">
                                          <p:cBhvr additive="base">
                                            <p:cTn id="19" dur="1250" fill="hold"/>
                                            <p:tgtEl>
                                              <p:spTgt spid="17"/>
                                            </p:tgtEl>
                                            <p:attrNameLst>
                                              <p:attrName>ppt_x</p:attrName>
                                            </p:attrNameLst>
                                          </p:cBhvr>
                                          <p:tavLst>
                                            <p:tav tm="0">
                                              <p:val>
                                                <p:strVal val="1+#ppt_w/2"/>
                                              </p:val>
                                            </p:tav>
                                            <p:tav tm="100000">
                                              <p:val>
                                                <p:strVal val="#ppt_x"/>
                                              </p:val>
                                            </p:tav>
                                          </p:tavLst>
                                        </p:anim>
                                        <p:anim calcmode="lin" valueType="num" p14:bounceEnd="57000">
                                          <p:cBhvr additive="base">
                                            <p:cTn id="20" dur="125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250" fill="hold"/>
                                            <p:tgtEl>
                                              <p:spTgt spid="16"/>
                                            </p:tgtEl>
                                            <p:attrNameLst>
                                              <p:attrName>ppt_x</p:attrName>
                                            </p:attrNameLst>
                                          </p:cBhvr>
                                          <p:tavLst>
                                            <p:tav tm="0">
                                              <p:val>
                                                <p:strVal val="1+#ppt_w/2"/>
                                              </p:val>
                                            </p:tav>
                                            <p:tav tm="100000">
                                              <p:val>
                                                <p:strVal val="#ppt_x"/>
                                              </p:val>
                                            </p:tav>
                                          </p:tavLst>
                                        </p:anim>
                                        <p:anim calcmode="lin" valueType="num">
                                          <p:cBhvr additive="base">
                                            <p:cTn id="8" dur="125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250" fill="hold"/>
                                            <p:tgtEl>
                                              <p:spTgt spid="14"/>
                                            </p:tgtEl>
                                            <p:attrNameLst>
                                              <p:attrName>ppt_x</p:attrName>
                                            </p:attrNameLst>
                                          </p:cBhvr>
                                          <p:tavLst>
                                            <p:tav tm="0">
                                              <p:val>
                                                <p:strVal val="1+#ppt_w/2"/>
                                              </p:val>
                                            </p:tav>
                                            <p:tav tm="100000">
                                              <p:val>
                                                <p:strVal val="#ppt_x"/>
                                              </p:val>
                                            </p:tav>
                                          </p:tavLst>
                                        </p:anim>
                                        <p:anim calcmode="lin" valueType="num">
                                          <p:cBhvr additive="base">
                                            <p:cTn id="12" dur="12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75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250" fill="hold"/>
                                            <p:tgtEl>
                                              <p:spTgt spid="15"/>
                                            </p:tgtEl>
                                            <p:attrNameLst>
                                              <p:attrName>ppt_x</p:attrName>
                                            </p:attrNameLst>
                                          </p:cBhvr>
                                          <p:tavLst>
                                            <p:tav tm="0">
                                              <p:val>
                                                <p:strVal val="1+#ppt_w/2"/>
                                              </p:val>
                                            </p:tav>
                                            <p:tav tm="100000">
                                              <p:val>
                                                <p:strVal val="#ppt_x"/>
                                              </p:val>
                                            </p:tav>
                                          </p:tavLst>
                                        </p:anim>
                                        <p:anim calcmode="lin" valueType="num">
                                          <p:cBhvr additive="base">
                                            <p:cTn id="16" dur="125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15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250" fill="hold"/>
                                            <p:tgtEl>
                                              <p:spTgt spid="17"/>
                                            </p:tgtEl>
                                            <p:attrNameLst>
                                              <p:attrName>ppt_x</p:attrName>
                                            </p:attrNameLst>
                                          </p:cBhvr>
                                          <p:tavLst>
                                            <p:tav tm="0">
                                              <p:val>
                                                <p:strVal val="1+#ppt_w/2"/>
                                              </p:val>
                                            </p:tav>
                                            <p:tav tm="100000">
                                              <p:val>
                                                <p:strVal val="#ppt_x"/>
                                              </p:val>
                                            </p:tav>
                                          </p:tavLst>
                                        </p:anim>
                                        <p:anim calcmode="lin" valueType="num">
                                          <p:cBhvr additive="base">
                                            <p:cTn id="20" dur="125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点击输入标题内容</a:t>
            </a:r>
          </a:p>
        </p:txBody>
      </p:sp>
      <p:grpSp>
        <p:nvGrpSpPr>
          <p:cNvPr id="3" name="组合 2"/>
          <p:cNvGrpSpPr/>
          <p:nvPr/>
        </p:nvGrpSpPr>
        <p:grpSpPr>
          <a:xfrm>
            <a:off x="7466963" y="2414897"/>
            <a:ext cx="2593566" cy="2595074"/>
            <a:chOff x="7492363" y="2813066"/>
            <a:chExt cx="2593566" cy="2595074"/>
          </a:xfrm>
        </p:grpSpPr>
        <p:grpSp>
          <p:nvGrpSpPr>
            <p:cNvPr id="4" name="组合 3"/>
            <p:cNvGrpSpPr/>
            <p:nvPr/>
          </p:nvGrpSpPr>
          <p:grpSpPr>
            <a:xfrm>
              <a:off x="7492363" y="2813066"/>
              <a:ext cx="2593566" cy="2595074"/>
              <a:chOff x="5221708" y="2554200"/>
              <a:chExt cx="1748583" cy="1749600"/>
            </a:xfrm>
          </p:grpSpPr>
          <p:sp>
            <p:nvSpPr>
              <p:cNvPr id="6" name="椭圆 5"/>
              <p:cNvSpPr>
                <a:spLocks noChangeAspect="1"/>
              </p:cNvSpPr>
              <p:nvPr/>
            </p:nvSpPr>
            <p:spPr>
              <a:xfrm>
                <a:off x="5221708" y="2583000"/>
                <a:ext cx="1693000" cy="1692000"/>
              </a:xfrm>
              <a:prstGeom prst="ellipse">
                <a:avLst/>
              </a:prstGeom>
              <a:gradFill flip="none" rotWithShape="1">
                <a:gsLst>
                  <a:gs pos="11000">
                    <a:schemeClr val="bg1">
                      <a:lumMod val="85000"/>
                    </a:schemeClr>
                  </a:gs>
                  <a:gs pos="48000">
                    <a:schemeClr val="bg1"/>
                  </a:gs>
                </a:gsLst>
                <a:path path="circle">
                  <a:fillToRect r="100000" b="100000"/>
                </a:path>
                <a:tileRect l="-100000" t="-100000"/>
              </a:gradFill>
              <a:ln>
                <a:gradFill>
                  <a:gsLst>
                    <a:gs pos="22000">
                      <a:schemeClr val="bg1">
                        <a:lumMod val="85000"/>
                      </a:schemeClr>
                    </a:gs>
                    <a:gs pos="58000">
                      <a:schemeClr val="bg1"/>
                    </a:gs>
                  </a:gsLst>
                  <a:lin ang="5400000" scaled="1"/>
                </a:gradFill>
              </a:ln>
              <a:effectLst>
                <a:innerShdw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 name="同心圆 6"/>
              <p:cNvSpPr/>
              <p:nvPr/>
            </p:nvSpPr>
            <p:spPr>
              <a:xfrm>
                <a:off x="5221708" y="2554200"/>
                <a:ext cx="1748583" cy="1749600"/>
              </a:xfrm>
              <a:prstGeom prst="donut">
                <a:avLst>
                  <a:gd name="adj" fmla="val 12565"/>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grpSp>
        <p:sp>
          <p:nvSpPr>
            <p:cNvPr id="5" name="Freeform 18"/>
            <p:cNvSpPr>
              <a:spLocks noChangeAspect="1" noEditPoints="1"/>
            </p:cNvSpPr>
            <p:nvPr/>
          </p:nvSpPr>
          <p:spPr bwMode="auto">
            <a:xfrm>
              <a:off x="8402247" y="3779532"/>
              <a:ext cx="827990" cy="662139"/>
            </a:xfrm>
            <a:custGeom>
              <a:avLst/>
              <a:gdLst>
                <a:gd name="T0" fmla="*/ 246 w 581"/>
                <a:gd name="T1" fmla="*/ 181 h 465"/>
                <a:gd name="T2" fmla="*/ 162 w 581"/>
                <a:gd name="T3" fmla="*/ 181 h 465"/>
                <a:gd name="T4" fmla="*/ 118 w 581"/>
                <a:gd name="T5" fmla="*/ 234 h 465"/>
                <a:gd name="T6" fmla="*/ 140 w 581"/>
                <a:gd name="T7" fmla="*/ 325 h 465"/>
                <a:gd name="T8" fmla="*/ 231 w 581"/>
                <a:gd name="T9" fmla="*/ 347 h 465"/>
                <a:gd name="T10" fmla="*/ 284 w 581"/>
                <a:gd name="T11" fmla="*/ 303 h 465"/>
                <a:gd name="T12" fmla="*/ 284 w 581"/>
                <a:gd name="T13" fmla="*/ 219 h 465"/>
                <a:gd name="T14" fmla="*/ 193 w 581"/>
                <a:gd name="T15" fmla="*/ 288 h 465"/>
                <a:gd name="T16" fmla="*/ 193 w 581"/>
                <a:gd name="T17" fmla="*/ 234 h 465"/>
                <a:gd name="T18" fmla="*/ 231 w 581"/>
                <a:gd name="T19" fmla="*/ 272 h 465"/>
                <a:gd name="T20" fmla="*/ 329 w 581"/>
                <a:gd name="T21" fmla="*/ 98 h 465"/>
                <a:gd name="T22" fmla="*/ 231 w 581"/>
                <a:gd name="T23" fmla="*/ 57 h 465"/>
                <a:gd name="T24" fmla="*/ 107 w 581"/>
                <a:gd name="T25" fmla="*/ 126 h 465"/>
                <a:gd name="T26" fmla="*/ 69 w 581"/>
                <a:gd name="T27" fmla="*/ 164 h 465"/>
                <a:gd name="T28" fmla="*/ 0 w 581"/>
                <a:gd name="T29" fmla="*/ 288 h 465"/>
                <a:gd name="T30" fmla="*/ 41 w 581"/>
                <a:gd name="T31" fmla="*/ 386 h 465"/>
                <a:gd name="T32" fmla="*/ 177 w 581"/>
                <a:gd name="T33" fmla="*/ 425 h 465"/>
                <a:gd name="T34" fmla="*/ 231 w 581"/>
                <a:gd name="T35" fmla="*/ 425 h 465"/>
                <a:gd name="T36" fmla="*/ 368 w 581"/>
                <a:gd name="T37" fmla="*/ 386 h 465"/>
                <a:gd name="T38" fmla="*/ 408 w 581"/>
                <a:gd name="T39" fmla="*/ 288 h 465"/>
                <a:gd name="T40" fmla="*/ 339 w 581"/>
                <a:gd name="T41" fmla="*/ 164 h 465"/>
                <a:gd name="T42" fmla="*/ 305 w 581"/>
                <a:gd name="T43" fmla="*/ 362 h 465"/>
                <a:gd name="T44" fmla="*/ 204 w 581"/>
                <a:gd name="T45" fmla="*/ 404 h 465"/>
                <a:gd name="T46" fmla="*/ 103 w 581"/>
                <a:gd name="T47" fmla="*/ 362 h 465"/>
                <a:gd name="T48" fmla="*/ 61 w 581"/>
                <a:gd name="T49" fmla="*/ 261 h 465"/>
                <a:gd name="T50" fmla="*/ 103 w 581"/>
                <a:gd name="T51" fmla="*/ 160 h 465"/>
                <a:gd name="T52" fmla="*/ 124 w 581"/>
                <a:gd name="T53" fmla="*/ 143 h 465"/>
                <a:gd name="T54" fmla="*/ 231 w 581"/>
                <a:gd name="T55" fmla="*/ 121 h 465"/>
                <a:gd name="T56" fmla="*/ 322 w 581"/>
                <a:gd name="T57" fmla="*/ 181 h 465"/>
                <a:gd name="T58" fmla="*/ 344 w 581"/>
                <a:gd name="T59" fmla="*/ 288 h 465"/>
                <a:gd name="T60" fmla="*/ 562 w 581"/>
                <a:gd name="T61" fmla="*/ 37 h 465"/>
                <a:gd name="T62" fmla="*/ 498 w 581"/>
                <a:gd name="T63" fmla="*/ 19 h 465"/>
                <a:gd name="T64" fmla="*/ 473 w 581"/>
                <a:gd name="T65" fmla="*/ 19 h 465"/>
                <a:gd name="T66" fmla="*/ 410 w 581"/>
                <a:gd name="T67" fmla="*/ 37 h 465"/>
                <a:gd name="T68" fmla="*/ 391 w 581"/>
                <a:gd name="T69" fmla="*/ 83 h 465"/>
                <a:gd name="T70" fmla="*/ 423 w 581"/>
                <a:gd name="T71" fmla="*/ 140 h 465"/>
                <a:gd name="T72" fmla="*/ 441 w 581"/>
                <a:gd name="T73" fmla="*/ 158 h 465"/>
                <a:gd name="T74" fmla="*/ 498 w 581"/>
                <a:gd name="T75" fmla="*/ 190 h 465"/>
                <a:gd name="T76" fmla="*/ 544 w 581"/>
                <a:gd name="T77" fmla="*/ 171 h 465"/>
                <a:gd name="T78" fmla="*/ 562 w 581"/>
                <a:gd name="T79" fmla="*/ 108 h 465"/>
                <a:gd name="T80" fmla="*/ 562 w 581"/>
                <a:gd name="T81" fmla="*/ 83 h 465"/>
                <a:gd name="T82" fmla="*/ 533 w 581"/>
                <a:gd name="T83" fmla="*/ 142 h 465"/>
                <a:gd name="T84" fmla="*/ 486 w 581"/>
                <a:gd name="T85" fmla="*/ 162 h 465"/>
                <a:gd name="T86" fmla="*/ 439 w 581"/>
                <a:gd name="T87" fmla="*/ 142 h 465"/>
                <a:gd name="T88" fmla="*/ 419 w 581"/>
                <a:gd name="T89" fmla="*/ 95 h 465"/>
                <a:gd name="T90" fmla="*/ 439 w 581"/>
                <a:gd name="T91" fmla="*/ 48 h 465"/>
                <a:gd name="T92" fmla="*/ 449 w 581"/>
                <a:gd name="T93" fmla="*/ 40 h 465"/>
                <a:gd name="T94" fmla="*/ 498 w 581"/>
                <a:gd name="T95" fmla="*/ 30 h 465"/>
                <a:gd name="T96" fmla="*/ 541 w 581"/>
                <a:gd name="T97" fmla="*/ 58 h 465"/>
                <a:gd name="T98" fmla="*/ 551 w 581"/>
                <a:gd name="T99" fmla="*/ 108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1" h="465">
                  <a:moveTo>
                    <a:pt x="284" y="219"/>
                  </a:moveTo>
                  <a:cubicBezTo>
                    <a:pt x="280" y="211"/>
                    <a:pt x="274" y="204"/>
                    <a:pt x="268" y="197"/>
                  </a:cubicBezTo>
                  <a:cubicBezTo>
                    <a:pt x="261" y="191"/>
                    <a:pt x="254" y="185"/>
                    <a:pt x="246" y="181"/>
                  </a:cubicBezTo>
                  <a:cubicBezTo>
                    <a:pt x="241" y="179"/>
                    <a:pt x="236" y="177"/>
                    <a:pt x="231" y="175"/>
                  </a:cubicBezTo>
                  <a:cubicBezTo>
                    <a:pt x="213" y="170"/>
                    <a:pt x="195" y="170"/>
                    <a:pt x="177" y="175"/>
                  </a:cubicBezTo>
                  <a:cubicBezTo>
                    <a:pt x="172" y="177"/>
                    <a:pt x="167" y="179"/>
                    <a:pt x="162" y="181"/>
                  </a:cubicBezTo>
                  <a:cubicBezTo>
                    <a:pt x="154" y="185"/>
                    <a:pt x="147" y="191"/>
                    <a:pt x="140" y="197"/>
                  </a:cubicBezTo>
                  <a:cubicBezTo>
                    <a:pt x="134" y="204"/>
                    <a:pt x="128" y="211"/>
                    <a:pt x="124" y="219"/>
                  </a:cubicBezTo>
                  <a:cubicBezTo>
                    <a:pt x="122" y="224"/>
                    <a:pt x="120" y="229"/>
                    <a:pt x="118" y="234"/>
                  </a:cubicBezTo>
                  <a:cubicBezTo>
                    <a:pt x="113" y="252"/>
                    <a:pt x="113" y="270"/>
                    <a:pt x="118" y="288"/>
                  </a:cubicBezTo>
                  <a:cubicBezTo>
                    <a:pt x="120" y="293"/>
                    <a:pt x="122" y="298"/>
                    <a:pt x="124" y="303"/>
                  </a:cubicBezTo>
                  <a:cubicBezTo>
                    <a:pt x="128" y="311"/>
                    <a:pt x="134" y="318"/>
                    <a:pt x="140" y="325"/>
                  </a:cubicBezTo>
                  <a:cubicBezTo>
                    <a:pt x="147" y="331"/>
                    <a:pt x="154" y="337"/>
                    <a:pt x="162" y="341"/>
                  </a:cubicBezTo>
                  <a:cubicBezTo>
                    <a:pt x="167" y="343"/>
                    <a:pt x="172" y="345"/>
                    <a:pt x="177" y="347"/>
                  </a:cubicBezTo>
                  <a:cubicBezTo>
                    <a:pt x="195" y="352"/>
                    <a:pt x="213" y="352"/>
                    <a:pt x="231" y="347"/>
                  </a:cubicBezTo>
                  <a:cubicBezTo>
                    <a:pt x="236" y="345"/>
                    <a:pt x="241" y="343"/>
                    <a:pt x="246" y="341"/>
                  </a:cubicBezTo>
                  <a:cubicBezTo>
                    <a:pt x="254" y="337"/>
                    <a:pt x="261" y="331"/>
                    <a:pt x="268" y="325"/>
                  </a:cubicBezTo>
                  <a:cubicBezTo>
                    <a:pt x="274" y="318"/>
                    <a:pt x="280" y="311"/>
                    <a:pt x="284" y="303"/>
                  </a:cubicBezTo>
                  <a:cubicBezTo>
                    <a:pt x="286" y="298"/>
                    <a:pt x="288" y="293"/>
                    <a:pt x="290" y="288"/>
                  </a:cubicBezTo>
                  <a:cubicBezTo>
                    <a:pt x="295" y="270"/>
                    <a:pt x="295" y="252"/>
                    <a:pt x="290" y="234"/>
                  </a:cubicBezTo>
                  <a:cubicBezTo>
                    <a:pt x="288" y="229"/>
                    <a:pt x="286" y="224"/>
                    <a:pt x="284" y="219"/>
                  </a:cubicBezTo>
                  <a:close/>
                  <a:moveTo>
                    <a:pt x="231" y="272"/>
                  </a:moveTo>
                  <a:cubicBezTo>
                    <a:pt x="215" y="288"/>
                    <a:pt x="215" y="288"/>
                    <a:pt x="215" y="288"/>
                  </a:cubicBezTo>
                  <a:cubicBezTo>
                    <a:pt x="193" y="288"/>
                    <a:pt x="193" y="288"/>
                    <a:pt x="193" y="288"/>
                  </a:cubicBezTo>
                  <a:cubicBezTo>
                    <a:pt x="177" y="272"/>
                    <a:pt x="177" y="272"/>
                    <a:pt x="177" y="272"/>
                  </a:cubicBezTo>
                  <a:cubicBezTo>
                    <a:pt x="177" y="250"/>
                    <a:pt x="177" y="250"/>
                    <a:pt x="177" y="250"/>
                  </a:cubicBezTo>
                  <a:cubicBezTo>
                    <a:pt x="193" y="234"/>
                    <a:pt x="193" y="234"/>
                    <a:pt x="193" y="234"/>
                  </a:cubicBezTo>
                  <a:cubicBezTo>
                    <a:pt x="215" y="234"/>
                    <a:pt x="215" y="234"/>
                    <a:pt x="215" y="234"/>
                  </a:cubicBezTo>
                  <a:cubicBezTo>
                    <a:pt x="231" y="250"/>
                    <a:pt x="231" y="250"/>
                    <a:pt x="231" y="250"/>
                  </a:cubicBezTo>
                  <a:lnTo>
                    <a:pt x="231" y="272"/>
                  </a:lnTo>
                  <a:close/>
                  <a:moveTo>
                    <a:pt x="339" y="164"/>
                  </a:moveTo>
                  <a:cubicBezTo>
                    <a:pt x="368" y="136"/>
                    <a:pt x="368" y="136"/>
                    <a:pt x="368" y="136"/>
                  </a:cubicBezTo>
                  <a:cubicBezTo>
                    <a:pt x="329" y="98"/>
                    <a:pt x="329" y="98"/>
                    <a:pt x="329" y="98"/>
                  </a:cubicBezTo>
                  <a:cubicBezTo>
                    <a:pt x="301" y="126"/>
                    <a:pt x="301" y="126"/>
                    <a:pt x="301" y="126"/>
                  </a:cubicBezTo>
                  <a:cubicBezTo>
                    <a:pt x="280" y="110"/>
                    <a:pt x="256" y="101"/>
                    <a:pt x="231" y="97"/>
                  </a:cubicBezTo>
                  <a:cubicBezTo>
                    <a:pt x="231" y="57"/>
                    <a:pt x="231" y="57"/>
                    <a:pt x="231" y="57"/>
                  </a:cubicBezTo>
                  <a:cubicBezTo>
                    <a:pt x="177" y="57"/>
                    <a:pt x="177" y="57"/>
                    <a:pt x="177" y="57"/>
                  </a:cubicBezTo>
                  <a:cubicBezTo>
                    <a:pt x="177" y="97"/>
                    <a:pt x="177" y="97"/>
                    <a:pt x="177" y="97"/>
                  </a:cubicBezTo>
                  <a:cubicBezTo>
                    <a:pt x="152" y="101"/>
                    <a:pt x="128" y="110"/>
                    <a:pt x="107" y="126"/>
                  </a:cubicBezTo>
                  <a:cubicBezTo>
                    <a:pt x="79" y="98"/>
                    <a:pt x="79" y="98"/>
                    <a:pt x="79" y="98"/>
                  </a:cubicBezTo>
                  <a:cubicBezTo>
                    <a:pt x="41" y="136"/>
                    <a:pt x="41" y="136"/>
                    <a:pt x="41" y="136"/>
                  </a:cubicBezTo>
                  <a:cubicBezTo>
                    <a:pt x="69" y="164"/>
                    <a:pt x="69" y="164"/>
                    <a:pt x="69" y="164"/>
                  </a:cubicBezTo>
                  <a:cubicBezTo>
                    <a:pt x="53" y="185"/>
                    <a:pt x="44" y="209"/>
                    <a:pt x="40" y="234"/>
                  </a:cubicBezTo>
                  <a:cubicBezTo>
                    <a:pt x="0" y="234"/>
                    <a:pt x="0" y="234"/>
                    <a:pt x="0" y="234"/>
                  </a:cubicBezTo>
                  <a:cubicBezTo>
                    <a:pt x="0" y="288"/>
                    <a:pt x="0" y="288"/>
                    <a:pt x="0" y="288"/>
                  </a:cubicBezTo>
                  <a:cubicBezTo>
                    <a:pt x="40" y="288"/>
                    <a:pt x="40" y="288"/>
                    <a:pt x="40" y="288"/>
                  </a:cubicBezTo>
                  <a:cubicBezTo>
                    <a:pt x="44" y="313"/>
                    <a:pt x="53" y="337"/>
                    <a:pt x="69" y="358"/>
                  </a:cubicBezTo>
                  <a:cubicBezTo>
                    <a:pt x="41" y="386"/>
                    <a:pt x="41" y="386"/>
                    <a:pt x="41" y="386"/>
                  </a:cubicBezTo>
                  <a:cubicBezTo>
                    <a:pt x="79" y="425"/>
                    <a:pt x="79" y="425"/>
                    <a:pt x="79" y="425"/>
                  </a:cubicBezTo>
                  <a:cubicBezTo>
                    <a:pt x="107" y="396"/>
                    <a:pt x="107" y="396"/>
                    <a:pt x="107" y="396"/>
                  </a:cubicBezTo>
                  <a:cubicBezTo>
                    <a:pt x="128" y="412"/>
                    <a:pt x="152" y="421"/>
                    <a:pt x="177" y="425"/>
                  </a:cubicBezTo>
                  <a:cubicBezTo>
                    <a:pt x="177" y="465"/>
                    <a:pt x="177" y="465"/>
                    <a:pt x="177" y="465"/>
                  </a:cubicBezTo>
                  <a:cubicBezTo>
                    <a:pt x="231" y="465"/>
                    <a:pt x="231" y="465"/>
                    <a:pt x="231" y="465"/>
                  </a:cubicBezTo>
                  <a:cubicBezTo>
                    <a:pt x="231" y="425"/>
                    <a:pt x="231" y="425"/>
                    <a:pt x="231" y="425"/>
                  </a:cubicBezTo>
                  <a:cubicBezTo>
                    <a:pt x="256" y="421"/>
                    <a:pt x="280" y="412"/>
                    <a:pt x="301" y="396"/>
                  </a:cubicBezTo>
                  <a:cubicBezTo>
                    <a:pt x="329" y="425"/>
                    <a:pt x="329" y="425"/>
                    <a:pt x="329" y="425"/>
                  </a:cubicBezTo>
                  <a:cubicBezTo>
                    <a:pt x="368" y="386"/>
                    <a:pt x="368" y="386"/>
                    <a:pt x="368" y="386"/>
                  </a:cubicBezTo>
                  <a:cubicBezTo>
                    <a:pt x="339" y="358"/>
                    <a:pt x="339" y="358"/>
                    <a:pt x="339" y="358"/>
                  </a:cubicBezTo>
                  <a:cubicBezTo>
                    <a:pt x="355" y="337"/>
                    <a:pt x="364" y="313"/>
                    <a:pt x="368" y="288"/>
                  </a:cubicBezTo>
                  <a:cubicBezTo>
                    <a:pt x="408" y="288"/>
                    <a:pt x="408" y="288"/>
                    <a:pt x="408" y="288"/>
                  </a:cubicBezTo>
                  <a:cubicBezTo>
                    <a:pt x="408" y="234"/>
                    <a:pt x="408" y="234"/>
                    <a:pt x="408" y="234"/>
                  </a:cubicBezTo>
                  <a:cubicBezTo>
                    <a:pt x="368" y="234"/>
                    <a:pt x="368" y="234"/>
                    <a:pt x="368" y="234"/>
                  </a:cubicBezTo>
                  <a:cubicBezTo>
                    <a:pt x="364" y="209"/>
                    <a:pt x="355" y="185"/>
                    <a:pt x="339" y="164"/>
                  </a:cubicBezTo>
                  <a:close/>
                  <a:moveTo>
                    <a:pt x="344" y="288"/>
                  </a:moveTo>
                  <a:cubicBezTo>
                    <a:pt x="341" y="307"/>
                    <a:pt x="334" y="325"/>
                    <a:pt x="322" y="341"/>
                  </a:cubicBezTo>
                  <a:cubicBezTo>
                    <a:pt x="317" y="349"/>
                    <a:pt x="312" y="356"/>
                    <a:pt x="305" y="362"/>
                  </a:cubicBezTo>
                  <a:cubicBezTo>
                    <a:pt x="299" y="369"/>
                    <a:pt x="292" y="374"/>
                    <a:pt x="284" y="379"/>
                  </a:cubicBezTo>
                  <a:cubicBezTo>
                    <a:pt x="268" y="391"/>
                    <a:pt x="250" y="398"/>
                    <a:pt x="231" y="401"/>
                  </a:cubicBezTo>
                  <a:cubicBezTo>
                    <a:pt x="222" y="403"/>
                    <a:pt x="213" y="404"/>
                    <a:pt x="204" y="404"/>
                  </a:cubicBezTo>
                  <a:cubicBezTo>
                    <a:pt x="195" y="404"/>
                    <a:pt x="186" y="403"/>
                    <a:pt x="177" y="401"/>
                  </a:cubicBezTo>
                  <a:cubicBezTo>
                    <a:pt x="158" y="398"/>
                    <a:pt x="140" y="391"/>
                    <a:pt x="124" y="379"/>
                  </a:cubicBezTo>
                  <a:cubicBezTo>
                    <a:pt x="116" y="374"/>
                    <a:pt x="109" y="369"/>
                    <a:pt x="103" y="362"/>
                  </a:cubicBezTo>
                  <a:cubicBezTo>
                    <a:pt x="96" y="356"/>
                    <a:pt x="91" y="349"/>
                    <a:pt x="86" y="341"/>
                  </a:cubicBezTo>
                  <a:cubicBezTo>
                    <a:pt x="75" y="325"/>
                    <a:pt x="67" y="307"/>
                    <a:pt x="64" y="288"/>
                  </a:cubicBezTo>
                  <a:cubicBezTo>
                    <a:pt x="62" y="279"/>
                    <a:pt x="61" y="270"/>
                    <a:pt x="61" y="261"/>
                  </a:cubicBezTo>
                  <a:cubicBezTo>
                    <a:pt x="61" y="252"/>
                    <a:pt x="62" y="243"/>
                    <a:pt x="64" y="234"/>
                  </a:cubicBezTo>
                  <a:cubicBezTo>
                    <a:pt x="67" y="215"/>
                    <a:pt x="75" y="197"/>
                    <a:pt x="86" y="181"/>
                  </a:cubicBezTo>
                  <a:cubicBezTo>
                    <a:pt x="91" y="173"/>
                    <a:pt x="96" y="166"/>
                    <a:pt x="103" y="160"/>
                  </a:cubicBezTo>
                  <a:cubicBezTo>
                    <a:pt x="95" y="152"/>
                    <a:pt x="95" y="152"/>
                    <a:pt x="95" y="152"/>
                  </a:cubicBezTo>
                  <a:cubicBezTo>
                    <a:pt x="103" y="160"/>
                    <a:pt x="103" y="160"/>
                    <a:pt x="103" y="160"/>
                  </a:cubicBezTo>
                  <a:cubicBezTo>
                    <a:pt x="109" y="153"/>
                    <a:pt x="116" y="148"/>
                    <a:pt x="124" y="143"/>
                  </a:cubicBezTo>
                  <a:cubicBezTo>
                    <a:pt x="140" y="131"/>
                    <a:pt x="158" y="124"/>
                    <a:pt x="177" y="121"/>
                  </a:cubicBezTo>
                  <a:cubicBezTo>
                    <a:pt x="186" y="119"/>
                    <a:pt x="195" y="118"/>
                    <a:pt x="204" y="118"/>
                  </a:cubicBezTo>
                  <a:cubicBezTo>
                    <a:pt x="213" y="118"/>
                    <a:pt x="222" y="119"/>
                    <a:pt x="231" y="121"/>
                  </a:cubicBezTo>
                  <a:cubicBezTo>
                    <a:pt x="250" y="124"/>
                    <a:pt x="268" y="131"/>
                    <a:pt x="284" y="143"/>
                  </a:cubicBezTo>
                  <a:cubicBezTo>
                    <a:pt x="292" y="148"/>
                    <a:pt x="299" y="153"/>
                    <a:pt x="305" y="160"/>
                  </a:cubicBezTo>
                  <a:cubicBezTo>
                    <a:pt x="312" y="166"/>
                    <a:pt x="317" y="173"/>
                    <a:pt x="322" y="181"/>
                  </a:cubicBezTo>
                  <a:cubicBezTo>
                    <a:pt x="334" y="197"/>
                    <a:pt x="341" y="215"/>
                    <a:pt x="344" y="234"/>
                  </a:cubicBezTo>
                  <a:cubicBezTo>
                    <a:pt x="346" y="243"/>
                    <a:pt x="347" y="252"/>
                    <a:pt x="347" y="261"/>
                  </a:cubicBezTo>
                  <a:cubicBezTo>
                    <a:pt x="347" y="270"/>
                    <a:pt x="346" y="279"/>
                    <a:pt x="344" y="288"/>
                  </a:cubicBezTo>
                  <a:close/>
                  <a:moveTo>
                    <a:pt x="562" y="83"/>
                  </a:moveTo>
                  <a:cubicBezTo>
                    <a:pt x="560" y="71"/>
                    <a:pt x="556" y="60"/>
                    <a:pt x="549" y="50"/>
                  </a:cubicBezTo>
                  <a:cubicBezTo>
                    <a:pt x="562" y="37"/>
                    <a:pt x="562" y="37"/>
                    <a:pt x="562" y="37"/>
                  </a:cubicBezTo>
                  <a:cubicBezTo>
                    <a:pt x="544" y="19"/>
                    <a:pt x="544" y="19"/>
                    <a:pt x="544" y="19"/>
                  </a:cubicBezTo>
                  <a:cubicBezTo>
                    <a:pt x="531" y="32"/>
                    <a:pt x="531" y="32"/>
                    <a:pt x="531" y="32"/>
                  </a:cubicBezTo>
                  <a:cubicBezTo>
                    <a:pt x="521" y="25"/>
                    <a:pt x="510" y="21"/>
                    <a:pt x="498" y="19"/>
                  </a:cubicBezTo>
                  <a:cubicBezTo>
                    <a:pt x="498" y="0"/>
                    <a:pt x="498" y="0"/>
                    <a:pt x="498" y="0"/>
                  </a:cubicBezTo>
                  <a:cubicBezTo>
                    <a:pt x="473" y="0"/>
                    <a:pt x="473" y="0"/>
                    <a:pt x="473" y="0"/>
                  </a:cubicBezTo>
                  <a:cubicBezTo>
                    <a:pt x="473" y="19"/>
                    <a:pt x="473" y="19"/>
                    <a:pt x="473" y="19"/>
                  </a:cubicBezTo>
                  <a:cubicBezTo>
                    <a:pt x="462" y="21"/>
                    <a:pt x="451" y="25"/>
                    <a:pt x="441" y="32"/>
                  </a:cubicBezTo>
                  <a:cubicBezTo>
                    <a:pt x="428" y="19"/>
                    <a:pt x="428" y="19"/>
                    <a:pt x="428" y="19"/>
                  </a:cubicBezTo>
                  <a:cubicBezTo>
                    <a:pt x="410" y="37"/>
                    <a:pt x="410" y="37"/>
                    <a:pt x="410" y="37"/>
                  </a:cubicBezTo>
                  <a:cubicBezTo>
                    <a:pt x="423" y="50"/>
                    <a:pt x="423" y="50"/>
                    <a:pt x="423" y="50"/>
                  </a:cubicBezTo>
                  <a:cubicBezTo>
                    <a:pt x="416" y="60"/>
                    <a:pt x="411" y="71"/>
                    <a:pt x="409" y="83"/>
                  </a:cubicBezTo>
                  <a:cubicBezTo>
                    <a:pt x="391" y="83"/>
                    <a:pt x="391" y="83"/>
                    <a:pt x="391" y="83"/>
                  </a:cubicBezTo>
                  <a:cubicBezTo>
                    <a:pt x="391" y="108"/>
                    <a:pt x="391" y="108"/>
                    <a:pt x="391" y="108"/>
                  </a:cubicBezTo>
                  <a:cubicBezTo>
                    <a:pt x="409" y="108"/>
                    <a:pt x="409" y="108"/>
                    <a:pt x="409" y="108"/>
                  </a:cubicBezTo>
                  <a:cubicBezTo>
                    <a:pt x="411" y="119"/>
                    <a:pt x="416" y="130"/>
                    <a:pt x="423" y="140"/>
                  </a:cubicBezTo>
                  <a:cubicBezTo>
                    <a:pt x="410" y="153"/>
                    <a:pt x="410" y="153"/>
                    <a:pt x="410" y="153"/>
                  </a:cubicBezTo>
                  <a:cubicBezTo>
                    <a:pt x="428" y="171"/>
                    <a:pt x="428" y="171"/>
                    <a:pt x="428" y="171"/>
                  </a:cubicBezTo>
                  <a:cubicBezTo>
                    <a:pt x="441" y="158"/>
                    <a:pt x="441" y="158"/>
                    <a:pt x="441" y="158"/>
                  </a:cubicBezTo>
                  <a:cubicBezTo>
                    <a:pt x="451" y="165"/>
                    <a:pt x="462" y="170"/>
                    <a:pt x="473" y="172"/>
                  </a:cubicBezTo>
                  <a:cubicBezTo>
                    <a:pt x="473" y="190"/>
                    <a:pt x="473" y="190"/>
                    <a:pt x="473" y="190"/>
                  </a:cubicBezTo>
                  <a:cubicBezTo>
                    <a:pt x="498" y="190"/>
                    <a:pt x="498" y="190"/>
                    <a:pt x="498" y="190"/>
                  </a:cubicBezTo>
                  <a:cubicBezTo>
                    <a:pt x="498" y="172"/>
                    <a:pt x="498" y="172"/>
                    <a:pt x="498" y="172"/>
                  </a:cubicBezTo>
                  <a:cubicBezTo>
                    <a:pt x="510" y="170"/>
                    <a:pt x="521" y="165"/>
                    <a:pt x="531" y="158"/>
                  </a:cubicBezTo>
                  <a:cubicBezTo>
                    <a:pt x="544" y="171"/>
                    <a:pt x="544" y="171"/>
                    <a:pt x="544" y="171"/>
                  </a:cubicBezTo>
                  <a:cubicBezTo>
                    <a:pt x="562" y="153"/>
                    <a:pt x="562" y="153"/>
                    <a:pt x="562" y="153"/>
                  </a:cubicBezTo>
                  <a:cubicBezTo>
                    <a:pt x="549" y="140"/>
                    <a:pt x="549" y="140"/>
                    <a:pt x="549" y="140"/>
                  </a:cubicBezTo>
                  <a:cubicBezTo>
                    <a:pt x="556" y="130"/>
                    <a:pt x="560" y="119"/>
                    <a:pt x="562" y="108"/>
                  </a:cubicBezTo>
                  <a:cubicBezTo>
                    <a:pt x="581" y="108"/>
                    <a:pt x="581" y="108"/>
                    <a:pt x="581" y="108"/>
                  </a:cubicBezTo>
                  <a:cubicBezTo>
                    <a:pt x="581" y="83"/>
                    <a:pt x="581" y="83"/>
                    <a:pt x="581" y="83"/>
                  </a:cubicBezTo>
                  <a:lnTo>
                    <a:pt x="562" y="83"/>
                  </a:lnTo>
                  <a:close/>
                  <a:moveTo>
                    <a:pt x="551" y="108"/>
                  </a:moveTo>
                  <a:cubicBezTo>
                    <a:pt x="549" y="116"/>
                    <a:pt x="546" y="125"/>
                    <a:pt x="541" y="132"/>
                  </a:cubicBezTo>
                  <a:cubicBezTo>
                    <a:pt x="539" y="136"/>
                    <a:pt x="536" y="139"/>
                    <a:pt x="533" y="142"/>
                  </a:cubicBezTo>
                  <a:cubicBezTo>
                    <a:pt x="530" y="145"/>
                    <a:pt x="527" y="148"/>
                    <a:pt x="523" y="150"/>
                  </a:cubicBezTo>
                  <a:cubicBezTo>
                    <a:pt x="516" y="155"/>
                    <a:pt x="507" y="159"/>
                    <a:pt x="498" y="160"/>
                  </a:cubicBezTo>
                  <a:cubicBezTo>
                    <a:pt x="494" y="161"/>
                    <a:pt x="490" y="162"/>
                    <a:pt x="486" y="162"/>
                  </a:cubicBezTo>
                  <a:cubicBezTo>
                    <a:pt x="482" y="162"/>
                    <a:pt x="477" y="161"/>
                    <a:pt x="473" y="160"/>
                  </a:cubicBezTo>
                  <a:cubicBezTo>
                    <a:pt x="465" y="159"/>
                    <a:pt x="456" y="155"/>
                    <a:pt x="449" y="150"/>
                  </a:cubicBezTo>
                  <a:cubicBezTo>
                    <a:pt x="445" y="148"/>
                    <a:pt x="442" y="145"/>
                    <a:pt x="439" y="142"/>
                  </a:cubicBezTo>
                  <a:cubicBezTo>
                    <a:pt x="436" y="139"/>
                    <a:pt x="433" y="136"/>
                    <a:pt x="431" y="132"/>
                  </a:cubicBezTo>
                  <a:cubicBezTo>
                    <a:pt x="426" y="125"/>
                    <a:pt x="422" y="116"/>
                    <a:pt x="421" y="108"/>
                  </a:cubicBezTo>
                  <a:cubicBezTo>
                    <a:pt x="420" y="104"/>
                    <a:pt x="419" y="99"/>
                    <a:pt x="419" y="95"/>
                  </a:cubicBezTo>
                  <a:cubicBezTo>
                    <a:pt x="419" y="91"/>
                    <a:pt x="420" y="87"/>
                    <a:pt x="421" y="83"/>
                  </a:cubicBezTo>
                  <a:cubicBezTo>
                    <a:pt x="422" y="74"/>
                    <a:pt x="426" y="65"/>
                    <a:pt x="431" y="58"/>
                  </a:cubicBezTo>
                  <a:cubicBezTo>
                    <a:pt x="433" y="54"/>
                    <a:pt x="436" y="51"/>
                    <a:pt x="439" y="48"/>
                  </a:cubicBezTo>
                  <a:cubicBezTo>
                    <a:pt x="435" y="44"/>
                    <a:pt x="435" y="44"/>
                    <a:pt x="435" y="44"/>
                  </a:cubicBezTo>
                  <a:cubicBezTo>
                    <a:pt x="439" y="48"/>
                    <a:pt x="439" y="48"/>
                    <a:pt x="439" y="48"/>
                  </a:cubicBezTo>
                  <a:cubicBezTo>
                    <a:pt x="442" y="45"/>
                    <a:pt x="445" y="42"/>
                    <a:pt x="449" y="40"/>
                  </a:cubicBezTo>
                  <a:cubicBezTo>
                    <a:pt x="456" y="35"/>
                    <a:pt x="465" y="32"/>
                    <a:pt x="473" y="30"/>
                  </a:cubicBezTo>
                  <a:cubicBezTo>
                    <a:pt x="477" y="29"/>
                    <a:pt x="482" y="29"/>
                    <a:pt x="486" y="29"/>
                  </a:cubicBezTo>
                  <a:cubicBezTo>
                    <a:pt x="490" y="29"/>
                    <a:pt x="494" y="29"/>
                    <a:pt x="498" y="30"/>
                  </a:cubicBezTo>
                  <a:cubicBezTo>
                    <a:pt x="507" y="32"/>
                    <a:pt x="516" y="35"/>
                    <a:pt x="523" y="40"/>
                  </a:cubicBezTo>
                  <a:cubicBezTo>
                    <a:pt x="527" y="42"/>
                    <a:pt x="530" y="45"/>
                    <a:pt x="533" y="48"/>
                  </a:cubicBezTo>
                  <a:cubicBezTo>
                    <a:pt x="536" y="51"/>
                    <a:pt x="539" y="54"/>
                    <a:pt x="541" y="58"/>
                  </a:cubicBezTo>
                  <a:cubicBezTo>
                    <a:pt x="546" y="65"/>
                    <a:pt x="549" y="74"/>
                    <a:pt x="551" y="83"/>
                  </a:cubicBezTo>
                  <a:cubicBezTo>
                    <a:pt x="552" y="87"/>
                    <a:pt x="552" y="91"/>
                    <a:pt x="552" y="95"/>
                  </a:cubicBezTo>
                  <a:cubicBezTo>
                    <a:pt x="552" y="99"/>
                    <a:pt x="552" y="104"/>
                    <a:pt x="551" y="108"/>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44" name="组合 43"/>
          <p:cNvGrpSpPr/>
          <p:nvPr/>
        </p:nvGrpSpPr>
        <p:grpSpPr>
          <a:xfrm>
            <a:off x="6615555" y="1469131"/>
            <a:ext cx="1692000" cy="1692000"/>
            <a:chOff x="6615555" y="1469131"/>
            <a:chExt cx="1692000" cy="1692000"/>
          </a:xfrm>
        </p:grpSpPr>
        <p:sp>
          <p:nvSpPr>
            <p:cNvPr id="40" name="圆角矩形 39"/>
            <p:cNvSpPr/>
            <p:nvPr/>
          </p:nvSpPr>
          <p:spPr>
            <a:xfrm rot="5391019">
              <a:off x="6615555" y="1469131"/>
              <a:ext cx="1692000" cy="1692000"/>
            </a:xfrm>
            <a:prstGeom prst="roundRect">
              <a:avLst>
                <a:gd name="adj" fmla="val 50000"/>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grpSp>
          <p:nvGrpSpPr>
            <p:cNvPr id="8" name="组合 7"/>
            <p:cNvGrpSpPr/>
            <p:nvPr/>
          </p:nvGrpSpPr>
          <p:grpSpPr>
            <a:xfrm>
              <a:off x="6732555" y="1586132"/>
              <a:ext cx="1458000" cy="1458000"/>
              <a:chOff x="6757955" y="1984301"/>
              <a:chExt cx="1458000" cy="1458000"/>
            </a:xfrm>
          </p:grpSpPr>
          <p:sp>
            <p:nvSpPr>
              <p:cNvPr id="9" name="椭圆 8"/>
              <p:cNvSpPr>
                <a:spLocks noChangeAspect="1"/>
              </p:cNvSpPr>
              <p:nvPr/>
            </p:nvSpPr>
            <p:spPr>
              <a:xfrm>
                <a:off x="6757955" y="1984301"/>
                <a:ext cx="1458000" cy="1458000"/>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 name="Freeform 51"/>
              <p:cNvSpPr/>
              <p:nvPr/>
            </p:nvSpPr>
            <p:spPr bwMode="auto">
              <a:xfrm>
                <a:off x="7005768" y="2269302"/>
                <a:ext cx="965882" cy="515975"/>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1" name="文本框 10"/>
              <p:cNvSpPr txBox="1"/>
              <p:nvPr/>
            </p:nvSpPr>
            <p:spPr>
              <a:xfrm>
                <a:off x="7109288" y="2622716"/>
                <a:ext cx="755335" cy="707886"/>
              </a:xfrm>
              <a:prstGeom prst="rect">
                <a:avLst/>
              </a:prstGeom>
              <a:noFill/>
            </p:spPr>
            <p:txBody>
              <a:bodyPr wrap="none" rtlCol="0">
                <a:spAutoFit/>
              </a:bodyPr>
              <a:lstStyle/>
              <a:p>
                <a:r>
                  <a:rPr lang="en-US" altLang="zh-CN" sz="4000" b="1" dirty="0" smtClean="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zh-CN" altLang="en-US"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grpSp>
        <p:nvGrpSpPr>
          <p:cNvPr id="45" name="组合 44"/>
          <p:cNvGrpSpPr/>
          <p:nvPr/>
        </p:nvGrpSpPr>
        <p:grpSpPr>
          <a:xfrm>
            <a:off x="9340604" y="1529572"/>
            <a:ext cx="1692000" cy="1692000"/>
            <a:chOff x="9340604" y="1529572"/>
            <a:chExt cx="1692000" cy="1692000"/>
          </a:xfrm>
        </p:grpSpPr>
        <p:sp>
          <p:nvSpPr>
            <p:cNvPr id="41" name="圆角矩形 40"/>
            <p:cNvSpPr/>
            <p:nvPr/>
          </p:nvSpPr>
          <p:spPr>
            <a:xfrm rot="5391019">
              <a:off x="9340604" y="1529572"/>
              <a:ext cx="1692000" cy="1692000"/>
            </a:xfrm>
            <a:prstGeom prst="roundRect">
              <a:avLst>
                <a:gd name="adj" fmla="val 50000"/>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grpSp>
          <p:nvGrpSpPr>
            <p:cNvPr id="12" name="组合 11"/>
            <p:cNvGrpSpPr/>
            <p:nvPr/>
          </p:nvGrpSpPr>
          <p:grpSpPr>
            <a:xfrm>
              <a:off x="9440267" y="1646572"/>
              <a:ext cx="1458000" cy="1458000"/>
              <a:chOff x="9465667" y="2044741"/>
              <a:chExt cx="1458000" cy="1458000"/>
            </a:xfrm>
          </p:grpSpPr>
          <p:sp>
            <p:nvSpPr>
              <p:cNvPr id="13" name="椭圆 12"/>
              <p:cNvSpPr>
                <a:spLocks noChangeAspect="1"/>
              </p:cNvSpPr>
              <p:nvPr/>
            </p:nvSpPr>
            <p:spPr>
              <a:xfrm>
                <a:off x="9465667" y="2044741"/>
                <a:ext cx="1458000" cy="1458000"/>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 name="Freeform 48"/>
              <p:cNvSpPr>
                <a:spLocks noEditPoints="1"/>
              </p:cNvSpPr>
              <p:nvPr/>
            </p:nvSpPr>
            <p:spPr bwMode="auto">
              <a:xfrm>
                <a:off x="9912566" y="2225265"/>
                <a:ext cx="630518" cy="630518"/>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5" name="文本框 14"/>
              <p:cNvSpPr txBox="1"/>
              <p:nvPr/>
            </p:nvSpPr>
            <p:spPr>
              <a:xfrm>
                <a:off x="9871875" y="2734415"/>
                <a:ext cx="755335" cy="707886"/>
              </a:xfrm>
              <a:prstGeom prst="rect">
                <a:avLst/>
              </a:prstGeom>
              <a:noFill/>
            </p:spPr>
            <p:txBody>
              <a:bodyPr wrap="none" rtlCol="0">
                <a:spAutoFit/>
              </a:bodyPr>
              <a:lstStyle/>
              <a:p>
                <a:r>
                  <a:rPr lang="en-US" altLang="zh-CN" sz="4000" b="1" dirty="0" smtClean="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zh-CN" altLang="en-US"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grpSp>
        <p:nvGrpSpPr>
          <p:cNvPr id="47" name="组合 46"/>
          <p:cNvGrpSpPr/>
          <p:nvPr/>
        </p:nvGrpSpPr>
        <p:grpSpPr>
          <a:xfrm>
            <a:off x="6523715" y="4157919"/>
            <a:ext cx="1692000" cy="1692000"/>
            <a:chOff x="6523715" y="4157919"/>
            <a:chExt cx="1692000" cy="1692000"/>
          </a:xfrm>
        </p:grpSpPr>
        <p:sp>
          <p:nvSpPr>
            <p:cNvPr id="43" name="圆角矩形 42"/>
            <p:cNvSpPr/>
            <p:nvPr/>
          </p:nvSpPr>
          <p:spPr>
            <a:xfrm rot="5391019">
              <a:off x="6523715" y="4157919"/>
              <a:ext cx="1692000" cy="1692000"/>
            </a:xfrm>
            <a:prstGeom prst="roundRect">
              <a:avLst>
                <a:gd name="adj" fmla="val 50000"/>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grpSp>
          <p:nvGrpSpPr>
            <p:cNvPr id="16" name="组合 15"/>
            <p:cNvGrpSpPr/>
            <p:nvPr/>
          </p:nvGrpSpPr>
          <p:grpSpPr>
            <a:xfrm>
              <a:off x="6640659" y="4271268"/>
              <a:ext cx="1458117" cy="1458117"/>
              <a:chOff x="6666059" y="4669437"/>
              <a:chExt cx="1458117" cy="1458117"/>
            </a:xfrm>
          </p:grpSpPr>
          <p:sp>
            <p:nvSpPr>
              <p:cNvPr id="17" name="椭圆 16"/>
              <p:cNvSpPr>
                <a:spLocks noChangeAspect="1"/>
              </p:cNvSpPr>
              <p:nvPr/>
            </p:nvSpPr>
            <p:spPr>
              <a:xfrm>
                <a:off x="6666059" y="4669437"/>
                <a:ext cx="1458117" cy="1458117"/>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8" name="Freeform 49"/>
              <p:cNvSpPr>
                <a:spLocks noEditPoints="1"/>
              </p:cNvSpPr>
              <p:nvPr/>
            </p:nvSpPr>
            <p:spPr bwMode="auto">
              <a:xfrm>
                <a:off x="7122765" y="4914973"/>
                <a:ext cx="596272" cy="527780"/>
              </a:xfrm>
              <a:custGeom>
                <a:avLst/>
                <a:gdLst>
                  <a:gd name="T0" fmla="*/ 29 w 144"/>
                  <a:gd name="T1" fmla="*/ 53 h 127"/>
                  <a:gd name="T2" fmla="*/ 45 w 144"/>
                  <a:gd name="T3" fmla="*/ 72 h 127"/>
                  <a:gd name="T4" fmla="*/ 65 w 144"/>
                  <a:gd name="T5" fmla="*/ 58 h 127"/>
                  <a:gd name="T6" fmla="*/ 50 w 144"/>
                  <a:gd name="T7" fmla="*/ 39 h 127"/>
                  <a:gd name="T8" fmla="*/ 65 w 144"/>
                  <a:gd name="T9" fmla="*/ 29 h 127"/>
                  <a:gd name="T10" fmla="*/ 8 w 144"/>
                  <a:gd name="T11" fmla="*/ 0 h 127"/>
                  <a:gd name="T12" fmla="*/ 13 w 144"/>
                  <a:gd name="T13" fmla="*/ 63 h 127"/>
                  <a:gd name="T14" fmla="*/ 29 w 144"/>
                  <a:gd name="T15" fmla="*/ 53 h 127"/>
                  <a:gd name="T16" fmla="*/ 115 w 144"/>
                  <a:gd name="T17" fmla="*/ 53 h 127"/>
                  <a:gd name="T18" fmla="*/ 131 w 144"/>
                  <a:gd name="T19" fmla="*/ 63 h 127"/>
                  <a:gd name="T20" fmla="*/ 136 w 144"/>
                  <a:gd name="T21" fmla="*/ 0 h 127"/>
                  <a:gd name="T22" fmla="*/ 80 w 144"/>
                  <a:gd name="T23" fmla="*/ 29 h 127"/>
                  <a:gd name="T24" fmla="*/ 95 w 144"/>
                  <a:gd name="T25" fmla="*/ 39 h 127"/>
                  <a:gd name="T26" fmla="*/ 0 w 144"/>
                  <a:gd name="T27" fmla="*/ 103 h 127"/>
                  <a:gd name="T28" fmla="*/ 5 w 144"/>
                  <a:gd name="T29" fmla="*/ 127 h 127"/>
                  <a:gd name="T30" fmla="*/ 115 w 144"/>
                  <a:gd name="T31" fmla="*/ 53 h 127"/>
                  <a:gd name="T32" fmla="*/ 101 w 144"/>
                  <a:gd name="T33" fmla="*/ 86 h 127"/>
                  <a:gd name="T34" fmla="*/ 81 w 144"/>
                  <a:gd name="T35" fmla="*/ 103 h 127"/>
                  <a:gd name="T36" fmla="*/ 139 w 144"/>
                  <a:gd name="T37" fmla="*/ 127 h 127"/>
                  <a:gd name="T38" fmla="*/ 144 w 144"/>
                  <a:gd name="T39" fmla="*/ 103 h 127"/>
                  <a:gd name="T40" fmla="*/ 101 w 144"/>
                  <a:gd name="T41"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9" name="文本框 18"/>
              <p:cNvSpPr txBox="1"/>
              <p:nvPr/>
            </p:nvSpPr>
            <p:spPr>
              <a:xfrm>
                <a:off x="7031803" y="5402088"/>
                <a:ext cx="755335" cy="707886"/>
              </a:xfrm>
              <a:prstGeom prst="rect">
                <a:avLst/>
              </a:prstGeom>
              <a:noFill/>
            </p:spPr>
            <p:txBody>
              <a:bodyPr wrap="none" rtlCol="0">
                <a:spAutoFit/>
              </a:bodyPr>
              <a:lstStyle/>
              <a:p>
                <a:r>
                  <a:rPr lang="en-US" altLang="zh-CN" sz="4000" b="1" dirty="0" smtClean="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zh-CN" altLang="en-US"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grpSp>
        <p:nvGrpSpPr>
          <p:cNvPr id="46" name="组合 45"/>
          <p:cNvGrpSpPr/>
          <p:nvPr/>
        </p:nvGrpSpPr>
        <p:grpSpPr>
          <a:xfrm>
            <a:off x="9356425" y="4157919"/>
            <a:ext cx="1692000" cy="1692000"/>
            <a:chOff x="9356425" y="4157919"/>
            <a:chExt cx="1692000" cy="1692000"/>
          </a:xfrm>
        </p:grpSpPr>
        <p:sp>
          <p:nvSpPr>
            <p:cNvPr id="42" name="圆角矩形 41"/>
            <p:cNvSpPr/>
            <p:nvPr/>
          </p:nvSpPr>
          <p:spPr>
            <a:xfrm rot="5391019">
              <a:off x="9356425" y="4157919"/>
              <a:ext cx="1692000" cy="1692000"/>
            </a:xfrm>
            <a:prstGeom prst="roundRect">
              <a:avLst>
                <a:gd name="adj" fmla="val 50000"/>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grpSp>
          <p:nvGrpSpPr>
            <p:cNvPr id="20" name="组合 19"/>
            <p:cNvGrpSpPr/>
            <p:nvPr/>
          </p:nvGrpSpPr>
          <p:grpSpPr>
            <a:xfrm>
              <a:off x="9439734" y="4274919"/>
              <a:ext cx="1458000" cy="1458000"/>
              <a:chOff x="9465134" y="4673088"/>
              <a:chExt cx="1458000" cy="1458000"/>
            </a:xfrm>
          </p:grpSpPr>
          <p:sp>
            <p:nvSpPr>
              <p:cNvPr id="21" name="椭圆 20"/>
              <p:cNvSpPr>
                <a:spLocks noChangeAspect="1"/>
              </p:cNvSpPr>
              <p:nvPr/>
            </p:nvSpPr>
            <p:spPr>
              <a:xfrm>
                <a:off x="9465134" y="4673088"/>
                <a:ext cx="1458000" cy="1458000"/>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2" name="Freeform 50"/>
              <p:cNvSpPr/>
              <p:nvPr/>
            </p:nvSpPr>
            <p:spPr bwMode="auto">
              <a:xfrm>
                <a:off x="9971673" y="4904621"/>
                <a:ext cx="495552" cy="582170"/>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3" name="文本框 22"/>
              <p:cNvSpPr txBox="1"/>
              <p:nvPr/>
            </p:nvSpPr>
            <p:spPr>
              <a:xfrm>
                <a:off x="9865636" y="5392987"/>
                <a:ext cx="755335" cy="707886"/>
              </a:xfrm>
              <a:prstGeom prst="rect">
                <a:avLst/>
              </a:prstGeom>
              <a:noFill/>
            </p:spPr>
            <p:txBody>
              <a:bodyPr wrap="none" rtlCol="0">
                <a:spAutoFit/>
              </a:bodyPr>
              <a:lstStyle/>
              <a:p>
                <a:r>
                  <a:rPr lang="en-US" altLang="zh-CN" sz="4000" b="1" dirty="0" smtClean="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04</a:t>
                </a:r>
                <a:endParaRPr lang="zh-CN" altLang="en-US"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grpSp>
        <p:nvGrpSpPr>
          <p:cNvPr id="24" name="组合 23"/>
          <p:cNvGrpSpPr/>
          <p:nvPr/>
        </p:nvGrpSpPr>
        <p:grpSpPr>
          <a:xfrm>
            <a:off x="1511716" y="1799965"/>
            <a:ext cx="4078406" cy="876542"/>
            <a:chOff x="1511716" y="1799965"/>
            <a:chExt cx="4078406" cy="876542"/>
          </a:xfrm>
        </p:grpSpPr>
        <p:sp>
          <p:nvSpPr>
            <p:cNvPr id="25" name="文本框 24"/>
            <p:cNvSpPr txBox="1"/>
            <p:nvPr/>
          </p:nvSpPr>
          <p:spPr>
            <a:xfrm>
              <a:off x="2145212" y="1799965"/>
              <a:ext cx="1533634" cy="338554"/>
            </a:xfrm>
            <a:prstGeom prst="rect">
              <a:avLst/>
            </a:prstGeom>
            <a:noFill/>
          </p:spPr>
          <p:txBody>
            <a:bodyPr wrap="square" rtlCol="0">
              <a:spAutoFit/>
            </a:bodyPr>
            <a:lstStyle/>
            <a:p>
              <a:pPr algn="ct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输入您的标题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2176006" y="2153287"/>
              <a:ext cx="3414116" cy="523220"/>
            </a:xfrm>
            <a:prstGeom prst="rect">
              <a:avLst/>
            </a:prstGeom>
            <a:noFill/>
          </p:spPr>
          <p:txBody>
            <a:bodyPr wrap="square" rtlCol="0">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请在这里输入您的文本，或复制粘贴您的文字。可更改大小和字体。</a:t>
              </a:r>
            </a:p>
          </p:txBody>
        </p:sp>
        <p:sp>
          <p:nvSpPr>
            <p:cNvPr id="27" name="Freeform 51"/>
            <p:cNvSpPr>
              <a:spLocks noChangeAspect="1"/>
            </p:cNvSpPr>
            <p:nvPr/>
          </p:nvSpPr>
          <p:spPr bwMode="auto">
            <a:xfrm>
              <a:off x="1511716" y="1827096"/>
              <a:ext cx="496661" cy="236424"/>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28" name="组合 27"/>
          <p:cNvGrpSpPr/>
          <p:nvPr/>
        </p:nvGrpSpPr>
        <p:grpSpPr>
          <a:xfrm>
            <a:off x="1542148" y="2880451"/>
            <a:ext cx="4047974" cy="876542"/>
            <a:chOff x="1542148" y="2880451"/>
            <a:chExt cx="4047974" cy="876542"/>
          </a:xfrm>
        </p:grpSpPr>
        <p:sp>
          <p:nvSpPr>
            <p:cNvPr id="29" name="Freeform 48"/>
            <p:cNvSpPr>
              <a:spLocks noEditPoints="1"/>
            </p:cNvSpPr>
            <p:nvPr/>
          </p:nvSpPr>
          <p:spPr bwMode="auto">
            <a:xfrm>
              <a:off x="1542148" y="2947174"/>
              <a:ext cx="396496" cy="369717"/>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0" name="文本框 29"/>
            <p:cNvSpPr txBox="1"/>
            <p:nvPr/>
          </p:nvSpPr>
          <p:spPr>
            <a:xfrm>
              <a:off x="2145212" y="2880451"/>
              <a:ext cx="1533634" cy="338554"/>
            </a:xfrm>
            <a:prstGeom prst="rect">
              <a:avLst/>
            </a:prstGeom>
            <a:noFill/>
          </p:spPr>
          <p:txBody>
            <a:bodyPr wrap="square" rtlCol="0">
              <a:spAutoFit/>
            </a:bodyPr>
            <a:lstStyle/>
            <a:p>
              <a:pPr algn="ctr"/>
              <a:r>
                <a:rPr lang="zh-CN" altLang="en-US" sz="1600" b="1" smtClean="0">
                  <a:solidFill>
                    <a:schemeClr val="tx1">
                      <a:lumMod val="75000"/>
                      <a:lumOff val="25000"/>
                    </a:schemeClr>
                  </a:solidFill>
                  <a:latin typeface="微软雅黑" panose="020B0503020204020204" pitchFamily="34" charset="-122"/>
                  <a:ea typeface="微软雅黑" panose="020B0503020204020204" pitchFamily="34" charset="-122"/>
                </a:rPr>
                <a:t>输入您的标题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2176006" y="3233773"/>
              <a:ext cx="3414116" cy="523220"/>
            </a:xfrm>
            <a:prstGeom prst="rect">
              <a:avLst/>
            </a:prstGeom>
            <a:noFill/>
          </p:spPr>
          <p:txBody>
            <a:bodyPr wrap="squar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请在这里输入您的文本，或复制粘贴您的文字。可更改大小和字体。</a:t>
              </a:r>
            </a:p>
          </p:txBody>
        </p:sp>
      </p:grpSp>
      <p:grpSp>
        <p:nvGrpSpPr>
          <p:cNvPr id="32" name="组合 31"/>
          <p:cNvGrpSpPr/>
          <p:nvPr/>
        </p:nvGrpSpPr>
        <p:grpSpPr>
          <a:xfrm>
            <a:off x="1542148" y="3961535"/>
            <a:ext cx="4047974" cy="876542"/>
            <a:chOff x="1542148" y="3961535"/>
            <a:chExt cx="4047974" cy="876542"/>
          </a:xfrm>
        </p:grpSpPr>
        <p:sp>
          <p:nvSpPr>
            <p:cNvPr id="33" name="Freeform 49"/>
            <p:cNvSpPr>
              <a:spLocks noEditPoints="1"/>
            </p:cNvSpPr>
            <p:nvPr/>
          </p:nvSpPr>
          <p:spPr bwMode="auto">
            <a:xfrm>
              <a:off x="1542148" y="4021941"/>
              <a:ext cx="374961" cy="309475"/>
            </a:xfrm>
            <a:custGeom>
              <a:avLst/>
              <a:gdLst>
                <a:gd name="T0" fmla="*/ 29 w 144"/>
                <a:gd name="T1" fmla="*/ 53 h 127"/>
                <a:gd name="T2" fmla="*/ 45 w 144"/>
                <a:gd name="T3" fmla="*/ 72 h 127"/>
                <a:gd name="T4" fmla="*/ 65 w 144"/>
                <a:gd name="T5" fmla="*/ 58 h 127"/>
                <a:gd name="T6" fmla="*/ 50 w 144"/>
                <a:gd name="T7" fmla="*/ 39 h 127"/>
                <a:gd name="T8" fmla="*/ 65 w 144"/>
                <a:gd name="T9" fmla="*/ 29 h 127"/>
                <a:gd name="T10" fmla="*/ 8 w 144"/>
                <a:gd name="T11" fmla="*/ 0 h 127"/>
                <a:gd name="T12" fmla="*/ 13 w 144"/>
                <a:gd name="T13" fmla="*/ 63 h 127"/>
                <a:gd name="T14" fmla="*/ 29 w 144"/>
                <a:gd name="T15" fmla="*/ 53 h 127"/>
                <a:gd name="T16" fmla="*/ 115 w 144"/>
                <a:gd name="T17" fmla="*/ 53 h 127"/>
                <a:gd name="T18" fmla="*/ 131 w 144"/>
                <a:gd name="T19" fmla="*/ 63 h 127"/>
                <a:gd name="T20" fmla="*/ 136 w 144"/>
                <a:gd name="T21" fmla="*/ 0 h 127"/>
                <a:gd name="T22" fmla="*/ 80 w 144"/>
                <a:gd name="T23" fmla="*/ 29 h 127"/>
                <a:gd name="T24" fmla="*/ 95 w 144"/>
                <a:gd name="T25" fmla="*/ 39 h 127"/>
                <a:gd name="T26" fmla="*/ 0 w 144"/>
                <a:gd name="T27" fmla="*/ 103 h 127"/>
                <a:gd name="T28" fmla="*/ 5 w 144"/>
                <a:gd name="T29" fmla="*/ 127 h 127"/>
                <a:gd name="T30" fmla="*/ 115 w 144"/>
                <a:gd name="T31" fmla="*/ 53 h 127"/>
                <a:gd name="T32" fmla="*/ 101 w 144"/>
                <a:gd name="T33" fmla="*/ 86 h 127"/>
                <a:gd name="T34" fmla="*/ 81 w 144"/>
                <a:gd name="T35" fmla="*/ 103 h 127"/>
                <a:gd name="T36" fmla="*/ 139 w 144"/>
                <a:gd name="T37" fmla="*/ 127 h 127"/>
                <a:gd name="T38" fmla="*/ 144 w 144"/>
                <a:gd name="T39" fmla="*/ 103 h 127"/>
                <a:gd name="T40" fmla="*/ 101 w 144"/>
                <a:gd name="T41"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4" name="文本框 33"/>
            <p:cNvSpPr txBox="1"/>
            <p:nvPr/>
          </p:nvSpPr>
          <p:spPr>
            <a:xfrm>
              <a:off x="2145212" y="3961535"/>
              <a:ext cx="1533634" cy="338554"/>
            </a:xfrm>
            <a:prstGeom prst="rect">
              <a:avLst/>
            </a:prstGeom>
            <a:noFill/>
          </p:spPr>
          <p:txBody>
            <a:bodyPr wrap="square" rtlCol="0">
              <a:spAutoFit/>
            </a:bodyPr>
            <a:lstStyle/>
            <a:p>
              <a:pPr algn="ctr"/>
              <a:r>
                <a:rPr lang="zh-CN" altLang="en-US" sz="1600" b="1" smtClean="0">
                  <a:solidFill>
                    <a:schemeClr val="tx1">
                      <a:lumMod val="75000"/>
                      <a:lumOff val="25000"/>
                    </a:schemeClr>
                  </a:solidFill>
                  <a:latin typeface="微软雅黑" panose="020B0503020204020204" pitchFamily="34" charset="-122"/>
                  <a:ea typeface="微软雅黑" panose="020B0503020204020204" pitchFamily="34" charset="-122"/>
                </a:rPr>
                <a:t>输入您的标题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2176006" y="4314857"/>
              <a:ext cx="3414116" cy="523220"/>
            </a:xfrm>
            <a:prstGeom prst="rect">
              <a:avLst/>
            </a:prstGeom>
            <a:noFill/>
          </p:spPr>
          <p:txBody>
            <a:bodyPr wrap="squar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请在这里输入您的文本，或复制粘贴您的文字。可更改大小和字体。</a:t>
              </a:r>
            </a:p>
          </p:txBody>
        </p:sp>
      </p:grpSp>
      <p:grpSp>
        <p:nvGrpSpPr>
          <p:cNvPr id="36" name="组合 35"/>
          <p:cNvGrpSpPr/>
          <p:nvPr/>
        </p:nvGrpSpPr>
        <p:grpSpPr>
          <a:xfrm>
            <a:off x="1592508" y="5010207"/>
            <a:ext cx="3997614" cy="876542"/>
            <a:chOff x="1592508" y="5010207"/>
            <a:chExt cx="3997614" cy="876542"/>
          </a:xfrm>
        </p:grpSpPr>
        <p:sp>
          <p:nvSpPr>
            <p:cNvPr id="37" name="Freeform 50"/>
            <p:cNvSpPr/>
            <p:nvPr/>
          </p:nvSpPr>
          <p:spPr bwMode="auto">
            <a:xfrm>
              <a:off x="1592508" y="5058964"/>
              <a:ext cx="311624" cy="341367"/>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38" name="文本框 37"/>
            <p:cNvSpPr txBox="1"/>
            <p:nvPr/>
          </p:nvSpPr>
          <p:spPr>
            <a:xfrm>
              <a:off x="2145212" y="5010207"/>
              <a:ext cx="1533634" cy="338554"/>
            </a:xfrm>
            <a:prstGeom prst="rect">
              <a:avLst/>
            </a:prstGeom>
            <a:noFill/>
          </p:spPr>
          <p:txBody>
            <a:bodyPr wrap="square" rtlCol="0">
              <a:spAutoFit/>
            </a:bodyPr>
            <a:lstStyle/>
            <a:p>
              <a:pPr algn="ctr"/>
              <a:r>
                <a:rPr lang="zh-CN" altLang="en-US" sz="1600" b="1" smtClean="0">
                  <a:solidFill>
                    <a:schemeClr val="tx1">
                      <a:lumMod val="75000"/>
                      <a:lumOff val="25000"/>
                    </a:schemeClr>
                  </a:solidFill>
                  <a:latin typeface="微软雅黑" panose="020B0503020204020204" pitchFamily="34" charset="-122"/>
                  <a:ea typeface="微软雅黑" panose="020B0503020204020204" pitchFamily="34" charset="-122"/>
                </a:rPr>
                <a:t>输入您的标题</a:t>
              </a:r>
              <a:endParaRPr lang="zh-CN"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2176006" y="5363529"/>
              <a:ext cx="3414116" cy="523220"/>
            </a:xfrm>
            <a:prstGeom prst="rect">
              <a:avLst/>
            </a:prstGeom>
            <a:noFill/>
          </p:spPr>
          <p:txBody>
            <a:bodyPr wrap="square" rtlCol="0">
              <a:spAutoFit/>
            </a:bodyPr>
            <a:lstStyle/>
            <a:p>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请在这里输入您的文本，或复制粘贴您的文字。可更改大小和字体。</a:t>
              </a:r>
            </a:p>
          </p:txBody>
        </p:sp>
      </p:grpSp>
    </p:spTree>
  </p:cSld>
  <p:clrMapOvr>
    <a:masterClrMapping/>
  </p:clrMapOvr>
  <p:transition spd="slow" advClick="0" advTm="0">
    <p:comb/>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9" accel="50000" fill="hold" nodeType="afterEffect" p14:presetBounceEnd="50000">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14:bounceEnd="50000">
                                          <p:cBhvr additive="base">
                                            <p:cTn id="13" dur="1000" fill="hold"/>
                                            <p:tgtEl>
                                              <p:spTgt spid="44"/>
                                            </p:tgtEl>
                                            <p:attrNameLst>
                                              <p:attrName>ppt_x</p:attrName>
                                            </p:attrNameLst>
                                          </p:cBhvr>
                                          <p:tavLst>
                                            <p:tav tm="0">
                                              <p:val>
                                                <p:strVal val="0-#ppt_w/2"/>
                                              </p:val>
                                            </p:tav>
                                            <p:tav tm="100000">
                                              <p:val>
                                                <p:strVal val="#ppt_x"/>
                                              </p:val>
                                            </p:tav>
                                          </p:tavLst>
                                        </p:anim>
                                        <p:anim calcmode="lin" valueType="num" p14:bounceEnd="50000">
                                          <p:cBhvr additive="base">
                                            <p:cTn id="14" dur="1000" fill="hold"/>
                                            <p:tgtEl>
                                              <p:spTgt spid="44"/>
                                            </p:tgtEl>
                                            <p:attrNameLst>
                                              <p:attrName>ppt_y</p:attrName>
                                            </p:attrNameLst>
                                          </p:cBhvr>
                                          <p:tavLst>
                                            <p:tav tm="0">
                                              <p:val>
                                                <p:strVal val="0-#ppt_h/2"/>
                                              </p:val>
                                            </p:tav>
                                            <p:tav tm="100000">
                                              <p:val>
                                                <p:strVal val="#ppt_y"/>
                                              </p:val>
                                            </p:tav>
                                          </p:tavLst>
                                        </p:anim>
                                      </p:childTnLst>
                                    </p:cTn>
                                  </p:par>
                                  <p:par>
                                    <p:cTn id="15" presetID="2" presetClass="entr" presetSubtype="3" accel="50000" fill="hold" nodeType="withEffect" p14:presetBounceEnd="50000">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14:bounceEnd="50000">
                                          <p:cBhvr additive="base">
                                            <p:cTn id="17" dur="1000" fill="hold"/>
                                            <p:tgtEl>
                                              <p:spTgt spid="45"/>
                                            </p:tgtEl>
                                            <p:attrNameLst>
                                              <p:attrName>ppt_x</p:attrName>
                                            </p:attrNameLst>
                                          </p:cBhvr>
                                          <p:tavLst>
                                            <p:tav tm="0">
                                              <p:val>
                                                <p:strVal val="1+#ppt_w/2"/>
                                              </p:val>
                                            </p:tav>
                                            <p:tav tm="100000">
                                              <p:val>
                                                <p:strVal val="#ppt_x"/>
                                              </p:val>
                                            </p:tav>
                                          </p:tavLst>
                                        </p:anim>
                                        <p:anim calcmode="lin" valueType="num" p14:bounceEnd="50000">
                                          <p:cBhvr additive="base">
                                            <p:cTn id="18" dur="1000" fill="hold"/>
                                            <p:tgtEl>
                                              <p:spTgt spid="45"/>
                                            </p:tgtEl>
                                            <p:attrNameLst>
                                              <p:attrName>ppt_y</p:attrName>
                                            </p:attrNameLst>
                                          </p:cBhvr>
                                          <p:tavLst>
                                            <p:tav tm="0">
                                              <p:val>
                                                <p:strVal val="0-#ppt_h/2"/>
                                              </p:val>
                                            </p:tav>
                                            <p:tav tm="100000">
                                              <p:val>
                                                <p:strVal val="#ppt_y"/>
                                              </p:val>
                                            </p:tav>
                                          </p:tavLst>
                                        </p:anim>
                                      </p:childTnLst>
                                    </p:cTn>
                                  </p:par>
                                  <p:par>
                                    <p:cTn id="19" presetID="2" presetClass="entr" presetSubtype="6" accel="50000" fill="hold" nodeType="withEffect" p14:presetBounceEnd="50000">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14:bounceEnd="50000">
                                          <p:cBhvr additive="base">
                                            <p:cTn id="21" dur="1000" fill="hold"/>
                                            <p:tgtEl>
                                              <p:spTgt spid="46"/>
                                            </p:tgtEl>
                                            <p:attrNameLst>
                                              <p:attrName>ppt_x</p:attrName>
                                            </p:attrNameLst>
                                          </p:cBhvr>
                                          <p:tavLst>
                                            <p:tav tm="0">
                                              <p:val>
                                                <p:strVal val="1+#ppt_w/2"/>
                                              </p:val>
                                            </p:tav>
                                            <p:tav tm="100000">
                                              <p:val>
                                                <p:strVal val="#ppt_x"/>
                                              </p:val>
                                            </p:tav>
                                          </p:tavLst>
                                        </p:anim>
                                        <p:anim calcmode="lin" valueType="num" p14:bounceEnd="50000">
                                          <p:cBhvr additive="base">
                                            <p:cTn id="22" dur="1000" fill="hold"/>
                                            <p:tgtEl>
                                              <p:spTgt spid="46"/>
                                            </p:tgtEl>
                                            <p:attrNameLst>
                                              <p:attrName>ppt_y</p:attrName>
                                            </p:attrNameLst>
                                          </p:cBhvr>
                                          <p:tavLst>
                                            <p:tav tm="0">
                                              <p:val>
                                                <p:strVal val="1+#ppt_h/2"/>
                                              </p:val>
                                            </p:tav>
                                            <p:tav tm="100000">
                                              <p:val>
                                                <p:strVal val="#ppt_y"/>
                                              </p:val>
                                            </p:tav>
                                          </p:tavLst>
                                        </p:anim>
                                      </p:childTnLst>
                                    </p:cTn>
                                  </p:par>
                                  <p:par>
                                    <p:cTn id="23" presetID="2" presetClass="entr" presetSubtype="12" accel="50000" fill="hold" nodeType="withEffect" p14:presetBounceEnd="50000">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14:bounceEnd="50000">
                                          <p:cBhvr additive="base">
                                            <p:cTn id="25" dur="1000" fill="hold"/>
                                            <p:tgtEl>
                                              <p:spTgt spid="47"/>
                                            </p:tgtEl>
                                            <p:attrNameLst>
                                              <p:attrName>ppt_x</p:attrName>
                                            </p:attrNameLst>
                                          </p:cBhvr>
                                          <p:tavLst>
                                            <p:tav tm="0">
                                              <p:val>
                                                <p:strVal val="0-#ppt_w/2"/>
                                              </p:val>
                                            </p:tav>
                                            <p:tav tm="100000">
                                              <p:val>
                                                <p:strVal val="#ppt_x"/>
                                              </p:val>
                                            </p:tav>
                                          </p:tavLst>
                                        </p:anim>
                                        <p:anim calcmode="lin" valueType="num" p14:bounceEnd="50000">
                                          <p:cBhvr additive="base">
                                            <p:cTn id="26" dur="1000" fill="hold"/>
                                            <p:tgtEl>
                                              <p:spTgt spid="4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8" decel="10000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750" fill="hold"/>
                                            <p:tgtEl>
                                              <p:spTgt spid="24"/>
                                            </p:tgtEl>
                                            <p:attrNameLst>
                                              <p:attrName>ppt_x</p:attrName>
                                            </p:attrNameLst>
                                          </p:cBhvr>
                                          <p:tavLst>
                                            <p:tav tm="0">
                                              <p:val>
                                                <p:strVal val="0-#ppt_w/2"/>
                                              </p:val>
                                            </p:tav>
                                            <p:tav tm="100000">
                                              <p:val>
                                                <p:strVal val="#ppt_x"/>
                                              </p:val>
                                            </p:tav>
                                          </p:tavLst>
                                        </p:anim>
                                        <p:anim calcmode="lin" valueType="num">
                                          <p:cBhvr additive="base">
                                            <p:cTn id="31" dur="750" fill="hold"/>
                                            <p:tgtEl>
                                              <p:spTgt spid="24"/>
                                            </p:tgtEl>
                                            <p:attrNameLst>
                                              <p:attrName>ppt_y</p:attrName>
                                            </p:attrNameLst>
                                          </p:cBhvr>
                                          <p:tavLst>
                                            <p:tav tm="0">
                                              <p:val>
                                                <p:strVal val="#ppt_y"/>
                                              </p:val>
                                            </p:tav>
                                            <p:tav tm="100000">
                                              <p:val>
                                                <p:strVal val="#ppt_y"/>
                                              </p:val>
                                            </p:tav>
                                          </p:tavLst>
                                        </p:anim>
                                      </p:childTnLst>
                                    </p:cTn>
                                  </p:par>
                                  <p:par>
                                    <p:cTn id="32" presetID="2" presetClass="entr" presetSubtype="8" decel="100000" fill="hold" nodeType="withEffect">
                                      <p:stCondLst>
                                        <p:cond delay="25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750" fill="hold"/>
                                            <p:tgtEl>
                                              <p:spTgt spid="28"/>
                                            </p:tgtEl>
                                            <p:attrNameLst>
                                              <p:attrName>ppt_x</p:attrName>
                                            </p:attrNameLst>
                                          </p:cBhvr>
                                          <p:tavLst>
                                            <p:tav tm="0">
                                              <p:val>
                                                <p:strVal val="0-#ppt_w/2"/>
                                              </p:val>
                                            </p:tav>
                                            <p:tav tm="100000">
                                              <p:val>
                                                <p:strVal val="#ppt_x"/>
                                              </p:val>
                                            </p:tav>
                                          </p:tavLst>
                                        </p:anim>
                                        <p:anim calcmode="lin" valueType="num">
                                          <p:cBhvr additive="base">
                                            <p:cTn id="35" dur="750" fill="hold"/>
                                            <p:tgtEl>
                                              <p:spTgt spid="28"/>
                                            </p:tgtEl>
                                            <p:attrNameLst>
                                              <p:attrName>ppt_y</p:attrName>
                                            </p:attrNameLst>
                                          </p:cBhvr>
                                          <p:tavLst>
                                            <p:tav tm="0">
                                              <p:val>
                                                <p:strVal val="#ppt_y"/>
                                              </p:val>
                                            </p:tav>
                                            <p:tav tm="100000">
                                              <p:val>
                                                <p:strVal val="#ppt_y"/>
                                              </p:val>
                                            </p:tav>
                                          </p:tavLst>
                                        </p:anim>
                                      </p:childTnLst>
                                    </p:cTn>
                                  </p:par>
                                  <p:par>
                                    <p:cTn id="36" presetID="2" presetClass="entr" presetSubtype="8" decel="100000" fill="hold" nodeType="withEffect">
                                      <p:stCondLst>
                                        <p:cond delay="5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750" fill="hold"/>
                                            <p:tgtEl>
                                              <p:spTgt spid="32"/>
                                            </p:tgtEl>
                                            <p:attrNameLst>
                                              <p:attrName>ppt_x</p:attrName>
                                            </p:attrNameLst>
                                          </p:cBhvr>
                                          <p:tavLst>
                                            <p:tav tm="0">
                                              <p:val>
                                                <p:strVal val="0-#ppt_w/2"/>
                                              </p:val>
                                            </p:tav>
                                            <p:tav tm="100000">
                                              <p:val>
                                                <p:strVal val="#ppt_x"/>
                                              </p:val>
                                            </p:tav>
                                          </p:tavLst>
                                        </p:anim>
                                        <p:anim calcmode="lin" valueType="num">
                                          <p:cBhvr additive="base">
                                            <p:cTn id="39" dur="750" fill="hold"/>
                                            <p:tgtEl>
                                              <p:spTgt spid="32"/>
                                            </p:tgtEl>
                                            <p:attrNameLst>
                                              <p:attrName>ppt_y</p:attrName>
                                            </p:attrNameLst>
                                          </p:cBhvr>
                                          <p:tavLst>
                                            <p:tav tm="0">
                                              <p:val>
                                                <p:strVal val="#ppt_y"/>
                                              </p:val>
                                            </p:tav>
                                            <p:tav tm="100000">
                                              <p:val>
                                                <p:strVal val="#ppt_y"/>
                                              </p:val>
                                            </p:tav>
                                          </p:tavLst>
                                        </p:anim>
                                      </p:childTnLst>
                                    </p:cTn>
                                  </p:par>
                                  <p:par>
                                    <p:cTn id="40" presetID="2" presetClass="entr" presetSubtype="8" decel="100000" fill="hold" nodeType="withEffect">
                                      <p:stCondLst>
                                        <p:cond delay="75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750" fill="hold"/>
                                            <p:tgtEl>
                                              <p:spTgt spid="36"/>
                                            </p:tgtEl>
                                            <p:attrNameLst>
                                              <p:attrName>ppt_x</p:attrName>
                                            </p:attrNameLst>
                                          </p:cBhvr>
                                          <p:tavLst>
                                            <p:tav tm="0">
                                              <p:val>
                                                <p:strVal val="0-#ppt_w/2"/>
                                              </p:val>
                                            </p:tav>
                                            <p:tav tm="100000">
                                              <p:val>
                                                <p:strVal val="#ppt_x"/>
                                              </p:val>
                                            </p:tav>
                                          </p:tavLst>
                                        </p:anim>
                                        <p:anim calcmode="lin" valueType="num">
                                          <p:cBhvr additive="base">
                                            <p:cTn id="43" dur="75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9" accel="5000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1000" fill="hold"/>
                                            <p:tgtEl>
                                              <p:spTgt spid="44"/>
                                            </p:tgtEl>
                                            <p:attrNameLst>
                                              <p:attrName>ppt_x</p:attrName>
                                            </p:attrNameLst>
                                          </p:cBhvr>
                                          <p:tavLst>
                                            <p:tav tm="0">
                                              <p:val>
                                                <p:strVal val="0-#ppt_w/2"/>
                                              </p:val>
                                            </p:tav>
                                            <p:tav tm="100000">
                                              <p:val>
                                                <p:strVal val="#ppt_x"/>
                                              </p:val>
                                            </p:tav>
                                          </p:tavLst>
                                        </p:anim>
                                        <p:anim calcmode="lin" valueType="num">
                                          <p:cBhvr additive="base">
                                            <p:cTn id="14" dur="1000" fill="hold"/>
                                            <p:tgtEl>
                                              <p:spTgt spid="44"/>
                                            </p:tgtEl>
                                            <p:attrNameLst>
                                              <p:attrName>ppt_y</p:attrName>
                                            </p:attrNameLst>
                                          </p:cBhvr>
                                          <p:tavLst>
                                            <p:tav tm="0">
                                              <p:val>
                                                <p:strVal val="0-#ppt_h/2"/>
                                              </p:val>
                                            </p:tav>
                                            <p:tav tm="100000">
                                              <p:val>
                                                <p:strVal val="#ppt_y"/>
                                              </p:val>
                                            </p:tav>
                                          </p:tavLst>
                                        </p:anim>
                                      </p:childTnLst>
                                    </p:cTn>
                                  </p:par>
                                  <p:par>
                                    <p:cTn id="15" presetID="2" presetClass="entr" presetSubtype="3" accel="5000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1000" fill="hold"/>
                                            <p:tgtEl>
                                              <p:spTgt spid="45"/>
                                            </p:tgtEl>
                                            <p:attrNameLst>
                                              <p:attrName>ppt_x</p:attrName>
                                            </p:attrNameLst>
                                          </p:cBhvr>
                                          <p:tavLst>
                                            <p:tav tm="0">
                                              <p:val>
                                                <p:strVal val="1+#ppt_w/2"/>
                                              </p:val>
                                            </p:tav>
                                            <p:tav tm="100000">
                                              <p:val>
                                                <p:strVal val="#ppt_x"/>
                                              </p:val>
                                            </p:tav>
                                          </p:tavLst>
                                        </p:anim>
                                        <p:anim calcmode="lin" valueType="num">
                                          <p:cBhvr additive="base">
                                            <p:cTn id="18" dur="1000" fill="hold"/>
                                            <p:tgtEl>
                                              <p:spTgt spid="45"/>
                                            </p:tgtEl>
                                            <p:attrNameLst>
                                              <p:attrName>ppt_y</p:attrName>
                                            </p:attrNameLst>
                                          </p:cBhvr>
                                          <p:tavLst>
                                            <p:tav tm="0">
                                              <p:val>
                                                <p:strVal val="0-#ppt_h/2"/>
                                              </p:val>
                                            </p:tav>
                                            <p:tav tm="100000">
                                              <p:val>
                                                <p:strVal val="#ppt_y"/>
                                              </p:val>
                                            </p:tav>
                                          </p:tavLst>
                                        </p:anim>
                                      </p:childTnLst>
                                    </p:cTn>
                                  </p:par>
                                  <p:par>
                                    <p:cTn id="19" presetID="2" presetClass="entr" presetSubtype="6" accel="5000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1000" fill="hold"/>
                                            <p:tgtEl>
                                              <p:spTgt spid="46"/>
                                            </p:tgtEl>
                                            <p:attrNameLst>
                                              <p:attrName>ppt_x</p:attrName>
                                            </p:attrNameLst>
                                          </p:cBhvr>
                                          <p:tavLst>
                                            <p:tav tm="0">
                                              <p:val>
                                                <p:strVal val="1+#ppt_w/2"/>
                                              </p:val>
                                            </p:tav>
                                            <p:tav tm="100000">
                                              <p:val>
                                                <p:strVal val="#ppt_x"/>
                                              </p:val>
                                            </p:tav>
                                          </p:tavLst>
                                        </p:anim>
                                        <p:anim calcmode="lin" valueType="num">
                                          <p:cBhvr additive="base">
                                            <p:cTn id="22" dur="1000" fill="hold"/>
                                            <p:tgtEl>
                                              <p:spTgt spid="46"/>
                                            </p:tgtEl>
                                            <p:attrNameLst>
                                              <p:attrName>ppt_y</p:attrName>
                                            </p:attrNameLst>
                                          </p:cBhvr>
                                          <p:tavLst>
                                            <p:tav tm="0">
                                              <p:val>
                                                <p:strVal val="1+#ppt_h/2"/>
                                              </p:val>
                                            </p:tav>
                                            <p:tav tm="100000">
                                              <p:val>
                                                <p:strVal val="#ppt_y"/>
                                              </p:val>
                                            </p:tav>
                                          </p:tavLst>
                                        </p:anim>
                                      </p:childTnLst>
                                    </p:cTn>
                                  </p:par>
                                  <p:par>
                                    <p:cTn id="23" presetID="2" presetClass="entr" presetSubtype="12" accel="5000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1000" fill="hold"/>
                                            <p:tgtEl>
                                              <p:spTgt spid="47"/>
                                            </p:tgtEl>
                                            <p:attrNameLst>
                                              <p:attrName>ppt_x</p:attrName>
                                            </p:attrNameLst>
                                          </p:cBhvr>
                                          <p:tavLst>
                                            <p:tav tm="0">
                                              <p:val>
                                                <p:strVal val="0-#ppt_w/2"/>
                                              </p:val>
                                            </p:tav>
                                            <p:tav tm="100000">
                                              <p:val>
                                                <p:strVal val="#ppt_x"/>
                                              </p:val>
                                            </p:tav>
                                          </p:tavLst>
                                        </p:anim>
                                        <p:anim calcmode="lin" valueType="num">
                                          <p:cBhvr additive="base">
                                            <p:cTn id="26" dur="1000" fill="hold"/>
                                            <p:tgtEl>
                                              <p:spTgt spid="4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8" decel="10000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750" fill="hold"/>
                                            <p:tgtEl>
                                              <p:spTgt spid="24"/>
                                            </p:tgtEl>
                                            <p:attrNameLst>
                                              <p:attrName>ppt_x</p:attrName>
                                            </p:attrNameLst>
                                          </p:cBhvr>
                                          <p:tavLst>
                                            <p:tav tm="0">
                                              <p:val>
                                                <p:strVal val="0-#ppt_w/2"/>
                                              </p:val>
                                            </p:tav>
                                            <p:tav tm="100000">
                                              <p:val>
                                                <p:strVal val="#ppt_x"/>
                                              </p:val>
                                            </p:tav>
                                          </p:tavLst>
                                        </p:anim>
                                        <p:anim calcmode="lin" valueType="num">
                                          <p:cBhvr additive="base">
                                            <p:cTn id="31" dur="750" fill="hold"/>
                                            <p:tgtEl>
                                              <p:spTgt spid="24"/>
                                            </p:tgtEl>
                                            <p:attrNameLst>
                                              <p:attrName>ppt_y</p:attrName>
                                            </p:attrNameLst>
                                          </p:cBhvr>
                                          <p:tavLst>
                                            <p:tav tm="0">
                                              <p:val>
                                                <p:strVal val="#ppt_y"/>
                                              </p:val>
                                            </p:tav>
                                            <p:tav tm="100000">
                                              <p:val>
                                                <p:strVal val="#ppt_y"/>
                                              </p:val>
                                            </p:tav>
                                          </p:tavLst>
                                        </p:anim>
                                      </p:childTnLst>
                                    </p:cTn>
                                  </p:par>
                                  <p:par>
                                    <p:cTn id="32" presetID="2" presetClass="entr" presetSubtype="8" decel="100000" fill="hold" nodeType="withEffect">
                                      <p:stCondLst>
                                        <p:cond delay="25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750" fill="hold"/>
                                            <p:tgtEl>
                                              <p:spTgt spid="28"/>
                                            </p:tgtEl>
                                            <p:attrNameLst>
                                              <p:attrName>ppt_x</p:attrName>
                                            </p:attrNameLst>
                                          </p:cBhvr>
                                          <p:tavLst>
                                            <p:tav tm="0">
                                              <p:val>
                                                <p:strVal val="0-#ppt_w/2"/>
                                              </p:val>
                                            </p:tav>
                                            <p:tav tm="100000">
                                              <p:val>
                                                <p:strVal val="#ppt_x"/>
                                              </p:val>
                                            </p:tav>
                                          </p:tavLst>
                                        </p:anim>
                                        <p:anim calcmode="lin" valueType="num">
                                          <p:cBhvr additive="base">
                                            <p:cTn id="35" dur="750" fill="hold"/>
                                            <p:tgtEl>
                                              <p:spTgt spid="28"/>
                                            </p:tgtEl>
                                            <p:attrNameLst>
                                              <p:attrName>ppt_y</p:attrName>
                                            </p:attrNameLst>
                                          </p:cBhvr>
                                          <p:tavLst>
                                            <p:tav tm="0">
                                              <p:val>
                                                <p:strVal val="#ppt_y"/>
                                              </p:val>
                                            </p:tav>
                                            <p:tav tm="100000">
                                              <p:val>
                                                <p:strVal val="#ppt_y"/>
                                              </p:val>
                                            </p:tav>
                                          </p:tavLst>
                                        </p:anim>
                                      </p:childTnLst>
                                    </p:cTn>
                                  </p:par>
                                  <p:par>
                                    <p:cTn id="36" presetID="2" presetClass="entr" presetSubtype="8" decel="100000" fill="hold" nodeType="withEffect">
                                      <p:stCondLst>
                                        <p:cond delay="5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750" fill="hold"/>
                                            <p:tgtEl>
                                              <p:spTgt spid="32"/>
                                            </p:tgtEl>
                                            <p:attrNameLst>
                                              <p:attrName>ppt_x</p:attrName>
                                            </p:attrNameLst>
                                          </p:cBhvr>
                                          <p:tavLst>
                                            <p:tav tm="0">
                                              <p:val>
                                                <p:strVal val="0-#ppt_w/2"/>
                                              </p:val>
                                            </p:tav>
                                            <p:tav tm="100000">
                                              <p:val>
                                                <p:strVal val="#ppt_x"/>
                                              </p:val>
                                            </p:tav>
                                          </p:tavLst>
                                        </p:anim>
                                        <p:anim calcmode="lin" valueType="num">
                                          <p:cBhvr additive="base">
                                            <p:cTn id="39" dur="750" fill="hold"/>
                                            <p:tgtEl>
                                              <p:spTgt spid="32"/>
                                            </p:tgtEl>
                                            <p:attrNameLst>
                                              <p:attrName>ppt_y</p:attrName>
                                            </p:attrNameLst>
                                          </p:cBhvr>
                                          <p:tavLst>
                                            <p:tav tm="0">
                                              <p:val>
                                                <p:strVal val="#ppt_y"/>
                                              </p:val>
                                            </p:tav>
                                            <p:tav tm="100000">
                                              <p:val>
                                                <p:strVal val="#ppt_y"/>
                                              </p:val>
                                            </p:tav>
                                          </p:tavLst>
                                        </p:anim>
                                      </p:childTnLst>
                                    </p:cTn>
                                  </p:par>
                                  <p:par>
                                    <p:cTn id="40" presetID="2" presetClass="entr" presetSubtype="8" decel="100000" fill="hold" nodeType="withEffect">
                                      <p:stCondLst>
                                        <p:cond delay="75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750" fill="hold"/>
                                            <p:tgtEl>
                                              <p:spTgt spid="36"/>
                                            </p:tgtEl>
                                            <p:attrNameLst>
                                              <p:attrName>ppt_x</p:attrName>
                                            </p:attrNameLst>
                                          </p:cBhvr>
                                          <p:tavLst>
                                            <p:tav tm="0">
                                              <p:val>
                                                <p:strVal val="0-#ppt_w/2"/>
                                              </p:val>
                                            </p:tav>
                                            <p:tav tm="100000">
                                              <p:val>
                                                <p:strVal val="#ppt_x"/>
                                              </p:val>
                                            </p:tav>
                                          </p:tavLst>
                                        </p:anim>
                                        <p:anim calcmode="lin" valueType="num">
                                          <p:cBhvr additive="base">
                                            <p:cTn id="43" dur="75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66664"/>
            <a:ext cx="12191999" cy="2292507"/>
          </a:xfrm>
          <a:prstGeom prst="rect">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5354" t="8440" r="6203" b="10137"/>
          <a:stretch>
            <a:fillRect/>
          </a:stretch>
        </p:blipFill>
        <p:spPr>
          <a:xfrm>
            <a:off x="4353776" y="2073935"/>
            <a:ext cx="3352288" cy="4148158"/>
          </a:xfrm>
          <a:prstGeom prst="rect">
            <a:avLst/>
          </a:prstGeom>
        </p:spPr>
      </p:pic>
      <p:sp>
        <p:nvSpPr>
          <p:cNvPr id="9" name="Rectangle 8"/>
          <p:cNvSpPr/>
          <p:nvPr/>
        </p:nvSpPr>
        <p:spPr>
          <a:xfrm>
            <a:off x="772532" y="4206283"/>
            <a:ext cx="1700778" cy="1701171"/>
          </a:xfrm>
          <a:prstGeom prst="rect">
            <a:avLst/>
          </a:prstGeom>
        </p:spPr>
        <p:txBody>
          <a:bodyPr wrap="square">
            <a:spAutoFit/>
          </a:bodyPr>
          <a:lstStyle/>
          <a:p>
            <a:pPr algn="ctr">
              <a:lnSpc>
                <a:spcPct val="150000"/>
              </a:lnSpc>
            </a:pPr>
            <a:r>
              <a:rPr lang="zh-CN" altLang="en-US" sz="1780" b="1" dirty="0">
                <a:solidFill>
                  <a:schemeClr val="tx1">
                    <a:lumMod val="75000"/>
                    <a:lumOff val="25000"/>
                  </a:schemeClr>
                </a:solidFill>
                <a:ea typeface="Open Sans" panose="020B0606030504020204" pitchFamily="34" charset="0"/>
                <a:cs typeface="Open Sans" panose="020B0606030504020204" pitchFamily="34" charset="0"/>
              </a:rPr>
              <a:t>输入标题</a:t>
            </a:r>
            <a:endParaRPr lang="en-US" sz="1335"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r>
              <a:rPr lang="zh-CN" altLang="en-US" sz="1335"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汲取经验，摒弃不足，满怀信心，以更清醒的头脑、更旺盛的</a:t>
            </a:r>
            <a:r>
              <a:rPr lang="zh-CN" altLang="en-US" sz="1335"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斗志</a:t>
            </a:r>
            <a:endParaRPr lang="en-US" sz="1335"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p:cNvSpPr/>
          <p:nvPr/>
        </p:nvSpPr>
        <p:spPr>
          <a:xfrm>
            <a:off x="2652997" y="4206283"/>
            <a:ext cx="1700778" cy="1701171"/>
          </a:xfrm>
          <a:prstGeom prst="rect">
            <a:avLst/>
          </a:prstGeom>
        </p:spPr>
        <p:txBody>
          <a:bodyPr wrap="square">
            <a:spAutoFit/>
          </a:bodyPr>
          <a:lstStyle/>
          <a:p>
            <a:pPr algn="ctr">
              <a:lnSpc>
                <a:spcPct val="150000"/>
              </a:lnSpc>
            </a:pPr>
            <a:r>
              <a:rPr lang="zh-CN" altLang="en-US" sz="1780" b="1" dirty="0">
                <a:solidFill>
                  <a:schemeClr val="tx1">
                    <a:lumMod val="75000"/>
                    <a:lumOff val="25000"/>
                  </a:schemeClr>
                </a:solidFill>
                <a:ea typeface="Open Sans" panose="020B0606030504020204" pitchFamily="34" charset="0"/>
                <a:cs typeface="Open Sans" panose="020B0606030504020204" pitchFamily="34" charset="0"/>
              </a:rPr>
              <a:t>输入标题</a:t>
            </a:r>
            <a:endParaRPr lang="en-US" sz="1335"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r>
              <a:rPr lang="zh-CN" altLang="en-US" sz="1335"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汲取经验，摒弃不足，满怀信心，以更清醒的头脑、更旺盛的</a:t>
            </a:r>
            <a:r>
              <a:rPr lang="zh-CN" altLang="en-US" sz="1335"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斗志</a:t>
            </a:r>
            <a:endParaRPr lang="en-US" sz="1335"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p:cNvSpPr/>
          <p:nvPr/>
        </p:nvSpPr>
        <p:spPr>
          <a:xfrm>
            <a:off x="7741438" y="4206283"/>
            <a:ext cx="1700778" cy="1701171"/>
          </a:xfrm>
          <a:prstGeom prst="rect">
            <a:avLst/>
          </a:prstGeom>
        </p:spPr>
        <p:txBody>
          <a:bodyPr wrap="square">
            <a:spAutoFit/>
          </a:bodyPr>
          <a:lstStyle/>
          <a:p>
            <a:pPr algn="ctr">
              <a:lnSpc>
                <a:spcPct val="150000"/>
              </a:lnSpc>
            </a:pPr>
            <a:r>
              <a:rPr lang="zh-CN" altLang="en-US" sz="1780" b="1" dirty="0">
                <a:solidFill>
                  <a:schemeClr val="tx1">
                    <a:lumMod val="75000"/>
                    <a:lumOff val="25000"/>
                  </a:schemeClr>
                </a:solidFill>
                <a:ea typeface="Open Sans" panose="020B0606030504020204" pitchFamily="34" charset="0"/>
                <a:cs typeface="Open Sans" panose="020B0606030504020204" pitchFamily="34" charset="0"/>
              </a:rPr>
              <a:t>输入标题</a:t>
            </a:r>
            <a:endParaRPr lang="en-US" sz="1335"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r>
              <a:rPr lang="zh-CN" altLang="en-US" sz="1335"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汲取经验，摒弃不足，满怀信心，以更清醒的头脑、更旺盛的</a:t>
            </a:r>
            <a:r>
              <a:rPr lang="zh-CN" altLang="en-US" sz="1335"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斗志</a:t>
            </a:r>
            <a:endParaRPr lang="en-US" sz="1335"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p:cNvSpPr/>
          <p:nvPr/>
        </p:nvSpPr>
        <p:spPr>
          <a:xfrm>
            <a:off x="9621903" y="4206283"/>
            <a:ext cx="1700778" cy="1701171"/>
          </a:xfrm>
          <a:prstGeom prst="rect">
            <a:avLst/>
          </a:prstGeom>
        </p:spPr>
        <p:txBody>
          <a:bodyPr wrap="square">
            <a:spAutoFit/>
          </a:bodyPr>
          <a:lstStyle/>
          <a:p>
            <a:pPr algn="ctr">
              <a:lnSpc>
                <a:spcPct val="150000"/>
              </a:lnSpc>
            </a:pPr>
            <a:r>
              <a:rPr lang="zh-CN" altLang="en-US" sz="1780" b="1" dirty="0">
                <a:solidFill>
                  <a:schemeClr val="tx1">
                    <a:lumMod val="75000"/>
                    <a:lumOff val="25000"/>
                  </a:schemeClr>
                </a:solidFill>
                <a:ea typeface="Open Sans" panose="020B0606030504020204" pitchFamily="34" charset="0"/>
                <a:cs typeface="Open Sans" panose="020B0606030504020204" pitchFamily="34" charset="0"/>
              </a:rPr>
              <a:t>输入标题</a:t>
            </a:r>
            <a:endParaRPr lang="en-US" sz="1335"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r>
              <a:rPr lang="zh-CN" altLang="en-US" sz="1335"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汲取经验，摒弃不足，满怀信心，以更清醒的头脑、更旺盛的</a:t>
            </a:r>
            <a:r>
              <a:rPr lang="zh-CN" altLang="en-US" sz="1335"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斗志</a:t>
            </a:r>
            <a:endParaRPr lang="en-US" sz="1335"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p:cNvSpPr/>
          <p:nvPr/>
        </p:nvSpPr>
        <p:spPr>
          <a:xfrm>
            <a:off x="4896225" y="2557888"/>
            <a:ext cx="2334583" cy="3097291"/>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85"/>
          </a:p>
        </p:txBody>
      </p:sp>
      <p:grpSp>
        <p:nvGrpSpPr>
          <p:cNvPr id="5" name="组合 4"/>
          <p:cNvGrpSpPr/>
          <p:nvPr/>
        </p:nvGrpSpPr>
        <p:grpSpPr>
          <a:xfrm>
            <a:off x="9932291" y="2791951"/>
            <a:ext cx="1080000" cy="1080000"/>
            <a:chOff x="9932291" y="2791951"/>
            <a:chExt cx="1080000" cy="1080000"/>
          </a:xfrm>
        </p:grpSpPr>
        <p:sp>
          <p:nvSpPr>
            <p:cNvPr id="34" name="圆角矩形 33"/>
            <p:cNvSpPr/>
            <p:nvPr/>
          </p:nvSpPr>
          <p:spPr>
            <a:xfrm rot="5391019">
              <a:off x="9932291" y="2791951"/>
              <a:ext cx="1080000" cy="1080000"/>
            </a:xfrm>
            <a:prstGeom prst="roundRect">
              <a:avLst>
                <a:gd name="adj" fmla="val 50000"/>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12" name="Rounded Rectangle 11"/>
            <p:cNvSpPr/>
            <p:nvPr/>
          </p:nvSpPr>
          <p:spPr>
            <a:xfrm>
              <a:off x="10024274" y="2881952"/>
              <a:ext cx="900000" cy="900000"/>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nvGrpSpPr>
            <p:cNvPr id="16" name="Group 15"/>
            <p:cNvGrpSpPr/>
            <p:nvPr/>
          </p:nvGrpSpPr>
          <p:grpSpPr>
            <a:xfrm>
              <a:off x="10279358" y="3118038"/>
              <a:ext cx="385865" cy="446991"/>
              <a:chOff x="3581400" y="3905251"/>
              <a:chExt cx="160338" cy="185738"/>
            </a:xfrm>
            <a:solidFill>
              <a:schemeClr val="tx1">
                <a:lumMod val="75000"/>
                <a:lumOff val="25000"/>
              </a:schemeClr>
            </a:solidFill>
          </p:grpSpPr>
          <p:sp>
            <p:nvSpPr>
              <p:cNvPr id="17"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6148" tIns="58074" rIns="116148" bIns="58074" numCol="1" anchor="t" anchorCtr="0" compatLnSpc="1"/>
              <a:lstStyle/>
              <a:p>
                <a:endParaRPr lang="en-US" sz="2285"/>
              </a:p>
            </p:txBody>
          </p:sp>
          <p:sp>
            <p:nvSpPr>
              <p:cNvPr id="18"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6148" tIns="58074" rIns="116148" bIns="58074" numCol="1" anchor="t" anchorCtr="0" compatLnSpc="1"/>
              <a:lstStyle/>
              <a:p>
                <a:endParaRPr lang="en-US" sz="2285"/>
              </a:p>
            </p:txBody>
          </p:sp>
          <p:sp>
            <p:nvSpPr>
              <p:cNvPr id="19"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6148" tIns="58074" rIns="116148" bIns="58074" numCol="1" anchor="t" anchorCtr="0" compatLnSpc="1"/>
              <a:lstStyle/>
              <a:p>
                <a:endParaRPr lang="en-US" sz="2285"/>
              </a:p>
            </p:txBody>
          </p:sp>
          <p:sp>
            <p:nvSpPr>
              <p:cNvPr id="20"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6148" tIns="58074" rIns="116148" bIns="58074" numCol="1" anchor="t" anchorCtr="0" compatLnSpc="1"/>
              <a:lstStyle/>
              <a:p>
                <a:endParaRPr lang="en-US" sz="2285"/>
              </a:p>
            </p:txBody>
          </p:sp>
        </p:grpSp>
      </p:grpSp>
      <p:grpSp>
        <p:nvGrpSpPr>
          <p:cNvPr id="36" name="组合 35"/>
          <p:cNvGrpSpPr/>
          <p:nvPr/>
        </p:nvGrpSpPr>
        <p:grpSpPr>
          <a:xfrm>
            <a:off x="1073390" y="2805354"/>
            <a:ext cx="1080000" cy="1080000"/>
            <a:chOff x="1073390" y="2805354"/>
            <a:chExt cx="1080000" cy="1080000"/>
          </a:xfrm>
        </p:grpSpPr>
        <p:sp>
          <p:nvSpPr>
            <p:cNvPr id="31" name="圆角矩形 30"/>
            <p:cNvSpPr/>
            <p:nvPr/>
          </p:nvSpPr>
          <p:spPr>
            <a:xfrm rot="5391019">
              <a:off x="1073390" y="2805354"/>
              <a:ext cx="1080000" cy="1080000"/>
            </a:xfrm>
            <a:prstGeom prst="roundRect">
              <a:avLst>
                <a:gd name="adj" fmla="val 50000"/>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7" name="Rounded Rectangle 6"/>
            <p:cNvSpPr/>
            <p:nvPr/>
          </p:nvSpPr>
          <p:spPr>
            <a:xfrm>
              <a:off x="1174903" y="2881952"/>
              <a:ext cx="900000" cy="900000"/>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nvGrpSpPr>
            <p:cNvPr id="21" name="Group 20"/>
            <p:cNvGrpSpPr/>
            <p:nvPr/>
          </p:nvGrpSpPr>
          <p:grpSpPr>
            <a:xfrm>
              <a:off x="1380323" y="3188716"/>
              <a:ext cx="485195" cy="305634"/>
              <a:chOff x="5348288" y="3646488"/>
              <a:chExt cx="201613" cy="127000"/>
            </a:xfrm>
            <a:solidFill>
              <a:schemeClr val="tx1">
                <a:lumMod val="75000"/>
                <a:lumOff val="25000"/>
              </a:schemeClr>
            </a:solidFill>
          </p:grpSpPr>
          <p:sp>
            <p:nvSpPr>
              <p:cNvPr id="22" name="Freeform 21"/>
              <p:cNvSpPr>
                <a:spLocks noEditPoints="1"/>
              </p:cNvSpPr>
              <p:nvPr/>
            </p:nvSpPr>
            <p:spPr bwMode="auto">
              <a:xfrm>
                <a:off x="5348288" y="3646488"/>
                <a:ext cx="201613" cy="127000"/>
              </a:xfrm>
              <a:custGeom>
                <a:avLst/>
                <a:gdLst>
                  <a:gd name="T0" fmla="*/ 112 w 124"/>
                  <a:gd name="T1" fmla="*/ 18 h 78"/>
                  <a:gd name="T2" fmla="*/ 112 w 124"/>
                  <a:gd name="T3" fmla="*/ 0 h 78"/>
                  <a:gd name="T4" fmla="*/ 0 w 124"/>
                  <a:gd name="T5" fmla="*/ 0 h 78"/>
                  <a:gd name="T6" fmla="*/ 0 w 124"/>
                  <a:gd name="T7" fmla="*/ 78 h 78"/>
                  <a:gd name="T8" fmla="*/ 112 w 124"/>
                  <a:gd name="T9" fmla="*/ 78 h 78"/>
                  <a:gd name="T10" fmla="*/ 112 w 124"/>
                  <a:gd name="T11" fmla="*/ 60 h 78"/>
                  <a:gd name="T12" fmla="*/ 124 w 124"/>
                  <a:gd name="T13" fmla="*/ 54 h 78"/>
                  <a:gd name="T14" fmla="*/ 124 w 124"/>
                  <a:gd name="T15" fmla="*/ 26 h 78"/>
                  <a:gd name="T16" fmla="*/ 112 w 124"/>
                  <a:gd name="T17" fmla="*/ 18 h 78"/>
                  <a:gd name="T18" fmla="*/ 103 w 124"/>
                  <a:gd name="T19" fmla="*/ 69 h 78"/>
                  <a:gd name="T20" fmla="*/ 9 w 124"/>
                  <a:gd name="T21" fmla="*/ 69 h 78"/>
                  <a:gd name="T22" fmla="*/ 9 w 124"/>
                  <a:gd name="T23" fmla="*/ 10 h 78"/>
                  <a:gd name="T24" fmla="*/ 103 w 124"/>
                  <a:gd name="T25" fmla="*/ 10 h 78"/>
                  <a:gd name="T26" fmla="*/ 103 w 124"/>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78">
                    <a:moveTo>
                      <a:pt x="112" y="18"/>
                    </a:moveTo>
                    <a:cubicBezTo>
                      <a:pt x="112" y="0"/>
                      <a:pt x="112" y="0"/>
                      <a:pt x="112" y="0"/>
                    </a:cubicBezTo>
                    <a:cubicBezTo>
                      <a:pt x="0" y="0"/>
                      <a:pt x="0" y="0"/>
                      <a:pt x="0" y="0"/>
                    </a:cubicBezTo>
                    <a:cubicBezTo>
                      <a:pt x="0" y="78"/>
                      <a:pt x="0" y="78"/>
                      <a:pt x="0" y="78"/>
                    </a:cubicBezTo>
                    <a:cubicBezTo>
                      <a:pt x="112" y="78"/>
                      <a:pt x="112" y="78"/>
                      <a:pt x="112" y="78"/>
                    </a:cubicBezTo>
                    <a:cubicBezTo>
                      <a:pt x="112" y="60"/>
                      <a:pt x="112" y="60"/>
                      <a:pt x="112" y="60"/>
                    </a:cubicBezTo>
                    <a:cubicBezTo>
                      <a:pt x="116" y="60"/>
                      <a:pt x="124" y="61"/>
                      <a:pt x="124" y="54"/>
                    </a:cubicBezTo>
                    <a:cubicBezTo>
                      <a:pt x="124" y="26"/>
                      <a:pt x="124" y="26"/>
                      <a:pt x="124" y="26"/>
                    </a:cubicBezTo>
                    <a:cubicBezTo>
                      <a:pt x="124" y="17"/>
                      <a:pt x="115" y="18"/>
                      <a:pt x="112" y="18"/>
                    </a:cubicBezTo>
                    <a:close/>
                    <a:moveTo>
                      <a:pt x="103" y="69"/>
                    </a:moveTo>
                    <a:cubicBezTo>
                      <a:pt x="9" y="69"/>
                      <a:pt x="9" y="69"/>
                      <a:pt x="9" y="69"/>
                    </a:cubicBezTo>
                    <a:cubicBezTo>
                      <a:pt x="9" y="10"/>
                      <a:pt x="9" y="10"/>
                      <a:pt x="9" y="10"/>
                    </a:cubicBezTo>
                    <a:cubicBezTo>
                      <a:pt x="103" y="10"/>
                      <a:pt x="103" y="10"/>
                      <a:pt x="103" y="10"/>
                    </a:cubicBezTo>
                    <a:lnTo>
                      <a:pt x="103" y="6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16148" tIns="58074" rIns="116148" bIns="58074" numCol="1" anchor="t" anchorCtr="0" compatLnSpc="1"/>
              <a:lstStyle/>
              <a:p>
                <a:endParaRPr lang="en-US" sz="2285"/>
              </a:p>
            </p:txBody>
          </p:sp>
          <p:sp>
            <p:nvSpPr>
              <p:cNvPr id="23" name="Rectangle 22"/>
              <p:cNvSpPr>
                <a:spLocks noChangeArrowheads="1"/>
              </p:cNvSpPr>
              <p:nvPr/>
            </p:nvSpPr>
            <p:spPr bwMode="auto">
              <a:xfrm>
                <a:off x="5376863" y="3676651"/>
                <a:ext cx="36513" cy="698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6148" tIns="58074" rIns="116148" bIns="58074" numCol="1" anchor="t" anchorCtr="0" compatLnSpc="1"/>
              <a:lstStyle/>
              <a:p>
                <a:endParaRPr lang="en-US" sz="2285"/>
              </a:p>
            </p:txBody>
          </p:sp>
          <p:sp>
            <p:nvSpPr>
              <p:cNvPr id="24" name="Rectangle 23"/>
              <p:cNvSpPr>
                <a:spLocks noChangeArrowheads="1"/>
              </p:cNvSpPr>
              <p:nvPr/>
            </p:nvSpPr>
            <p:spPr bwMode="auto">
              <a:xfrm>
                <a:off x="5419725" y="3676651"/>
                <a:ext cx="39688" cy="698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16148" tIns="58074" rIns="116148" bIns="58074" numCol="1" anchor="t" anchorCtr="0" compatLnSpc="1"/>
              <a:lstStyle/>
              <a:p>
                <a:endParaRPr lang="en-US" sz="2285"/>
              </a:p>
            </p:txBody>
          </p:sp>
        </p:grpSp>
      </p:grpSp>
      <p:grpSp>
        <p:nvGrpSpPr>
          <p:cNvPr id="35" name="组合 34"/>
          <p:cNvGrpSpPr/>
          <p:nvPr/>
        </p:nvGrpSpPr>
        <p:grpSpPr>
          <a:xfrm>
            <a:off x="2963386" y="2805353"/>
            <a:ext cx="1080000" cy="1080000"/>
            <a:chOff x="2963386" y="2805353"/>
            <a:chExt cx="1080000" cy="1080000"/>
          </a:xfrm>
        </p:grpSpPr>
        <p:sp>
          <p:nvSpPr>
            <p:cNvPr id="32" name="圆角矩形 31"/>
            <p:cNvSpPr/>
            <p:nvPr/>
          </p:nvSpPr>
          <p:spPr>
            <a:xfrm rot="5391019">
              <a:off x="2963386" y="2805353"/>
              <a:ext cx="1080000" cy="1080000"/>
            </a:xfrm>
            <a:prstGeom prst="roundRect">
              <a:avLst>
                <a:gd name="adj" fmla="val 50000"/>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8" name="Rounded Rectangle 7"/>
            <p:cNvSpPr/>
            <p:nvPr/>
          </p:nvSpPr>
          <p:spPr>
            <a:xfrm>
              <a:off x="3055368" y="2881952"/>
              <a:ext cx="900000" cy="900000"/>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nvGrpSpPr>
            <p:cNvPr id="25" name="Group 24"/>
            <p:cNvGrpSpPr/>
            <p:nvPr/>
          </p:nvGrpSpPr>
          <p:grpSpPr>
            <a:xfrm>
              <a:off x="3338414" y="3053945"/>
              <a:ext cx="329945" cy="575176"/>
              <a:chOff x="5734050" y="3273426"/>
              <a:chExt cx="117475" cy="204788"/>
            </a:xfrm>
            <a:solidFill>
              <a:schemeClr val="tx1">
                <a:lumMod val="75000"/>
                <a:lumOff val="25000"/>
              </a:schemeClr>
            </a:solidFill>
          </p:grpSpPr>
          <p:sp>
            <p:nvSpPr>
              <p:cNvPr id="26" name="Freeform 22"/>
              <p:cNvSpPr/>
              <p:nvPr/>
            </p:nvSpPr>
            <p:spPr bwMode="auto">
              <a:xfrm>
                <a:off x="5756275" y="3273426"/>
                <a:ext cx="95250" cy="204788"/>
              </a:xfrm>
              <a:custGeom>
                <a:avLst/>
                <a:gdLst>
                  <a:gd name="T0" fmla="*/ 53 w 59"/>
                  <a:gd name="T1" fmla="*/ 6 h 126"/>
                  <a:gd name="T2" fmla="*/ 9 w 59"/>
                  <a:gd name="T3" fmla="*/ 38 h 126"/>
                  <a:gd name="T4" fmla="*/ 0 w 59"/>
                  <a:gd name="T5" fmla="*/ 40 h 126"/>
                  <a:gd name="T6" fmla="*/ 0 w 59"/>
                  <a:gd name="T7" fmla="*/ 87 h 126"/>
                  <a:gd name="T8" fmla="*/ 9 w 59"/>
                  <a:gd name="T9" fmla="*/ 88 h 126"/>
                  <a:gd name="T10" fmla="*/ 52 w 59"/>
                  <a:gd name="T11" fmla="*/ 120 h 126"/>
                  <a:gd name="T12" fmla="*/ 59 w 59"/>
                  <a:gd name="T13" fmla="*/ 120 h 126"/>
                  <a:gd name="T14" fmla="*/ 59 w 59"/>
                  <a:gd name="T15" fmla="*/ 6 h 126"/>
                  <a:gd name="T16" fmla="*/ 53 w 59"/>
                  <a:gd name="T17"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3" y="6"/>
                    </a:moveTo>
                    <a:cubicBezTo>
                      <a:pt x="9" y="38"/>
                      <a:pt x="9" y="38"/>
                      <a:pt x="9" y="38"/>
                    </a:cubicBezTo>
                    <a:cubicBezTo>
                      <a:pt x="9" y="38"/>
                      <a:pt x="5" y="38"/>
                      <a:pt x="0" y="40"/>
                    </a:cubicBezTo>
                    <a:cubicBezTo>
                      <a:pt x="0" y="87"/>
                      <a:pt x="0" y="87"/>
                      <a:pt x="0" y="87"/>
                    </a:cubicBezTo>
                    <a:cubicBezTo>
                      <a:pt x="5" y="88"/>
                      <a:pt x="9" y="88"/>
                      <a:pt x="9" y="88"/>
                    </a:cubicBezTo>
                    <a:cubicBezTo>
                      <a:pt x="52" y="120"/>
                      <a:pt x="52" y="120"/>
                      <a:pt x="52" y="120"/>
                    </a:cubicBezTo>
                    <a:cubicBezTo>
                      <a:pt x="52" y="120"/>
                      <a:pt x="59" y="126"/>
                      <a:pt x="59" y="120"/>
                    </a:cubicBezTo>
                    <a:cubicBezTo>
                      <a:pt x="59" y="113"/>
                      <a:pt x="59" y="12"/>
                      <a:pt x="59" y="6"/>
                    </a:cubicBezTo>
                    <a:cubicBezTo>
                      <a:pt x="59" y="0"/>
                      <a:pt x="53" y="6"/>
                      <a:pt x="53"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16148" tIns="58074" rIns="116148" bIns="58074" numCol="1" anchor="t" anchorCtr="0" compatLnSpc="1"/>
              <a:lstStyle/>
              <a:p>
                <a:endParaRPr lang="en-US" sz="2285"/>
              </a:p>
            </p:txBody>
          </p:sp>
          <p:sp>
            <p:nvSpPr>
              <p:cNvPr id="27" name="Freeform 23"/>
              <p:cNvSpPr/>
              <p:nvPr/>
            </p:nvSpPr>
            <p:spPr bwMode="auto">
              <a:xfrm>
                <a:off x="5734050" y="3341688"/>
                <a:ext cx="11113" cy="69850"/>
              </a:xfrm>
              <a:custGeom>
                <a:avLst/>
                <a:gdLst>
                  <a:gd name="T0" fmla="*/ 0 w 7"/>
                  <a:gd name="T1" fmla="*/ 7 h 43"/>
                  <a:gd name="T2" fmla="*/ 0 w 7"/>
                  <a:gd name="T3" fmla="*/ 37 h 43"/>
                  <a:gd name="T4" fmla="*/ 7 w 7"/>
                  <a:gd name="T5" fmla="*/ 43 h 43"/>
                  <a:gd name="T6" fmla="*/ 7 w 7"/>
                  <a:gd name="T7" fmla="*/ 0 h 43"/>
                  <a:gd name="T8" fmla="*/ 0 w 7"/>
                  <a:gd name="T9" fmla="*/ 7 h 43"/>
                </a:gdLst>
                <a:ahLst/>
                <a:cxnLst>
                  <a:cxn ang="0">
                    <a:pos x="T0" y="T1"/>
                  </a:cxn>
                  <a:cxn ang="0">
                    <a:pos x="T2" y="T3"/>
                  </a:cxn>
                  <a:cxn ang="0">
                    <a:pos x="T4" y="T5"/>
                  </a:cxn>
                  <a:cxn ang="0">
                    <a:pos x="T6" y="T7"/>
                  </a:cxn>
                  <a:cxn ang="0">
                    <a:pos x="T8" y="T9"/>
                  </a:cxn>
                </a:cxnLst>
                <a:rect l="0" t="0" r="r" b="b"/>
                <a:pathLst>
                  <a:path w="7" h="43">
                    <a:moveTo>
                      <a:pt x="0" y="7"/>
                    </a:moveTo>
                    <a:cubicBezTo>
                      <a:pt x="0" y="16"/>
                      <a:pt x="0" y="31"/>
                      <a:pt x="0" y="37"/>
                    </a:cubicBezTo>
                    <a:cubicBezTo>
                      <a:pt x="0" y="40"/>
                      <a:pt x="3" y="42"/>
                      <a:pt x="7" y="43"/>
                    </a:cubicBezTo>
                    <a:cubicBezTo>
                      <a:pt x="7" y="0"/>
                      <a:pt x="7" y="0"/>
                      <a:pt x="7" y="0"/>
                    </a:cubicBezTo>
                    <a:cubicBezTo>
                      <a:pt x="3" y="1"/>
                      <a:pt x="0" y="4"/>
                      <a:pt x="0"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16148" tIns="58074" rIns="116148" bIns="58074" numCol="1" anchor="t" anchorCtr="0" compatLnSpc="1"/>
              <a:lstStyle/>
              <a:p>
                <a:endParaRPr lang="en-US" sz="2285"/>
              </a:p>
            </p:txBody>
          </p:sp>
        </p:grpSp>
      </p:grpSp>
      <p:grpSp>
        <p:nvGrpSpPr>
          <p:cNvPr id="6" name="组合 5"/>
          <p:cNvGrpSpPr/>
          <p:nvPr/>
        </p:nvGrpSpPr>
        <p:grpSpPr>
          <a:xfrm>
            <a:off x="8051827" y="2805353"/>
            <a:ext cx="1080000" cy="1080000"/>
            <a:chOff x="8051827" y="2805353"/>
            <a:chExt cx="1080000" cy="1080000"/>
          </a:xfrm>
        </p:grpSpPr>
        <p:sp>
          <p:nvSpPr>
            <p:cNvPr id="33" name="圆角矩形 32"/>
            <p:cNvSpPr/>
            <p:nvPr/>
          </p:nvSpPr>
          <p:spPr>
            <a:xfrm rot="5391019">
              <a:off x="8051827" y="2805353"/>
              <a:ext cx="1080000" cy="1080000"/>
            </a:xfrm>
            <a:prstGeom prst="roundRect">
              <a:avLst>
                <a:gd name="adj" fmla="val 50000"/>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11" name="Rounded Rectangle 10"/>
            <p:cNvSpPr/>
            <p:nvPr/>
          </p:nvSpPr>
          <p:spPr>
            <a:xfrm>
              <a:off x="8143809" y="2881952"/>
              <a:ext cx="900000" cy="900000"/>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nvGrpSpPr>
            <p:cNvPr id="28" name="Group 27"/>
            <p:cNvGrpSpPr/>
            <p:nvPr/>
          </p:nvGrpSpPr>
          <p:grpSpPr>
            <a:xfrm>
              <a:off x="8436467" y="3106977"/>
              <a:ext cx="310715" cy="469113"/>
              <a:chOff x="549275" y="4406901"/>
              <a:chExt cx="161926" cy="244475"/>
            </a:xfrm>
            <a:solidFill>
              <a:schemeClr val="tx1">
                <a:lumMod val="75000"/>
                <a:lumOff val="25000"/>
              </a:schemeClr>
            </a:solidFill>
          </p:grpSpPr>
          <p:sp>
            <p:nvSpPr>
              <p:cNvPr id="2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16148" tIns="58074" rIns="116148" bIns="58074" numCol="1" anchor="t" anchorCtr="0" compatLnSpc="1"/>
              <a:lstStyle/>
              <a:p>
                <a:endParaRPr lang="en-US" sz="2285"/>
              </a:p>
            </p:txBody>
          </p:sp>
          <p:sp>
            <p:nvSpPr>
              <p:cNvPr id="30" name="Freeform 63"/>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16148" tIns="58074" rIns="116148" bIns="58074" numCol="1" anchor="t" anchorCtr="0" compatLnSpc="1"/>
              <a:lstStyle/>
              <a:p>
                <a:endParaRPr lang="en-US" sz="2285"/>
              </a:p>
            </p:txBody>
          </p:sp>
        </p:grpSp>
      </p:grpSp>
      <p:sp>
        <p:nvSpPr>
          <p:cNvPr id="3" name="文本占位符 2"/>
          <p:cNvSpPr>
            <a:spLocks noGrp="1"/>
          </p:cNvSpPr>
          <p:nvPr>
            <p:ph type="body" sz="quarter" idx="10"/>
          </p:nvPr>
        </p:nvSpPr>
        <p:spPr/>
        <p:txBody>
          <a:bodyPr/>
          <a:lstStyle/>
          <a:p>
            <a:r>
              <a:rPr lang="zh-CN" altLang="en-US" dirty="0"/>
              <a:t>点击输入标题内容</a:t>
            </a:r>
          </a:p>
        </p:txBody>
      </p:sp>
    </p:spTree>
  </p:cSld>
  <p:clrMapOvr>
    <a:masterClrMapping/>
  </p:clrMapOvr>
  <p:transition spd="slow" advClick="0" advTm="0">
    <p:comb/>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14"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par>
                              <p:cTn id="16" fill="hold">
                                <p:stCondLst>
                                  <p:cond delay="1000"/>
                                </p:stCondLst>
                                <p:childTnLst>
                                  <p:par>
                                    <p:cTn id="17" presetID="2" presetClass="entr" presetSubtype="1" accel="50000" fill="hold" nodeType="afterEffect" p14:presetBounceEnd="50000">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14:bounceEnd="50000">
                                          <p:cBhvr additive="base">
                                            <p:cTn id="19" dur="10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35"/>
                                            </p:tgtEl>
                                            <p:attrNameLst>
                                              <p:attrName>ppt_y</p:attrName>
                                            </p:attrNameLst>
                                          </p:cBhvr>
                                          <p:tavLst>
                                            <p:tav tm="0">
                                              <p:val>
                                                <p:strVal val="0-#ppt_h/2"/>
                                              </p:val>
                                            </p:tav>
                                            <p:tav tm="100000">
                                              <p:val>
                                                <p:strVal val="#ppt_y"/>
                                              </p:val>
                                            </p:tav>
                                          </p:tavLst>
                                        </p:anim>
                                      </p:childTnLst>
                                    </p:cTn>
                                  </p:par>
                                  <p:par>
                                    <p:cTn id="21" presetID="2" presetClass="entr" presetSubtype="1" accel="50000" fill="hold" nodeType="withEffect" p14:presetBounceEnd="50000">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14:bounceEnd="50000">
                                          <p:cBhvr additive="base">
                                            <p:cTn id="23" dur="10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4" dur="1000" fill="hold"/>
                                            <p:tgtEl>
                                              <p:spTgt spid="36"/>
                                            </p:tgtEl>
                                            <p:attrNameLst>
                                              <p:attrName>ppt_y</p:attrName>
                                            </p:attrNameLst>
                                          </p:cBhvr>
                                          <p:tavLst>
                                            <p:tav tm="0">
                                              <p:val>
                                                <p:strVal val="0-#ppt_h/2"/>
                                              </p:val>
                                            </p:tav>
                                            <p:tav tm="100000">
                                              <p:val>
                                                <p:strVal val="#ppt_y"/>
                                              </p:val>
                                            </p:tav>
                                          </p:tavLst>
                                        </p:anim>
                                      </p:childTnLst>
                                    </p:cTn>
                                  </p:par>
                                  <p:par>
                                    <p:cTn id="25" presetID="2" presetClass="entr" presetSubtype="1" accel="50000" fill="hold" nodeType="withEffect" p14:presetBounceEnd="50000">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14:bounceEnd="50000">
                                          <p:cBhvr additive="base">
                                            <p:cTn id="27"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28" dur="1000" fill="hold"/>
                                            <p:tgtEl>
                                              <p:spTgt spid="6"/>
                                            </p:tgtEl>
                                            <p:attrNameLst>
                                              <p:attrName>ppt_y</p:attrName>
                                            </p:attrNameLst>
                                          </p:cBhvr>
                                          <p:tavLst>
                                            <p:tav tm="0">
                                              <p:val>
                                                <p:strVal val="0-#ppt_h/2"/>
                                              </p:val>
                                            </p:tav>
                                            <p:tav tm="100000">
                                              <p:val>
                                                <p:strVal val="#ppt_y"/>
                                              </p:val>
                                            </p:tav>
                                          </p:tavLst>
                                        </p:anim>
                                      </p:childTnLst>
                                    </p:cTn>
                                  </p:par>
                                  <p:par>
                                    <p:cTn id="29" presetID="2" presetClass="entr" presetSubtype="1" accel="50000" fill="hold" nodeType="withEffect" p14:presetBounceEnd="50000">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14:bounceEnd="50000">
                                          <p:cBhvr additive="base">
                                            <p:cTn id="31"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32" dur="1000" fill="hold"/>
                                            <p:tgtEl>
                                              <p:spTgt spid="5"/>
                                            </p:tgtEl>
                                            <p:attrNameLst>
                                              <p:attrName>ppt_y</p:attrName>
                                            </p:attrNameLst>
                                          </p:cBhvr>
                                          <p:tavLst>
                                            <p:tav tm="0">
                                              <p:val>
                                                <p:strVal val="0-#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P spid="13" grpId="0"/>
          <p:bldP spid="14" grpId="0"/>
          <p:bldP spid="1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14"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par>
                              <p:cTn id="16" fill="hold">
                                <p:stCondLst>
                                  <p:cond delay="1000"/>
                                </p:stCondLst>
                                <p:childTnLst>
                                  <p:par>
                                    <p:cTn id="17" presetID="2" presetClass="entr" presetSubtype="1" accel="5000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1000" fill="hold"/>
                                            <p:tgtEl>
                                              <p:spTgt spid="35"/>
                                            </p:tgtEl>
                                            <p:attrNameLst>
                                              <p:attrName>ppt_x</p:attrName>
                                            </p:attrNameLst>
                                          </p:cBhvr>
                                          <p:tavLst>
                                            <p:tav tm="0">
                                              <p:val>
                                                <p:strVal val="#ppt_x"/>
                                              </p:val>
                                            </p:tav>
                                            <p:tav tm="100000">
                                              <p:val>
                                                <p:strVal val="#ppt_x"/>
                                              </p:val>
                                            </p:tav>
                                          </p:tavLst>
                                        </p:anim>
                                        <p:anim calcmode="lin" valueType="num">
                                          <p:cBhvr additive="base">
                                            <p:cTn id="20" dur="1000" fill="hold"/>
                                            <p:tgtEl>
                                              <p:spTgt spid="35"/>
                                            </p:tgtEl>
                                            <p:attrNameLst>
                                              <p:attrName>ppt_y</p:attrName>
                                            </p:attrNameLst>
                                          </p:cBhvr>
                                          <p:tavLst>
                                            <p:tav tm="0">
                                              <p:val>
                                                <p:strVal val="0-#ppt_h/2"/>
                                              </p:val>
                                            </p:tav>
                                            <p:tav tm="100000">
                                              <p:val>
                                                <p:strVal val="#ppt_y"/>
                                              </p:val>
                                            </p:tav>
                                          </p:tavLst>
                                        </p:anim>
                                      </p:childTnLst>
                                    </p:cTn>
                                  </p:par>
                                  <p:par>
                                    <p:cTn id="21" presetID="2" presetClass="entr" presetSubtype="1" accel="5000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ppt_x"/>
                                              </p:val>
                                            </p:tav>
                                            <p:tav tm="100000">
                                              <p:val>
                                                <p:strVal val="#ppt_x"/>
                                              </p:val>
                                            </p:tav>
                                          </p:tavLst>
                                        </p:anim>
                                        <p:anim calcmode="lin" valueType="num">
                                          <p:cBhvr additive="base">
                                            <p:cTn id="24" dur="1000" fill="hold"/>
                                            <p:tgtEl>
                                              <p:spTgt spid="36"/>
                                            </p:tgtEl>
                                            <p:attrNameLst>
                                              <p:attrName>ppt_y</p:attrName>
                                            </p:attrNameLst>
                                          </p:cBhvr>
                                          <p:tavLst>
                                            <p:tav tm="0">
                                              <p:val>
                                                <p:strVal val="0-#ppt_h/2"/>
                                              </p:val>
                                            </p:tav>
                                            <p:tav tm="100000">
                                              <p:val>
                                                <p:strVal val="#ppt_y"/>
                                              </p:val>
                                            </p:tav>
                                          </p:tavLst>
                                        </p:anim>
                                      </p:childTnLst>
                                    </p:cTn>
                                  </p:par>
                                  <p:par>
                                    <p:cTn id="25" presetID="2" presetClass="entr" presetSubtype="1" accel="5000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ppt_x"/>
                                              </p:val>
                                            </p:tav>
                                            <p:tav tm="100000">
                                              <p:val>
                                                <p:strVal val="#ppt_x"/>
                                              </p:val>
                                            </p:tav>
                                          </p:tavLst>
                                        </p:anim>
                                        <p:anim calcmode="lin" valueType="num">
                                          <p:cBhvr additive="base">
                                            <p:cTn id="28" dur="1000" fill="hold"/>
                                            <p:tgtEl>
                                              <p:spTgt spid="6"/>
                                            </p:tgtEl>
                                            <p:attrNameLst>
                                              <p:attrName>ppt_y</p:attrName>
                                            </p:attrNameLst>
                                          </p:cBhvr>
                                          <p:tavLst>
                                            <p:tav tm="0">
                                              <p:val>
                                                <p:strVal val="0-#ppt_h/2"/>
                                              </p:val>
                                            </p:tav>
                                            <p:tav tm="100000">
                                              <p:val>
                                                <p:strVal val="#ppt_y"/>
                                              </p:val>
                                            </p:tav>
                                          </p:tavLst>
                                        </p:anim>
                                      </p:childTnLst>
                                    </p:cTn>
                                  </p:par>
                                  <p:par>
                                    <p:cTn id="29" presetID="2" presetClass="entr" presetSubtype="1" accel="5000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ppt_x"/>
                                              </p:val>
                                            </p:tav>
                                            <p:tav tm="100000">
                                              <p:val>
                                                <p:strVal val="#ppt_x"/>
                                              </p:val>
                                            </p:tav>
                                          </p:tavLst>
                                        </p:anim>
                                        <p:anim calcmode="lin" valueType="num">
                                          <p:cBhvr additive="base">
                                            <p:cTn id="32" dur="1000" fill="hold"/>
                                            <p:tgtEl>
                                              <p:spTgt spid="5"/>
                                            </p:tgtEl>
                                            <p:attrNameLst>
                                              <p:attrName>ppt_y</p:attrName>
                                            </p:attrNameLst>
                                          </p:cBhvr>
                                          <p:tavLst>
                                            <p:tav tm="0">
                                              <p:val>
                                                <p:strVal val="0-#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P spid="13" grpId="0"/>
          <p:bldP spid="14" grpId="0"/>
          <p:bldP spid="15"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bwMode="auto">
          <a:xfrm>
            <a:off x="1552829" y="973929"/>
            <a:ext cx="4143121" cy="2179220"/>
            <a:chOff x="2875615" y="536247"/>
            <a:chExt cx="3107511" cy="1635076"/>
          </a:xfrm>
        </p:grpSpPr>
        <p:sp>
          <p:nvSpPr>
            <p:cNvPr id="19466" name="文本框 66"/>
            <p:cNvSpPr txBox="1">
              <a:spLocks noChangeArrowheads="1"/>
            </p:cNvSpPr>
            <p:nvPr/>
          </p:nvSpPr>
          <p:spPr bwMode="auto">
            <a:xfrm>
              <a:off x="2989865" y="1374629"/>
              <a:ext cx="2814868" cy="796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charset="0"/>
                  <a:ea typeface="宋体" panose="02010600030101010101" pitchFamily="2" charset="-122"/>
                </a:defRPr>
              </a:lvl1pPr>
              <a:lvl2pPr marL="742950" indent="-285750" eaLnBrk="0" hangingPunct="0">
                <a:defRPr sz="1300">
                  <a:solidFill>
                    <a:schemeClr val="tx1"/>
                  </a:solidFill>
                  <a:latin typeface="Calibri" panose="020F0502020204030204" charset="0"/>
                  <a:ea typeface="宋体" panose="02010600030101010101" pitchFamily="2" charset="-122"/>
                </a:defRPr>
              </a:lvl2pPr>
              <a:lvl3pPr marL="1143000" indent="-228600" eaLnBrk="0" hangingPunct="0">
                <a:defRPr sz="1300">
                  <a:solidFill>
                    <a:schemeClr val="tx1"/>
                  </a:solidFill>
                  <a:latin typeface="Calibri" panose="020F0502020204030204" charset="0"/>
                  <a:ea typeface="宋体" panose="02010600030101010101" pitchFamily="2" charset="-122"/>
                </a:defRPr>
              </a:lvl3pPr>
              <a:lvl4pPr marL="1600200" indent="-228600" eaLnBrk="0" hangingPunct="0">
                <a:defRPr sz="1300">
                  <a:solidFill>
                    <a:schemeClr val="tx1"/>
                  </a:solidFill>
                  <a:latin typeface="Calibri" panose="020F0502020204030204" charset="0"/>
                  <a:ea typeface="宋体" panose="02010600030101010101" pitchFamily="2" charset="-122"/>
                </a:defRPr>
              </a:lvl4pPr>
              <a:lvl5pPr marL="2057400" indent="-228600" eaLnBrk="0" hangingPunct="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r">
                <a:lnSpc>
                  <a:spcPct val="150000"/>
                </a:lnSpc>
              </a:pPr>
              <a:r>
                <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a:t>
              </a:r>
              <a:r>
                <a:rPr lang="zh-CN" altLang="en-US" sz="1400"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文字</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7" name="文本框 13"/>
            <p:cNvSpPr txBox="1">
              <a:spLocks noChangeArrowheads="1"/>
            </p:cNvSpPr>
            <p:nvPr/>
          </p:nvSpPr>
          <p:spPr bwMode="auto">
            <a:xfrm>
              <a:off x="4360150" y="536247"/>
              <a:ext cx="1523577" cy="313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charset="0"/>
                  <a:ea typeface="宋体" panose="02010600030101010101" pitchFamily="2" charset="-122"/>
                </a:defRPr>
              </a:lvl1pPr>
              <a:lvl2pPr marL="742950" indent="-285750" eaLnBrk="0" hangingPunct="0">
                <a:defRPr sz="1300">
                  <a:solidFill>
                    <a:schemeClr val="tx1"/>
                  </a:solidFill>
                  <a:latin typeface="Calibri" panose="020F0502020204030204" charset="0"/>
                  <a:ea typeface="宋体" panose="02010600030101010101" pitchFamily="2" charset="-122"/>
                </a:defRPr>
              </a:lvl2pPr>
              <a:lvl3pPr marL="1143000" indent="-228600" eaLnBrk="0" hangingPunct="0">
                <a:defRPr sz="1300">
                  <a:solidFill>
                    <a:schemeClr val="tx1"/>
                  </a:solidFill>
                  <a:latin typeface="Calibri" panose="020F0502020204030204" charset="0"/>
                  <a:ea typeface="宋体" panose="02010600030101010101" pitchFamily="2" charset="-122"/>
                </a:defRPr>
              </a:lvl3pPr>
              <a:lvl4pPr marL="1600200" indent="-228600" eaLnBrk="0" hangingPunct="0">
                <a:defRPr sz="1300">
                  <a:solidFill>
                    <a:schemeClr val="tx1"/>
                  </a:solidFill>
                  <a:latin typeface="Calibri" panose="020F0502020204030204" charset="0"/>
                  <a:ea typeface="宋体" panose="02010600030101010101" pitchFamily="2" charset="-122"/>
                </a:defRPr>
              </a:lvl4pPr>
              <a:lvl5pPr marL="2057400" indent="-228600" eaLnBrk="0" hangingPunct="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nSpc>
                  <a:spcPct val="150000"/>
                </a:lnSpc>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3" name="文本框 66"/>
            <p:cNvSpPr txBox="1">
              <a:spLocks noChangeArrowheads="1"/>
            </p:cNvSpPr>
            <p:nvPr/>
          </p:nvSpPr>
          <p:spPr bwMode="auto">
            <a:xfrm>
              <a:off x="2875615" y="880115"/>
              <a:ext cx="3107511" cy="300204"/>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2000" dirty="0">
                  <a:solidFill>
                    <a:schemeClr val="tx1">
                      <a:lumMod val="75000"/>
                      <a:lumOff val="25000"/>
                    </a:schemeClr>
                  </a:solidFill>
                  <a:latin typeface="Helvetica" panose="020B0604020202020204" pitchFamily="34" charset="0"/>
                </a:rPr>
                <a:t>PLEASE ADD YOUR TITLE HERE</a:t>
              </a:r>
              <a:endParaRPr lang="zh-CN" altLang="en-US" sz="2000" dirty="0">
                <a:solidFill>
                  <a:schemeClr val="tx1">
                    <a:lumMod val="75000"/>
                    <a:lumOff val="25000"/>
                  </a:schemeClr>
                </a:solidFill>
                <a:latin typeface="Helvetica" panose="020B0604020202020204" pitchFamily="34" charset="0"/>
              </a:endParaRPr>
            </a:p>
          </p:txBody>
        </p:sp>
        <p:sp>
          <p:nvSpPr>
            <p:cNvPr id="24" name="任意多边形 23"/>
            <p:cNvSpPr/>
            <p:nvPr/>
          </p:nvSpPr>
          <p:spPr>
            <a:xfrm>
              <a:off x="5356367" y="1286573"/>
              <a:ext cx="28727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tx1">
                    <a:lumMod val="75000"/>
                    <a:lumOff val="25000"/>
                  </a:schemeClr>
                </a:solidFill>
              </a:endParaRPr>
            </a:p>
          </p:txBody>
        </p:sp>
      </p:grpSp>
      <p:grpSp>
        <p:nvGrpSpPr>
          <p:cNvPr id="6" name="组合 5"/>
          <p:cNvGrpSpPr/>
          <p:nvPr/>
        </p:nvGrpSpPr>
        <p:grpSpPr>
          <a:xfrm>
            <a:off x="6430557" y="775986"/>
            <a:ext cx="4668608" cy="2805414"/>
            <a:chOff x="6430557" y="775986"/>
            <a:chExt cx="4668608" cy="2805414"/>
          </a:xfrm>
        </p:grpSpPr>
        <p:sp>
          <p:nvSpPr>
            <p:cNvPr id="15" name="Rectangle 1"/>
            <p:cNvSpPr/>
            <p:nvPr/>
          </p:nvSpPr>
          <p:spPr>
            <a:xfrm>
              <a:off x="6430557" y="775986"/>
              <a:ext cx="4668608" cy="2805414"/>
            </a:xfrm>
            <a:prstGeom prst="roundRect">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endParaRPr>
            </a:p>
          </p:txBody>
        </p:sp>
        <p:sp>
          <p:nvSpPr>
            <p:cNvPr id="41" name="圆角矩形 40"/>
            <p:cNvSpPr/>
            <p:nvPr/>
          </p:nvSpPr>
          <p:spPr>
            <a:xfrm>
              <a:off x="6633263" y="973929"/>
              <a:ext cx="4263196" cy="2427022"/>
            </a:xfrm>
            <a:prstGeom prst="roundRect">
              <a:avLst/>
            </a:prstGeom>
            <a:blipFill dpi="0" rotWithShape="1">
              <a:blip r:embed="rId3" cstate="print">
                <a:extLst>
                  <a:ext uri="{28A0092B-C50C-407E-A947-70E740481C1C}">
                    <a14:useLocalDpi xmlns:a14="http://schemas.microsoft.com/office/drawing/2010/main" xmlns="" val="0"/>
                  </a:ext>
                </a:extLst>
              </a:blip>
              <a:srcRect/>
              <a:stretch>
                <a:fillRect/>
              </a:stretch>
            </a:blipFill>
            <a:ln w="22225">
              <a:solidFill>
                <a:schemeClr val="bg1"/>
              </a:solidFill>
            </a:ln>
            <a:effectLst>
              <a:outerShdw blurRad="419100" dist="419100" dir="3600000" algn="tl" rotWithShape="0">
                <a:srgbClr val="03787A">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2800" b="1">
                <a:solidFill>
                  <a:schemeClr val="tx1">
                    <a:lumMod val="65000"/>
                    <a:lumOff val="35000"/>
                  </a:schemeClr>
                </a:solidFill>
                <a:cs typeface="+mn-ea"/>
              </a:endParaRPr>
            </a:p>
          </p:txBody>
        </p:sp>
      </p:grpSp>
      <p:grpSp>
        <p:nvGrpSpPr>
          <p:cNvPr id="5" name="组合 4"/>
          <p:cNvGrpSpPr/>
          <p:nvPr/>
        </p:nvGrpSpPr>
        <p:grpSpPr>
          <a:xfrm>
            <a:off x="-266700" y="3506468"/>
            <a:ext cx="6229350" cy="3256281"/>
            <a:chOff x="-266700" y="3506468"/>
            <a:chExt cx="6229350" cy="3256281"/>
          </a:xfrm>
        </p:grpSpPr>
        <p:sp>
          <p:nvSpPr>
            <p:cNvPr id="16" name="Rectangle 1"/>
            <p:cNvSpPr/>
            <p:nvPr/>
          </p:nvSpPr>
          <p:spPr>
            <a:xfrm>
              <a:off x="-266700" y="3506468"/>
              <a:ext cx="6229350" cy="3256281"/>
            </a:xfrm>
            <a:prstGeom prst="roundRect">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endParaRPr>
            </a:p>
          </p:txBody>
        </p:sp>
        <p:sp>
          <p:nvSpPr>
            <p:cNvPr id="44" name="任意多边形 43"/>
            <p:cNvSpPr/>
            <p:nvPr/>
          </p:nvSpPr>
          <p:spPr>
            <a:xfrm>
              <a:off x="1252" y="3690344"/>
              <a:ext cx="5694698" cy="2888527"/>
            </a:xfrm>
            <a:prstGeom prst="roundRect">
              <a:avLst/>
            </a:prstGeom>
            <a:blipFill dpi="0" rotWithShape="1">
              <a:blip r:embed="rId4" cstate="print">
                <a:extLst>
                  <a:ext uri="{28A0092B-C50C-407E-A947-70E740481C1C}">
                    <a14:useLocalDpi xmlns:a14="http://schemas.microsoft.com/office/drawing/2010/main" xmlns="" val="0"/>
                  </a:ext>
                </a:extLst>
              </a:blip>
              <a:srcRect/>
              <a:stretch>
                <a:fillRect/>
              </a:stretch>
            </a:blipFill>
            <a:ln w="22225">
              <a:solidFill>
                <a:schemeClr val="bg1"/>
              </a:solidFill>
            </a:ln>
            <a:effectLst>
              <a:outerShdw blurRad="419100" dist="419100" dir="3600000" algn="tl" rotWithShape="0">
                <a:srgbClr val="03787A">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2800" b="1">
                <a:solidFill>
                  <a:schemeClr val="tx1">
                    <a:lumMod val="65000"/>
                    <a:lumOff val="35000"/>
                  </a:schemeClr>
                </a:solidFill>
                <a:cs typeface="+mn-ea"/>
              </a:endParaRPr>
            </a:p>
          </p:txBody>
        </p:sp>
      </p:grpSp>
      <p:grpSp>
        <p:nvGrpSpPr>
          <p:cNvPr id="3" name="组合 1"/>
          <p:cNvGrpSpPr/>
          <p:nvPr/>
        </p:nvGrpSpPr>
        <p:grpSpPr bwMode="auto">
          <a:xfrm>
            <a:off x="5395566" y="3809901"/>
            <a:ext cx="6439339" cy="2615519"/>
            <a:chOff x="4046335" y="2857499"/>
            <a:chExt cx="4830965" cy="1962150"/>
          </a:xfrm>
        </p:grpSpPr>
        <p:grpSp>
          <p:nvGrpSpPr>
            <p:cNvPr id="19462" name="组合 6"/>
            <p:cNvGrpSpPr/>
            <p:nvPr/>
          </p:nvGrpSpPr>
          <p:grpSpPr bwMode="auto">
            <a:xfrm>
              <a:off x="4764685" y="3188364"/>
              <a:ext cx="3708248" cy="1382951"/>
              <a:chOff x="4764685" y="3140739"/>
              <a:chExt cx="3708248" cy="1382951"/>
            </a:xfrm>
          </p:grpSpPr>
          <p:sp>
            <p:nvSpPr>
              <p:cNvPr id="46" name="文本框 66"/>
              <p:cNvSpPr txBox="1">
                <a:spLocks noChangeArrowheads="1"/>
              </p:cNvSpPr>
              <p:nvPr/>
            </p:nvSpPr>
            <p:spPr bwMode="auto">
              <a:xfrm>
                <a:off x="4786648" y="3484673"/>
                <a:ext cx="3686285" cy="1039017"/>
              </a:xfrm>
              <a:prstGeom prst="rect">
                <a:avLst/>
              </a:prstGeom>
              <a:noFill/>
              <a:ln>
                <a:noFill/>
              </a:ln>
            </p:spPr>
            <p:txBody>
              <a:bodyPr wrap="squar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nSpc>
                    <a:spcPct val="150000"/>
                  </a:lnSpc>
                </a:pPr>
                <a:r>
                  <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47" name="文本框 66"/>
              <p:cNvSpPr txBox="1">
                <a:spLocks noChangeArrowheads="1"/>
              </p:cNvSpPr>
              <p:nvPr/>
            </p:nvSpPr>
            <p:spPr bwMode="auto">
              <a:xfrm>
                <a:off x="4764685" y="3140739"/>
                <a:ext cx="1697132" cy="343934"/>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nSpc>
                    <a:spcPct val="150000"/>
                  </a:lnSpc>
                </a:pPr>
                <a:r>
                  <a:rPr lang="zh-CN" altLang="en-US" sz="1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54" name="任意多边形 53"/>
            <p:cNvSpPr/>
            <p:nvPr/>
          </p:nvSpPr>
          <p:spPr>
            <a:xfrm>
              <a:off x="4046335" y="2857499"/>
              <a:ext cx="4830965" cy="1962150"/>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grpSp>
      <p:sp>
        <p:nvSpPr>
          <p:cNvPr id="4" name="文本占位符 3"/>
          <p:cNvSpPr>
            <a:spLocks noGrp="1"/>
          </p:cNvSpPr>
          <p:nvPr>
            <p:ph type="body" sz="quarter" idx="10"/>
          </p:nvPr>
        </p:nvSpPr>
        <p:spPr/>
        <p:txBody>
          <a:bodyPr/>
          <a:lstStyle/>
          <a:p>
            <a:r>
              <a:rPr lang="zh-CN" altLang="en-US" dirty="0"/>
              <a:t>点击输入标题内容</a:t>
            </a:r>
          </a:p>
        </p:txBody>
      </p:sp>
    </p:spTree>
  </p:cSld>
  <p:clrMapOvr>
    <a:masterClrMapping/>
  </p:clrMapOvr>
  <p:transition spd="slow" advClick="0" advTm="4000">
    <p:comb/>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7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7000">
                                          <p:cBhvr additive="base">
                                            <p:cTn id="7" dur="1250" fill="hold"/>
                                            <p:tgtEl>
                                              <p:spTgt spid="6"/>
                                            </p:tgtEl>
                                            <p:attrNameLst>
                                              <p:attrName>ppt_x</p:attrName>
                                            </p:attrNameLst>
                                          </p:cBhvr>
                                          <p:tavLst>
                                            <p:tav tm="0">
                                              <p:val>
                                                <p:strVal val="1+#ppt_w/2"/>
                                              </p:val>
                                            </p:tav>
                                            <p:tav tm="100000">
                                              <p:val>
                                                <p:strVal val="#ppt_x"/>
                                              </p:val>
                                            </p:tav>
                                          </p:tavLst>
                                        </p:anim>
                                        <p:anim calcmode="lin" valueType="num" p14:bounceEnd="57000">
                                          <p:cBhvr additive="base">
                                            <p:cTn id="8" dur="12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7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7000">
                                          <p:cBhvr additive="base">
                                            <p:cTn id="11" dur="1250" fill="hold"/>
                                            <p:tgtEl>
                                              <p:spTgt spid="5"/>
                                            </p:tgtEl>
                                            <p:attrNameLst>
                                              <p:attrName>ppt_x</p:attrName>
                                            </p:attrNameLst>
                                          </p:cBhvr>
                                          <p:tavLst>
                                            <p:tav tm="0">
                                              <p:val>
                                                <p:strVal val="0-#ppt_w/2"/>
                                              </p:val>
                                            </p:tav>
                                            <p:tav tm="100000">
                                              <p:val>
                                                <p:strVal val="#ppt_x"/>
                                              </p:val>
                                            </p:tav>
                                          </p:tavLst>
                                        </p:anim>
                                        <p:anim calcmode="lin" valueType="num" p14:bounceEnd="57000">
                                          <p:cBhvr additive="base">
                                            <p:cTn id="12" dur="125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4"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2" presetClass="entr" presetSubtype="8" fill="hold" nodeType="with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0-#ppt_w/2"/>
                                              </p:val>
                                            </p:tav>
                                            <p:tav tm="100000">
                                              <p:val>
                                                <p:strVal val="#ppt_x"/>
                                              </p:val>
                                            </p:tav>
                                          </p:tavLst>
                                        </p:anim>
                                        <p:anim calcmode="lin" valueType="num">
                                          <p:cBhvr additive="base">
                                            <p:cTn id="20"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1+#ppt_w/2"/>
                                              </p:val>
                                            </p:tav>
                                            <p:tav tm="100000">
                                              <p:val>
                                                <p:strVal val="#ppt_x"/>
                                              </p:val>
                                            </p:tav>
                                          </p:tavLst>
                                        </p:anim>
                                        <p:anim calcmode="lin" valueType="num">
                                          <p:cBhvr additive="base">
                                            <p:cTn id="8" dur="12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0-#ppt_w/2"/>
                                              </p:val>
                                            </p:tav>
                                            <p:tav tm="100000">
                                              <p:val>
                                                <p:strVal val="#ppt_x"/>
                                              </p:val>
                                            </p:tav>
                                          </p:tavLst>
                                        </p:anim>
                                        <p:anim calcmode="lin" valueType="num">
                                          <p:cBhvr additive="base">
                                            <p:cTn id="12" dur="125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4"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2" presetClass="entr" presetSubtype="8" fill="hold" nodeType="with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0-#ppt_w/2"/>
                                              </p:val>
                                            </p:tav>
                                            <p:tav tm="100000">
                                              <p:val>
                                                <p:strVal val="#ppt_x"/>
                                              </p:val>
                                            </p:tav>
                                          </p:tavLst>
                                        </p:anim>
                                        <p:anim calcmode="lin" valueType="num">
                                          <p:cBhvr additive="base">
                                            <p:cTn id="20"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椭圆 50"/>
          <p:cNvSpPr/>
          <p:nvPr/>
        </p:nvSpPr>
        <p:spPr>
          <a:xfrm rot="16200000">
            <a:off x="3176894" y="1742057"/>
            <a:ext cx="3976488" cy="3860998"/>
          </a:xfrm>
          <a:prstGeom prst="ellipse">
            <a:avLst/>
          </a:prstGeom>
          <a:blipFill dpi="0" rotWithShape="0">
            <a:blip r:embed="rId3" cstate="print">
              <a:extLst>
                <a:ext uri="{28A0092B-C50C-407E-A947-70E740481C1C}">
                  <a14:useLocalDpi xmlns:a14="http://schemas.microsoft.com/office/drawing/2010/main" xmlns="" val="0"/>
                </a:ext>
              </a:extLst>
            </a:blip>
            <a:srcRect/>
            <a:stretch>
              <a:fillRect/>
            </a:stretch>
          </a:blipFill>
          <a:ln w="15875" cap="rnd" cmpd="sng" algn="ctr">
            <a:solidFill>
              <a:srgbClr val="DDDDDD"/>
            </a:solidFill>
            <a:prstDash val="solid"/>
          </a:ln>
          <a:effectLst>
            <a:outerShdw blurRad="419100" dist="419100" dir="5400000" algn="ctr" rotWithShape="0">
              <a:srgbClr val="000000">
                <a:alpha val="43137"/>
              </a:srgbClr>
            </a:outerShdw>
          </a:effectLst>
        </p:spPr>
        <p:txBody>
          <a:bodyPr rtlCol="0" anchor="ctr"/>
          <a:lstStyle/>
          <a:p>
            <a:pPr algn="ctr" defTabSz="1217930">
              <a:defRPr/>
            </a:pPr>
            <a:endParaRPr lang="zh-CN" altLang="en-US" sz="3200" kern="0">
              <a:solidFill>
                <a:prstClr val="black">
                  <a:lumMod val="95000"/>
                  <a:lumOff val="5000"/>
                </a:prstClr>
              </a:solidFill>
              <a:cs typeface="+mn-ea"/>
              <a:sym typeface="+mn-lt"/>
            </a:endParaRPr>
          </a:p>
        </p:txBody>
      </p:sp>
      <p:grpSp>
        <p:nvGrpSpPr>
          <p:cNvPr id="6" name="组合 5"/>
          <p:cNvGrpSpPr/>
          <p:nvPr/>
        </p:nvGrpSpPr>
        <p:grpSpPr>
          <a:xfrm>
            <a:off x="678585" y="2679399"/>
            <a:ext cx="1932638" cy="1932638"/>
            <a:chOff x="678585" y="2679399"/>
            <a:chExt cx="1932638" cy="1932638"/>
          </a:xfrm>
        </p:grpSpPr>
        <p:sp>
          <p:nvSpPr>
            <p:cNvPr id="20" name="Rectangle 1"/>
            <p:cNvSpPr/>
            <p:nvPr/>
          </p:nvSpPr>
          <p:spPr>
            <a:xfrm>
              <a:off x="678585" y="2679399"/>
              <a:ext cx="1932638" cy="1932638"/>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endParaRPr>
            </a:p>
          </p:txBody>
        </p:sp>
        <p:grpSp>
          <p:nvGrpSpPr>
            <p:cNvPr id="46" name="组合 45"/>
            <p:cNvGrpSpPr/>
            <p:nvPr/>
          </p:nvGrpSpPr>
          <p:grpSpPr>
            <a:xfrm>
              <a:off x="858494" y="2884970"/>
              <a:ext cx="1545132" cy="1557790"/>
              <a:chOff x="467907" y="2540659"/>
              <a:chExt cx="1159420" cy="1168917"/>
            </a:xfrm>
            <a:solidFill>
              <a:srgbClr val="C00000"/>
            </a:solidFill>
          </p:grpSpPr>
          <p:sp>
            <p:nvSpPr>
              <p:cNvPr id="47" name="椭圆 46"/>
              <p:cNvSpPr/>
              <p:nvPr/>
            </p:nvSpPr>
            <p:spPr>
              <a:xfrm rot="16200000">
                <a:off x="463158" y="2545408"/>
                <a:ext cx="1168917" cy="1159420"/>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sym typeface="+mn-lt"/>
                </a:endParaRPr>
              </a:p>
            </p:txBody>
          </p:sp>
          <p:sp>
            <p:nvSpPr>
              <p:cNvPr id="48" name="TextBox 28"/>
              <p:cNvSpPr txBox="1"/>
              <p:nvPr/>
            </p:nvSpPr>
            <p:spPr>
              <a:xfrm>
                <a:off x="576707" y="2931581"/>
                <a:ext cx="906739" cy="377075"/>
              </a:xfrm>
              <a:prstGeom prst="rect">
                <a:avLst/>
              </a:prstGeom>
              <a:noFill/>
              <a:ln w="6350">
                <a:no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tx1">
                        <a:lumMod val="75000"/>
                        <a:lumOff val="2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dirty="0">
                    <a:sym typeface="+mn-lt"/>
                  </a:rPr>
                  <a:t>关键词</a:t>
                </a:r>
              </a:p>
            </p:txBody>
          </p:sp>
        </p:grpSp>
      </p:grpSp>
      <p:sp>
        <p:nvSpPr>
          <p:cNvPr id="49" name="等腰三角形 48"/>
          <p:cNvSpPr/>
          <p:nvPr/>
        </p:nvSpPr>
        <p:spPr>
          <a:xfrm rot="5400000">
            <a:off x="2638184" y="3576591"/>
            <a:ext cx="299741" cy="258397"/>
          </a:xfrm>
          <a:prstGeom prst="triangl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sym typeface="+mn-lt"/>
            </a:endParaRPr>
          </a:p>
        </p:txBody>
      </p:sp>
      <p:sp>
        <p:nvSpPr>
          <p:cNvPr id="50" name="等腰三角形 49"/>
          <p:cNvSpPr/>
          <p:nvPr/>
        </p:nvSpPr>
        <p:spPr>
          <a:xfrm rot="5400000">
            <a:off x="2955567" y="3572238"/>
            <a:ext cx="299741" cy="258397"/>
          </a:xfrm>
          <a:prstGeom prst="triangl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sym typeface="+mn-lt"/>
            </a:endParaRPr>
          </a:p>
        </p:txBody>
      </p:sp>
      <p:grpSp>
        <p:nvGrpSpPr>
          <p:cNvPr id="4" name="组合 3"/>
          <p:cNvGrpSpPr/>
          <p:nvPr/>
        </p:nvGrpSpPr>
        <p:grpSpPr>
          <a:xfrm>
            <a:off x="5695574" y="1407529"/>
            <a:ext cx="1440000" cy="1440000"/>
            <a:chOff x="5695574" y="1407529"/>
            <a:chExt cx="1440000" cy="1440000"/>
          </a:xfrm>
        </p:grpSpPr>
        <p:sp>
          <p:nvSpPr>
            <p:cNvPr id="21" name="Rectangle 1"/>
            <p:cNvSpPr/>
            <p:nvPr/>
          </p:nvSpPr>
          <p:spPr>
            <a:xfrm>
              <a:off x="5695574" y="1407529"/>
              <a:ext cx="1440000" cy="1440000"/>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endParaRPr>
            </a:p>
          </p:txBody>
        </p:sp>
        <p:sp>
          <p:nvSpPr>
            <p:cNvPr id="52" name="椭圆 51"/>
            <p:cNvSpPr/>
            <p:nvPr/>
          </p:nvSpPr>
          <p:spPr>
            <a:xfrm rot="16200000">
              <a:off x="5848109" y="1562506"/>
              <a:ext cx="1080000" cy="1080000"/>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sym typeface="+mn-lt"/>
              </a:endParaRPr>
            </a:p>
          </p:txBody>
        </p:sp>
        <p:sp>
          <p:nvSpPr>
            <p:cNvPr id="53" name="TextBox 33"/>
            <p:cNvSpPr txBox="1"/>
            <p:nvPr/>
          </p:nvSpPr>
          <p:spPr>
            <a:xfrm>
              <a:off x="5923055" y="1760196"/>
              <a:ext cx="686227" cy="748600"/>
            </a:xfrm>
            <a:prstGeom prst="rect">
              <a:avLst/>
            </a:prstGeom>
            <a:noFill/>
          </p:spPr>
          <p:txBody>
            <a:bodyPr wrap="none" rtlCol="0">
              <a:spAutoFit/>
            </a:bodyPr>
            <a:lstStyle/>
            <a:p>
              <a:r>
                <a:rPr lang="en-US" altLang="zh-CN" sz="4265" dirty="0">
                  <a:solidFill>
                    <a:schemeClr val="tx1">
                      <a:lumMod val="75000"/>
                      <a:lumOff val="25000"/>
                    </a:schemeClr>
                  </a:solidFill>
                  <a:cs typeface="+mn-ea"/>
                  <a:sym typeface="+mn-lt"/>
                </a:rPr>
                <a:t>01</a:t>
              </a:r>
              <a:endParaRPr lang="zh-CN" altLang="en-US" sz="4265" dirty="0">
                <a:solidFill>
                  <a:schemeClr val="tx1">
                    <a:lumMod val="75000"/>
                    <a:lumOff val="25000"/>
                  </a:schemeClr>
                </a:solidFill>
                <a:cs typeface="+mn-ea"/>
                <a:sym typeface="+mn-lt"/>
              </a:endParaRPr>
            </a:p>
          </p:txBody>
        </p:sp>
      </p:grpSp>
      <p:grpSp>
        <p:nvGrpSpPr>
          <p:cNvPr id="5" name="组合 4"/>
          <p:cNvGrpSpPr/>
          <p:nvPr/>
        </p:nvGrpSpPr>
        <p:grpSpPr>
          <a:xfrm>
            <a:off x="6415574" y="2966690"/>
            <a:ext cx="1440000" cy="1440000"/>
            <a:chOff x="6415574" y="2966690"/>
            <a:chExt cx="1440000" cy="1440000"/>
          </a:xfrm>
        </p:grpSpPr>
        <p:sp>
          <p:nvSpPr>
            <p:cNvPr id="19" name="Rectangle 1"/>
            <p:cNvSpPr/>
            <p:nvPr/>
          </p:nvSpPr>
          <p:spPr>
            <a:xfrm>
              <a:off x="6415574" y="2966690"/>
              <a:ext cx="1440000" cy="1440000"/>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endParaRPr>
            </a:p>
          </p:txBody>
        </p:sp>
        <p:sp>
          <p:nvSpPr>
            <p:cNvPr id="54" name="椭圆 53"/>
            <p:cNvSpPr/>
            <p:nvPr/>
          </p:nvSpPr>
          <p:spPr>
            <a:xfrm rot="16200000">
              <a:off x="6595574" y="3123867"/>
              <a:ext cx="1080000" cy="1080000"/>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sym typeface="+mn-lt"/>
              </a:endParaRPr>
            </a:p>
          </p:txBody>
        </p:sp>
        <p:sp>
          <p:nvSpPr>
            <p:cNvPr id="55" name="TextBox 35"/>
            <p:cNvSpPr txBox="1"/>
            <p:nvPr/>
          </p:nvSpPr>
          <p:spPr>
            <a:xfrm>
              <a:off x="6670520" y="3321556"/>
              <a:ext cx="751933" cy="748600"/>
            </a:xfrm>
            <a:prstGeom prst="rect">
              <a:avLst/>
            </a:prstGeom>
            <a:noFill/>
          </p:spPr>
          <p:txBody>
            <a:bodyPr wrap="none" rtlCol="0">
              <a:spAutoFit/>
            </a:bodyPr>
            <a:lstStyle/>
            <a:p>
              <a:r>
                <a:rPr lang="en-US" altLang="zh-CN" sz="4265" dirty="0">
                  <a:solidFill>
                    <a:schemeClr val="tx1">
                      <a:lumMod val="75000"/>
                      <a:lumOff val="25000"/>
                    </a:schemeClr>
                  </a:solidFill>
                  <a:cs typeface="+mn-ea"/>
                  <a:sym typeface="+mn-lt"/>
                </a:rPr>
                <a:t>02</a:t>
              </a:r>
              <a:endParaRPr lang="zh-CN" altLang="en-US" sz="4265" dirty="0">
                <a:solidFill>
                  <a:schemeClr val="tx1">
                    <a:lumMod val="75000"/>
                    <a:lumOff val="25000"/>
                  </a:schemeClr>
                </a:solidFill>
                <a:cs typeface="+mn-ea"/>
                <a:sym typeface="+mn-lt"/>
              </a:endParaRPr>
            </a:p>
          </p:txBody>
        </p:sp>
      </p:grpSp>
      <p:grpSp>
        <p:nvGrpSpPr>
          <p:cNvPr id="3" name="组合 2"/>
          <p:cNvGrpSpPr/>
          <p:nvPr/>
        </p:nvGrpSpPr>
        <p:grpSpPr>
          <a:xfrm>
            <a:off x="5755269" y="4618581"/>
            <a:ext cx="1440000" cy="1440000"/>
            <a:chOff x="5755269" y="4618581"/>
            <a:chExt cx="1440000" cy="1440000"/>
          </a:xfrm>
        </p:grpSpPr>
        <p:sp>
          <p:nvSpPr>
            <p:cNvPr id="18" name="Rectangle 1"/>
            <p:cNvSpPr/>
            <p:nvPr/>
          </p:nvSpPr>
          <p:spPr>
            <a:xfrm>
              <a:off x="5755269" y="4618581"/>
              <a:ext cx="1440000" cy="1440000"/>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endParaRPr>
            </a:p>
          </p:txBody>
        </p:sp>
        <p:sp>
          <p:nvSpPr>
            <p:cNvPr id="56" name="椭圆 55"/>
            <p:cNvSpPr/>
            <p:nvPr/>
          </p:nvSpPr>
          <p:spPr>
            <a:xfrm rot="16200000">
              <a:off x="5924619" y="4806745"/>
              <a:ext cx="1080000" cy="1080000"/>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sym typeface="+mn-lt"/>
              </a:endParaRPr>
            </a:p>
          </p:txBody>
        </p:sp>
        <p:sp>
          <p:nvSpPr>
            <p:cNvPr id="57" name="TextBox 37"/>
            <p:cNvSpPr txBox="1"/>
            <p:nvPr/>
          </p:nvSpPr>
          <p:spPr>
            <a:xfrm>
              <a:off x="6091290" y="4972240"/>
              <a:ext cx="767959" cy="748600"/>
            </a:xfrm>
            <a:prstGeom prst="rect">
              <a:avLst/>
            </a:prstGeom>
            <a:noFill/>
          </p:spPr>
          <p:txBody>
            <a:bodyPr wrap="none" rtlCol="0">
              <a:spAutoFit/>
            </a:bodyPr>
            <a:lstStyle/>
            <a:p>
              <a:r>
                <a:rPr lang="en-US" altLang="zh-CN" sz="4265" dirty="0">
                  <a:solidFill>
                    <a:schemeClr val="tx1">
                      <a:lumMod val="75000"/>
                      <a:lumOff val="25000"/>
                    </a:schemeClr>
                  </a:solidFill>
                  <a:cs typeface="+mn-ea"/>
                  <a:sym typeface="+mn-lt"/>
                </a:rPr>
                <a:t>03</a:t>
              </a:r>
              <a:endParaRPr lang="zh-CN" altLang="en-US" sz="4265" dirty="0">
                <a:solidFill>
                  <a:schemeClr val="tx1">
                    <a:lumMod val="75000"/>
                    <a:lumOff val="25000"/>
                  </a:schemeClr>
                </a:solidFill>
                <a:cs typeface="+mn-ea"/>
                <a:sym typeface="+mn-lt"/>
              </a:endParaRPr>
            </a:p>
          </p:txBody>
        </p:sp>
      </p:grpSp>
      <p:sp>
        <p:nvSpPr>
          <p:cNvPr id="58" name="TextBox 38"/>
          <p:cNvSpPr txBox="1"/>
          <p:nvPr/>
        </p:nvSpPr>
        <p:spPr bwMode="auto">
          <a:xfrm>
            <a:off x="7514290" y="1379992"/>
            <a:ext cx="3776880" cy="1199739"/>
          </a:xfrm>
          <a:prstGeom prst="rect">
            <a:avLst/>
          </a:prstGeom>
          <a:noFill/>
        </p:spPr>
        <p:txBody>
          <a:bodyPr wrap="square">
            <a:spAutoFit/>
          </a:bodyPr>
          <a:lstStyle/>
          <a:p>
            <a:pPr defTabSz="1217930">
              <a:lnSpc>
                <a:spcPct val="150000"/>
              </a:lnSpc>
              <a:defRPr/>
            </a:pPr>
            <a:r>
              <a:rPr lang="zh-CN" altLang="en-US" sz="1600" kern="0" dirty="0">
                <a:solidFill>
                  <a:schemeClr val="tx1">
                    <a:lumMod val="65000"/>
                    <a:lumOff val="35000"/>
                  </a:schemeClr>
                </a:solidFill>
                <a:cs typeface="+mn-ea"/>
                <a:sym typeface="+mn-lt"/>
              </a:rPr>
              <a:t>这里输入简单的文字概述这里输入简单文字概述简单的文字概述这里输入简单的文字概述这里输入简单</a:t>
            </a:r>
          </a:p>
        </p:txBody>
      </p:sp>
      <p:sp>
        <p:nvSpPr>
          <p:cNvPr id="59" name="TextBox 39"/>
          <p:cNvSpPr txBox="1"/>
          <p:nvPr/>
        </p:nvSpPr>
        <p:spPr bwMode="auto">
          <a:xfrm>
            <a:off x="8186035" y="3000479"/>
            <a:ext cx="3776880" cy="781240"/>
          </a:xfrm>
          <a:prstGeom prst="rect">
            <a:avLst/>
          </a:prstGeom>
          <a:noFill/>
        </p:spPr>
        <p:txBody>
          <a:bodyPr wrap="square">
            <a:spAutoFit/>
          </a:bodyPr>
          <a:lstStyle/>
          <a:p>
            <a:pPr defTabSz="1217930">
              <a:lnSpc>
                <a:spcPct val="150000"/>
              </a:lnSpc>
              <a:defRPr/>
            </a:pPr>
            <a:r>
              <a:rPr lang="zh-CN" altLang="en-US" sz="1600" kern="0" dirty="0" smtClean="0">
                <a:solidFill>
                  <a:schemeClr val="tx1">
                    <a:lumMod val="65000"/>
                    <a:lumOff val="35000"/>
                  </a:schemeClr>
                </a:solidFill>
                <a:cs typeface="+mn-ea"/>
                <a:sym typeface="+mn-lt"/>
              </a:rPr>
              <a:t> 亮亮图文旗舰店</a:t>
            </a:r>
            <a:r>
              <a:rPr lang="en-US" altLang="zh-CN" sz="1600" kern="0" dirty="0" smtClean="0">
                <a:solidFill>
                  <a:schemeClr val="tx1">
                    <a:lumMod val="65000"/>
                    <a:lumOff val="35000"/>
                  </a:schemeClr>
                </a:solidFill>
                <a:cs typeface="+mn-ea"/>
                <a:sym typeface="+mn-lt"/>
              </a:rPr>
              <a:t>https://liangliangtuwen.tmall.com</a:t>
            </a:r>
            <a:endParaRPr lang="en-US" altLang="zh-CN" sz="1600" kern="0" dirty="0">
              <a:solidFill>
                <a:schemeClr val="tx1">
                  <a:lumMod val="65000"/>
                  <a:lumOff val="35000"/>
                </a:schemeClr>
              </a:solidFill>
              <a:cs typeface="+mn-ea"/>
              <a:sym typeface="+mn-lt"/>
            </a:endParaRPr>
          </a:p>
        </p:txBody>
      </p:sp>
      <p:sp>
        <p:nvSpPr>
          <p:cNvPr id="60" name="TextBox 40"/>
          <p:cNvSpPr txBox="1"/>
          <p:nvPr/>
        </p:nvSpPr>
        <p:spPr bwMode="auto">
          <a:xfrm>
            <a:off x="7514290" y="4738712"/>
            <a:ext cx="3776880" cy="1199739"/>
          </a:xfrm>
          <a:prstGeom prst="rect">
            <a:avLst/>
          </a:prstGeom>
          <a:noFill/>
        </p:spPr>
        <p:txBody>
          <a:bodyPr wrap="square">
            <a:spAutoFit/>
          </a:bodyPr>
          <a:lstStyle/>
          <a:p>
            <a:pPr defTabSz="1217930">
              <a:lnSpc>
                <a:spcPct val="150000"/>
              </a:lnSpc>
              <a:defRPr/>
            </a:pPr>
            <a:r>
              <a:rPr lang="zh-CN" altLang="en-US" sz="1600" kern="0" dirty="0">
                <a:solidFill>
                  <a:schemeClr val="tx1">
                    <a:lumMod val="65000"/>
                    <a:lumOff val="35000"/>
                  </a:schemeClr>
                </a:solidFill>
                <a:cs typeface="+mn-ea"/>
                <a:sym typeface="+mn-lt"/>
              </a:rPr>
              <a:t>这里输入简单的文字概述这里输入简单文字概述简单的文字概述这里输入简单的文字概述这里输入简单</a:t>
            </a:r>
          </a:p>
        </p:txBody>
      </p:sp>
      <p:sp>
        <p:nvSpPr>
          <p:cNvPr id="2" name="文本占位符 1"/>
          <p:cNvSpPr>
            <a:spLocks noGrp="1"/>
          </p:cNvSpPr>
          <p:nvPr>
            <p:ph type="body" sz="quarter" idx="10"/>
          </p:nvPr>
        </p:nvSpPr>
        <p:spPr/>
        <p:txBody>
          <a:bodyPr/>
          <a:lstStyle/>
          <a:p>
            <a:r>
              <a:rPr lang="zh-CN" altLang="en-US" dirty="0"/>
              <a:t>点击输入标题内容</a:t>
            </a:r>
          </a:p>
        </p:txBody>
      </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left)">
                                      <p:cBhvr>
                                        <p:cTn id="16" dur="500"/>
                                        <p:tgtEl>
                                          <p:spTgt spid="50"/>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p:cTn id="20" dur="500" fill="hold"/>
                                        <p:tgtEl>
                                          <p:spTgt spid="51"/>
                                        </p:tgtEl>
                                        <p:attrNameLst>
                                          <p:attrName>ppt_w</p:attrName>
                                        </p:attrNameLst>
                                      </p:cBhvr>
                                      <p:tavLst>
                                        <p:tav tm="0">
                                          <p:val>
                                            <p:fltVal val="0"/>
                                          </p:val>
                                        </p:tav>
                                        <p:tav tm="100000">
                                          <p:val>
                                            <p:strVal val="#ppt_w"/>
                                          </p:val>
                                        </p:tav>
                                      </p:tavLst>
                                    </p:anim>
                                    <p:anim calcmode="lin" valueType="num">
                                      <p:cBhvr>
                                        <p:cTn id="21" dur="500" fill="hold"/>
                                        <p:tgtEl>
                                          <p:spTgt spid="51"/>
                                        </p:tgtEl>
                                        <p:attrNameLst>
                                          <p:attrName>ppt_h</p:attrName>
                                        </p:attrNameLst>
                                      </p:cBhvr>
                                      <p:tavLst>
                                        <p:tav tm="0">
                                          <p:val>
                                            <p:fltVal val="0"/>
                                          </p:val>
                                        </p:tav>
                                        <p:tav tm="100000">
                                          <p:val>
                                            <p:strVal val="#ppt_h"/>
                                          </p:val>
                                        </p:tav>
                                      </p:tavLst>
                                    </p:anim>
                                    <p:animEffect transition="in" filter="fade">
                                      <p:cBhvr>
                                        <p:cTn id="22" dur="500"/>
                                        <p:tgtEl>
                                          <p:spTgt spid="51"/>
                                        </p:tgtEl>
                                      </p:cBhvr>
                                    </p:animEffect>
                                  </p:childTnLst>
                                </p:cTn>
                              </p:par>
                            </p:childTnLst>
                          </p:cTn>
                        </p:par>
                        <p:par>
                          <p:cTn id="23" fill="hold">
                            <p:stCondLst>
                              <p:cond delay="2500"/>
                            </p:stCondLst>
                            <p:childTnLst>
                              <p:par>
                                <p:cTn id="24" presetID="2" presetClass="entr" presetSubtype="8" accel="5000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1000" fill="hold"/>
                                        <p:tgtEl>
                                          <p:spTgt spid="4"/>
                                        </p:tgtEl>
                                        <p:attrNameLst>
                                          <p:attrName>ppt_x</p:attrName>
                                        </p:attrNameLst>
                                      </p:cBhvr>
                                      <p:tavLst>
                                        <p:tav tm="0">
                                          <p:val>
                                            <p:strVal val="0-#ppt_w/2"/>
                                          </p:val>
                                        </p:tav>
                                        <p:tav tm="100000">
                                          <p:val>
                                            <p:strVal val="#ppt_x"/>
                                          </p:val>
                                        </p:tav>
                                      </p:tavLst>
                                    </p:anim>
                                    <p:anim calcmode="lin" valueType="num">
                                      <p:cBhvr additive="base">
                                        <p:cTn id="27" dur="1000" fill="hold"/>
                                        <p:tgtEl>
                                          <p:spTgt spid="4"/>
                                        </p:tgtEl>
                                        <p:attrNameLst>
                                          <p:attrName>ppt_y</p:attrName>
                                        </p:attrNameLst>
                                      </p:cBhvr>
                                      <p:tavLst>
                                        <p:tav tm="0">
                                          <p:val>
                                            <p:strVal val="#ppt_y"/>
                                          </p:val>
                                        </p:tav>
                                        <p:tav tm="100000">
                                          <p:val>
                                            <p:strVal val="#ppt_y"/>
                                          </p:val>
                                        </p:tav>
                                      </p:tavLst>
                                    </p:anim>
                                  </p:childTnLst>
                                </p:cTn>
                              </p:par>
                              <p:par>
                                <p:cTn id="28" presetID="2" presetClass="entr" presetSubtype="8" accel="5000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1000" fill="hold"/>
                                        <p:tgtEl>
                                          <p:spTgt spid="5"/>
                                        </p:tgtEl>
                                        <p:attrNameLst>
                                          <p:attrName>ppt_x</p:attrName>
                                        </p:attrNameLst>
                                      </p:cBhvr>
                                      <p:tavLst>
                                        <p:tav tm="0">
                                          <p:val>
                                            <p:strVal val="0-#ppt_w/2"/>
                                          </p:val>
                                        </p:tav>
                                        <p:tav tm="100000">
                                          <p:val>
                                            <p:strVal val="#ppt_x"/>
                                          </p:val>
                                        </p:tav>
                                      </p:tavLst>
                                    </p:anim>
                                    <p:anim calcmode="lin" valueType="num">
                                      <p:cBhvr additive="base">
                                        <p:cTn id="31" dur="1000" fill="hold"/>
                                        <p:tgtEl>
                                          <p:spTgt spid="5"/>
                                        </p:tgtEl>
                                        <p:attrNameLst>
                                          <p:attrName>ppt_y</p:attrName>
                                        </p:attrNameLst>
                                      </p:cBhvr>
                                      <p:tavLst>
                                        <p:tav tm="0">
                                          <p:val>
                                            <p:strVal val="#ppt_y"/>
                                          </p:val>
                                        </p:tav>
                                        <p:tav tm="100000">
                                          <p:val>
                                            <p:strVal val="#ppt_y"/>
                                          </p:val>
                                        </p:tav>
                                      </p:tavLst>
                                    </p:anim>
                                  </p:childTnLst>
                                </p:cTn>
                              </p:par>
                              <p:par>
                                <p:cTn id="32" presetID="2" presetClass="entr" presetSubtype="8" accel="5000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1000" fill="hold"/>
                                        <p:tgtEl>
                                          <p:spTgt spid="3"/>
                                        </p:tgtEl>
                                        <p:attrNameLst>
                                          <p:attrName>ppt_x</p:attrName>
                                        </p:attrNameLst>
                                      </p:cBhvr>
                                      <p:tavLst>
                                        <p:tav tm="0">
                                          <p:val>
                                            <p:strVal val="0-#ppt_w/2"/>
                                          </p:val>
                                        </p:tav>
                                        <p:tav tm="100000">
                                          <p:val>
                                            <p:strVal val="#ppt_x"/>
                                          </p:val>
                                        </p:tav>
                                      </p:tavLst>
                                    </p:anim>
                                    <p:anim calcmode="lin" valueType="num">
                                      <p:cBhvr additive="base">
                                        <p:cTn id="35" dur="1000" fill="hold"/>
                                        <p:tgtEl>
                                          <p:spTgt spid="3"/>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1000"/>
                                        <p:tgtEl>
                                          <p:spTgt spid="58"/>
                                        </p:tgtEl>
                                      </p:cBhvr>
                                    </p:animEffect>
                                    <p:anim calcmode="lin" valueType="num">
                                      <p:cBhvr>
                                        <p:cTn id="40" dur="1000" fill="hold"/>
                                        <p:tgtEl>
                                          <p:spTgt spid="58"/>
                                        </p:tgtEl>
                                        <p:attrNameLst>
                                          <p:attrName>ppt_x</p:attrName>
                                        </p:attrNameLst>
                                      </p:cBhvr>
                                      <p:tavLst>
                                        <p:tav tm="0">
                                          <p:val>
                                            <p:strVal val="#ppt_x"/>
                                          </p:val>
                                        </p:tav>
                                        <p:tav tm="100000">
                                          <p:val>
                                            <p:strVal val="#ppt_x"/>
                                          </p:val>
                                        </p:tav>
                                      </p:tavLst>
                                    </p:anim>
                                    <p:anim calcmode="lin" valueType="num">
                                      <p:cBhvr>
                                        <p:cTn id="41" dur="1000" fill="hold"/>
                                        <p:tgtEl>
                                          <p:spTgt spid="5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1000"/>
                                        <p:tgtEl>
                                          <p:spTgt spid="59"/>
                                        </p:tgtEl>
                                      </p:cBhvr>
                                    </p:animEffect>
                                    <p:anim calcmode="lin" valueType="num">
                                      <p:cBhvr>
                                        <p:cTn id="45" dur="1000" fill="hold"/>
                                        <p:tgtEl>
                                          <p:spTgt spid="59"/>
                                        </p:tgtEl>
                                        <p:attrNameLst>
                                          <p:attrName>ppt_x</p:attrName>
                                        </p:attrNameLst>
                                      </p:cBhvr>
                                      <p:tavLst>
                                        <p:tav tm="0">
                                          <p:val>
                                            <p:strVal val="#ppt_x"/>
                                          </p:val>
                                        </p:tav>
                                        <p:tav tm="100000">
                                          <p:val>
                                            <p:strVal val="#ppt_x"/>
                                          </p:val>
                                        </p:tav>
                                      </p:tavLst>
                                    </p:anim>
                                    <p:anim calcmode="lin" valueType="num">
                                      <p:cBhvr>
                                        <p:cTn id="46" dur="1000" fill="hold"/>
                                        <p:tgtEl>
                                          <p:spTgt spid="5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1000"/>
                                        <p:tgtEl>
                                          <p:spTgt spid="60"/>
                                        </p:tgtEl>
                                      </p:cBhvr>
                                    </p:animEffect>
                                    <p:anim calcmode="lin" valueType="num">
                                      <p:cBhvr>
                                        <p:cTn id="50" dur="1000" fill="hold"/>
                                        <p:tgtEl>
                                          <p:spTgt spid="60"/>
                                        </p:tgtEl>
                                        <p:attrNameLst>
                                          <p:attrName>ppt_x</p:attrName>
                                        </p:attrNameLst>
                                      </p:cBhvr>
                                      <p:tavLst>
                                        <p:tav tm="0">
                                          <p:val>
                                            <p:strVal val="#ppt_x"/>
                                          </p:val>
                                        </p:tav>
                                        <p:tav tm="100000">
                                          <p:val>
                                            <p:strVal val="#ppt_x"/>
                                          </p:val>
                                        </p:tav>
                                      </p:tavLst>
                                    </p:anim>
                                    <p:anim calcmode="lin" valueType="num">
                                      <p:cBhvr>
                                        <p:cTn id="5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9" grpId="0" animBg="1"/>
      <p:bldP spid="50" grpId="0" animBg="1"/>
      <p:bldP spid="58" grpId="0"/>
      <p:bldP spid="59" grpId="0"/>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点击输入标题内容</a:t>
            </a:r>
          </a:p>
        </p:txBody>
      </p:sp>
      <p:grpSp>
        <p:nvGrpSpPr>
          <p:cNvPr id="6" name="组合 5"/>
          <p:cNvGrpSpPr/>
          <p:nvPr/>
        </p:nvGrpSpPr>
        <p:grpSpPr>
          <a:xfrm>
            <a:off x="1318955" y="1518311"/>
            <a:ext cx="4987792" cy="3286145"/>
            <a:chOff x="1318955" y="1518311"/>
            <a:chExt cx="4987792" cy="3286145"/>
          </a:xfrm>
        </p:grpSpPr>
        <p:sp>
          <p:nvSpPr>
            <p:cNvPr id="35" name="Rectangle 1"/>
            <p:cNvSpPr/>
            <p:nvPr/>
          </p:nvSpPr>
          <p:spPr>
            <a:xfrm>
              <a:off x="1318955" y="1518311"/>
              <a:ext cx="4987792" cy="3286145"/>
            </a:xfrm>
            <a:prstGeom prst="roundRect">
              <a:avLst>
                <a:gd name="adj" fmla="val 5183"/>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endParaRPr>
            </a:p>
          </p:txBody>
        </p:sp>
        <p:pic>
          <p:nvPicPr>
            <p:cNvPr id="13"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93735" y="1711104"/>
              <a:ext cx="4664412" cy="2915257"/>
            </a:xfrm>
            <a:prstGeom prst="roundRect">
              <a:avLst>
                <a:gd name="adj" fmla="val 5216"/>
              </a:avLst>
            </a:prstGeom>
            <a:effectLst>
              <a:outerShdw blurRad="419100" dist="419100" dir="5400000" algn="ctr" rotWithShape="0">
                <a:srgbClr val="000000">
                  <a:alpha val="43137"/>
                </a:srgbClr>
              </a:outerShdw>
            </a:effectLst>
          </p:spPr>
        </p:pic>
      </p:grpSp>
      <p:grpSp>
        <p:nvGrpSpPr>
          <p:cNvPr id="4" name="组合 3"/>
          <p:cNvGrpSpPr/>
          <p:nvPr/>
        </p:nvGrpSpPr>
        <p:grpSpPr>
          <a:xfrm>
            <a:off x="7131661" y="2801531"/>
            <a:ext cx="995386" cy="995386"/>
            <a:chOff x="6884011" y="3258731"/>
            <a:chExt cx="995386" cy="995386"/>
          </a:xfrm>
        </p:grpSpPr>
        <p:sp>
          <p:nvSpPr>
            <p:cNvPr id="37" name="Rectangle 1"/>
            <p:cNvSpPr/>
            <p:nvPr/>
          </p:nvSpPr>
          <p:spPr>
            <a:xfrm>
              <a:off x="6884011" y="3258731"/>
              <a:ext cx="995386" cy="995386"/>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endParaRPr>
            </a:p>
          </p:txBody>
        </p:sp>
        <p:grpSp>
          <p:nvGrpSpPr>
            <p:cNvPr id="14" name="Group 10"/>
            <p:cNvGrpSpPr/>
            <p:nvPr/>
          </p:nvGrpSpPr>
          <p:grpSpPr>
            <a:xfrm>
              <a:off x="6985744" y="3354319"/>
              <a:ext cx="791922" cy="791922"/>
              <a:chOff x="6253939" y="2516220"/>
              <a:chExt cx="831273" cy="831273"/>
            </a:xfrm>
            <a:effectLst/>
          </p:grpSpPr>
          <p:sp>
            <p:nvSpPr>
              <p:cNvPr id="15" name="Oval 11"/>
              <p:cNvSpPr/>
              <p:nvPr/>
            </p:nvSpPr>
            <p:spPr>
              <a:xfrm>
                <a:off x="6253939" y="2516220"/>
                <a:ext cx="831273" cy="831273"/>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sym typeface="+mn-lt"/>
                </a:endParaRPr>
              </a:p>
            </p:txBody>
          </p:sp>
          <p:sp>
            <p:nvSpPr>
              <p:cNvPr id="16"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tx1">
                  <a:lumMod val="75000"/>
                  <a:lumOff val="25000"/>
                </a:schemeClr>
              </a:solidFill>
              <a:ln w="6350">
                <a:no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sym typeface="+mn-lt"/>
                </a:endParaRPr>
              </a:p>
            </p:txBody>
          </p:sp>
        </p:grpSp>
      </p:grpSp>
      <p:grpSp>
        <p:nvGrpSpPr>
          <p:cNvPr id="5" name="组合 4"/>
          <p:cNvGrpSpPr/>
          <p:nvPr/>
        </p:nvGrpSpPr>
        <p:grpSpPr>
          <a:xfrm>
            <a:off x="7131661" y="3905690"/>
            <a:ext cx="995386" cy="995386"/>
            <a:chOff x="6884011" y="4362890"/>
            <a:chExt cx="995386" cy="995386"/>
          </a:xfrm>
        </p:grpSpPr>
        <p:sp>
          <p:nvSpPr>
            <p:cNvPr id="38" name="Rectangle 1"/>
            <p:cNvSpPr/>
            <p:nvPr/>
          </p:nvSpPr>
          <p:spPr>
            <a:xfrm>
              <a:off x="6884011" y="4362890"/>
              <a:ext cx="995386" cy="995386"/>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endParaRPr>
            </a:p>
          </p:txBody>
        </p:sp>
        <p:grpSp>
          <p:nvGrpSpPr>
            <p:cNvPr id="17" name="Group 13"/>
            <p:cNvGrpSpPr/>
            <p:nvPr/>
          </p:nvGrpSpPr>
          <p:grpSpPr>
            <a:xfrm>
              <a:off x="6985744" y="4473146"/>
              <a:ext cx="791922" cy="791922"/>
              <a:chOff x="5716910" y="3464598"/>
              <a:chExt cx="831273" cy="831273"/>
            </a:xfrm>
            <a:effectLst/>
          </p:grpSpPr>
          <p:sp>
            <p:nvSpPr>
              <p:cNvPr id="18" name="Oval 14"/>
              <p:cNvSpPr/>
              <p:nvPr/>
            </p:nvSpPr>
            <p:spPr>
              <a:xfrm>
                <a:off x="5716910" y="3464598"/>
                <a:ext cx="831273" cy="831273"/>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sym typeface="+mn-lt"/>
                </a:endParaRPr>
              </a:p>
            </p:txBody>
          </p:sp>
          <p:grpSp>
            <p:nvGrpSpPr>
              <p:cNvPr id="19" name="Group 15"/>
              <p:cNvGrpSpPr/>
              <p:nvPr/>
            </p:nvGrpSpPr>
            <p:grpSpPr>
              <a:xfrm>
                <a:off x="5900374" y="3655628"/>
                <a:ext cx="464344" cy="464344"/>
                <a:chOff x="4439444" y="2582069"/>
                <a:chExt cx="464344" cy="464344"/>
              </a:xfrm>
              <a:solidFill>
                <a:schemeClr val="bg1"/>
              </a:solidFill>
            </p:grpSpPr>
            <p:sp>
              <p:nvSpPr>
                <p:cNvPr id="20"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tx1">
                    <a:lumMod val="75000"/>
                    <a:lumOff val="25000"/>
                  </a:schemeClr>
                </a:solidFill>
                <a:ln w="6350">
                  <a:no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sym typeface="+mn-lt"/>
                  </a:endParaRPr>
                </a:p>
              </p:txBody>
            </p:sp>
            <p:sp>
              <p:nvSpPr>
                <p:cNvPr id="21"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tx1">
                    <a:lumMod val="75000"/>
                    <a:lumOff val="25000"/>
                  </a:schemeClr>
                </a:solidFill>
                <a:ln w="6350">
                  <a:no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sym typeface="+mn-lt"/>
                  </a:endParaRPr>
                </a:p>
              </p:txBody>
            </p:sp>
            <p:sp>
              <p:nvSpPr>
                <p:cNvPr id="22"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tx1">
                    <a:lumMod val="75000"/>
                    <a:lumOff val="25000"/>
                  </a:schemeClr>
                </a:solidFill>
                <a:ln w="6350">
                  <a:no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sym typeface="+mn-lt"/>
                  </a:endParaRPr>
                </a:p>
              </p:txBody>
            </p:sp>
          </p:grpSp>
        </p:grpSp>
      </p:grpSp>
      <p:grpSp>
        <p:nvGrpSpPr>
          <p:cNvPr id="3" name="组合 2"/>
          <p:cNvGrpSpPr/>
          <p:nvPr/>
        </p:nvGrpSpPr>
        <p:grpSpPr>
          <a:xfrm>
            <a:off x="7076082" y="1601782"/>
            <a:ext cx="995386" cy="995386"/>
            <a:chOff x="6894579" y="2149602"/>
            <a:chExt cx="995386" cy="995386"/>
          </a:xfrm>
        </p:grpSpPr>
        <p:sp>
          <p:nvSpPr>
            <p:cNvPr id="36" name="Rectangle 1"/>
            <p:cNvSpPr/>
            <p:nvPr/>
          </p:nvSpPr>
          <p:spPr>
            <a:xfrm>
              <a:off x="6894579" y="2149602"/>
              <a:ext cx="995386" cy="995386"/>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endParaRPr>
            </a:p>
          </p:txBody>
        </p:sp>
        <p:grpSp>
          <p:nvGrpSpPr>
            <p:cNvPr id="23" name="Group 19"/>
            <p:cNvGrpSpPr/>
            <p:nvPr/>
          </p:nvGrpSpPr>
          <p:grpSpPr>
            <a:xfrm>
              <a:off x="6985744" y="2237308"/>
              <a:ext cx="791922" cy="791922"/>
              <a:chOff x="6678551" y="1578185"/>
              <a:chExt cx="831273" cy="831273"/>
            </a:xfrm>
            <a:effectLst/>
          </p:grpSpPr>
          <p:sp>
            <p:nvSpPr>
              <p:cNvPr id="24" name="Oval 20"/>
              <p:cNvSpPr/>
              <p:nvPr/>
            </p:nvSpPr>
            <p:spPr>
              <a:xfrm>
                <a:off x="6678551" y="1578185"/>
                <a:ext cx="831273" cy="831273"/>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sym typeface="+mn-lt"/>
                </a:endParaRPr>
              </a:p>
            </p:txBody>
          </p:sp>
          <p:sp>
            <p:nvSpPr>
              <p:cNvPr id="25"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tx1">
                  <a:lumMod val="75000"/>
                  <a:lumOff val="25000"/>
                </a:schemeClr>
              </a:solidFill>
              <a:ln w="6350">
                <a:no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sym typeface="+mn-lt"/>
                </a:endParaRPr>
              </a:p>
            </p:txBody>
          </p:sp>
        </p:grpSp>
      </p:grpSp>
      <p:grpSp>
        <p:nvGrpSpPr>
          <p:cNvPr id="26" name="Group 22"/>
          <p:cNvGrpSpPr/>
          <p:nvPr/>
        </p:nvGrpSpPr>
        <p:grpSpPr>
          <a:xfrm>
            <a:off x="8137615" y="1789486"/>
            <a:ext cx="3691861" cy="758374"/>
            <a:chOff x="7693284" y="1521219"/>
            <a:chExt cx="3875315" cy="796057"/>
          </a:xfrm>
        </p:grpSpPr>
        <p:sp>
          <p:nvSpPr>
            <p:cNvPr id="27" name="TextBox 23"/>
            <p:cNvSpPr txBox="1"/>
            <p:nvPr/>
          </p:nvSpPr>
          <p:spPr>
            <a:xfrm>
              <a:off x="7693288" y="1521219"/>
              <a:ext cx="1413095" cy="650555"/>
            </a:xfrm>
            <a:prstGeom prst="rect">
              <a:avLst/>
            </a:prstGeom>
            <a:noFill/>
          </p:spPr>
          <p:txBody>
            <a:bodyPr wrap="none" rtlCol="0">
              <a:spAutoFit/>
            </a:bodyPr>
            <a:lstStyle/>
            <a:p>
              <a:pPr algn="l">
                <a:lnSpc>
                  <a:spcPct val="150000"/>
                </a:lnSpc>
              </a:pPr>
              <a:r>
                <a:rPr sz="2285" dirty="0">
                  <a:solidFill>
                    <a:srgbClr val="3F3F3F"/>
                  </a:solidFill>
                  <a:cs typeface="+mn-ea"/>
                  <a:sym typeface="+mn-lt"/>
                </a:rPr>
                <a:t>输入标题</a:t>
              </a:r>
            </a:p>
          </p:txBody>
        </p:sp>
        <p:sp>
          <p:nvSpPr>
            <p:cNvPr id="28" name="Rectangle 24"/>
            <p:cNvSpPr/>
            <p:nvPr/>
          </p:nvSpPr>
          <p:spPr>
            <a:xfrm>
              <a:off x="7693284" y="1942673"/>
              <a:ext cx="3875315" cy="374603"/>
            </a:xfrm>
            <a:prstGeom prst="rect">
              <a:avLst/>
            </a:prstGeom>
          </p:spPr>
          <p:txBody>
            <a:bodyPr wrap="square">
              <a:spAutoFit/>
            </a:bodyPr>
            <a:lstStyle/>
            <a:p>
              <a:pPr>
                <a:lnSpc>
                  <a:spcPct val="150000"/>
                </a:lnSpc>
              </a:pPr>
              <a:r>
                <a:rPr sz="1145" dirty="0">
                  <a:solidFill>
                    <a:srgbClr val="3F3F3F"/>
                  </a:solidFill>
                  <a:cs typeface="+mn-ea"/>
                  <a:sym typeface="+mn-lt"/>
                </a:rPr>
                <a:t>在此框中选择粘贴，并选择只保留文字。</a:t>
              </a:r>
            </a:p>
          </p:txBody>
        </p:sp>
      </p:grpSp>
      <p:grpSp>
        <p:nvGrpSpPr>
          <p:cNvPr id="29" name="Group 25"/>
          <p:cNvGrpSpPr/>
          <p:nvPr/>
        </p:nvGrpSpPr>
        <p:grpSpPr>
          <a:xfrm>
            <a:off x="8137616" y="2906499"/>
            <a:ext cx="3691861" cy="757283"/>
            <a:chOff x="7693285" y="1521219"/>
            <a:chExt cx="3875315" cy="794912"/>
          </a:xfrm>
        </p:grpSpPr>
        <p:sp>
          <p:nvSpPr>
            <p:cNvPr id="30" name="TextBox 26"/>
            <p:cNvSpPr txBox="1"/>
            <p:nvPr/>
          </p:nvSpPr>
          <p:spPr>
            <a:xfrm>
              <a:off x="7693288" y="1521219"/>
              <a:ext cx="1413095" cy="650555"/>
            </a:xfrm>
            <a:prstGeom prst="rect">
              <a:avLst/>
            </a:prstGeom>
            <a:noFill/>
          </p:spPr>
          <p:txBody>
            <a:bodyPr wrap="none" rtlCol="0">
              <a:spAutoFit/>
            </a:bodyPr>
            <a:lstStyle/>
            <a:p>
              <a:pPr algn="l">
                <a:lnSpc>
                  <a:spcPct val="150000"/>
                </a:lnSpc>
              </a:pPr>
              <a:r>
                <a:rPr sz="2285" dirty="0">
                  <a:solidFill>
                    <a:srgbClr val="3F3F3F"/>
                  </a:solidFill>
                  <a:cs typeface="+mn-ea"/>
                  <a:sym typeface="+mn-lt"/>
                </a:rPr>
                <a:t>输入标题</a:t>
              </a:r>
            </a:p>
          </p:txBody>
        </p:sp>
        <p:sp>
          <p:nvSpPr>
            <p:cNvPr id="31" name="Rectangle 27"/>
            <p:cNvSpPr/>
            <p:nvPr/>
          </p:nvSpPr>
          <p:spPr>
            <a:xfrm>
              <a:off x="7693285" y="1941528"/>
              <a:ext cx="3875315" cy="374603"/>
            </a:xfrm>
            <a:prstGeom prst="rect">
              <a:avLst/>
            </a:prstGeom>
          </p:spPr>
          <p:txBody>
            <a:bodyPr wrap="square">
              <a:spAutoFit/>
            </a:bodyPr>
            <a:lstStyle/>
            <a:p>
              <a:pPr>
                <a:lnSpc>
                  <a:spcPct val="150000"/>
                </a:lnSpc>
              </a:pPr>
              <a:r>
                <a:rPr sz="1145" dirty="0">
                  <a:solidFill>
                    <a:srgbClr val="3F3F3F"/>
                  </a:solidFill>
                  <a:cs typeface="+mn-ea"/>
                  <a:sym typeface="+mn-lt"/>
                </a:rPr>
                <a:t>在此框中选择粘贴，并选择只保留文字。</a:t>
              </a:r>
            </a:p>
          </p:txBody>
        </p:sp>
      </p:grpSp>
      <p:grpSp>
        <p:nvGrpSpPr>
          <p:cNvPr id="32" name="Group 28"/>
          <p:cNvGrpSpPr/>
          <p:nvPr/>
        </p:nvGrpSpPr>
        <p:grpSpPr>
          <a:xfrm>
            <a:off x="8137615" y="4025321"/>
            <a:ext cx="3691861" cy="779816"/>
            <a:chOff x="7693285" y="1521219"/>
            <a:chExt cx="3875315" cy="818566"/>
          </a:xfrm>
        </p:grpSpPr>
        <p:sp>
          <p:nvSpPr>
            <p:cNvPr id="33" name="TextBox 29"/>
            <p:cNvSpPr txBox="1"/>
            <p:nvPr/>
          </p:nvSpPr>
          <p:spPr>
            <a:xfrm>
              <a:off x="7693288" y="1521219"/>
              <a:ext cx="1413095" cy="650556"/>
            </a:xfrm>
            <a:prstGeom prst="rect">
              <a:avLst/>
            </a:prstGeom>
            <a:noFill/>
          </p:spPr>
          <p:txBody>
            <a:bodyPr wrap="none" rtlCol="0">
              <a:spAutoFit/>
            </a:bodyPr>
            <a:lstStyle/>
            <a:p>
              <a:pPr algn="l">
                <a:lnSpc>
                  <a:spcPct val="150000"/>
                </a:lnSpc>
              </a:pPr>
              <a:r>
                <a:rPr sz="2285" dirty="0">
                  <a:solidFill>
                    <a:srgbClr val="3F3F3F"/>
                  </a:solidFill>
                  <a:cs typeface="+mn-ea"/>
                  <a:sym typeface="+mn-lt"/>
                </a:rPr>
                <a:t>输入标题</a:t>
              </a:r>
            </a:p>
          </p:txBody>
        </p:sp>
        <p:sp>
          <p:nvSpPr>
            <p:cNvPr id="34" name="Rectangle 30"/>
            <p:cNvSpPr/>
            <p:nvPr/>
          </p:nvSpPr>
          <p:spPr>
            <a:xfrm>
              <a:off x="7693285" y="1965182"/>
              <a:ext cx="3875315" cy="374603"/>
            </a:xfrm>
            <a:prstGeom prst="rect">
              <a:avLst/>
            </a:prstGeom>
          </p:spPr>
          <p:txBody>
            <a:bodyPr wrap="square">
              <a:spAutoFit/>
            </a:bodyPr>
            <a:lstStyle/>
            <a:p>
              <a:pPr>
                <a:lnSpc>
                  <a:spcPct val="150000"/>
                </a:lnSpc>
              </a:pPr>
              <a:r>
                <a:rPr sz="1145" dirty="0">
                  <a:solidFill>
                    <a:srgbClr val="3F3F3F"/>
                  </a:solidFill>
                  <a:cs typeface="+mn-ea"/>
                  <a:sym typeface="+mn-lt"/>
                </a:rPr>
                <a:t>在此框中选择粘贴，并选择只保留文字。</a:t>
              </a:r>
            </a:p>
          </p:txBody>
        </p:sp>
      </p:grpSp>
      <p:sp>
        <p:nvSpPr>
          <p:cNvPr id="44" name="Rectangle 31"/>
          <p:cNvSpPr/>
          <p:nvPr/>
        </p:nvSpPr>
        <p:spPr>
          <a:xfrm>
            <a:off x="1884494" y="5373262"/>
            <a:ext cx="8547306" cy="796290"/>
          </a:xfrm>
          <a:prstGeom prst="rect">
            <a:avLst/>
          </a:prstGeom>
        </p:spPr>
        <p:txBody>
          <a:bodyPr wrap="square">
            <a:spAutoFit/>
          </a:bodyPr>
          <a:lstStyle/>
          <a:p>
            <a:pPr algn="ctr">
              <a:lnSpc>
                <a:spcPct val="150000"/>
              </a:lnSpc>
            </a:pPr>
            <a:r>
              <a:rPr sz="1525"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p:transition spd="slow" advClick="0" advTm="0">
    <p:comb/>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fill="hold" nodeType="with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100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accel="50000" fill="hold" nodeType="afterEffect" p14:presetBounceEnd="5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50000">
                                          <p:cBhvr additive="base">
                                            <p:cTn id="12"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13" dur="10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accel="50000" fill="hold" nodeType="withEffect" p14:presetBounceEnd="50000">
                                      <p:stCondLst>
                                        <p:cond delay="250"/>
                                      </p:stCondLst>
                                      <p:childTnLst>
                                        <p:set>
                                          <p:cBhvr>
                                            <p:cTn id="15" dur="1" fill="hold">
                                              <p:stCondLst>
                                                <p:cond delay="0"/>
                                              </p:stCondLst>
                                            </p:cTn>
                                            <p:tgtEl>
                                              <p:spTgt spid="4"/>
                                            </p:tgtEl>
                                            <p:attrNameLst>
                                              <p:attrName>style.visibility</p:attrName>
                                            </p:attrNameLst>
                                          </p:cBhvr>
                                          <p:to>
                                            <p:strVal val="visible"/>
                                          </p:to>
                                        </p:set>
                                        <p:anim calcmode="lin" valueType="num" p14:bounceEnd="50000">
                                          <p:cBhvr additive="base">
                                            <p:cTn id="16"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accel="50000" fill="hold" nodeType="withEffect" p14:presetBounceEnd="50000">
                                      <p:stCondLst>
                                        <p:cond delay="500"/>
                                      </p:stCondLst>
                                      <p:childTnLst>
                                        <p:set>
                                          <p:cBhvr>
                                            <p:cTn id="19" dur="1" fill="hold">
                                              <p:stCondLst>
                                                <p:cond delay="0"/>
                                              </p:stCondLst>
                                            </p:cTn>
                                            <p:tgtEl>
                                              <p:spTgt spid="5"/>
                                            </p:tgtEl>
                                            <p:attrNameLst>
                                              <p:attrName>style.visibility</p:attrName>
                                            </p:attrNameLst>
                                          </p:cBhvr>
                                          <p:to>
                                            <p:strVal val="visible"/>
                                          </p:to>
                                        </p:set>
                                        <p:anim calcmode="lin" valueType="num" p14:bounceEnd="50000">
                                          <p:cBhvr additive="base">
                                            <p:cTn id="20"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21" dur="100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p:tgtEl>
                                              <p:spTgt spid="26"/>
                                            </p:tgtEl>
                                            <p:attrNameLst>
                                              <p:attrName>ppt_x</p:attrName>
                                            </p:attrNameLst>
                                          </p:cBhvr>
                                          <p:tavLst>
                                            <p:tav tm="0">
                                              <p:val>
                                                <p:strVal val="#ppt_x-#ppt_w*1.125000"/>
                                              </p:val>
                                            </p:tav>
                                            <p:tav tm="100000">
                                              <p:val>
                                                <p:strVal val="#ppt_x"/>
                                              </p:val>
                                            </p:tav>
                                          </p:tavLst>
                                        </p:anim>
                                        <p:animEffect transition="in" filter="wipe(right)">
                                          <p:cBhvr>
                                            <p:cTn id="26" dur="500"/>
                                            <p:tgtEl>
                                              <p:spTgt spid="26"/>
                                            </p:tgtEl>
                                          </p:cBhvr>
                                        </p:animEffect>
                                      </p:childTnLst>
                                    </p:cTn>
                                  </p:par>
                                </p:childTnLst>
                              </p:cTn>
                            </p:par>
                            <p:par>
                              <p:cTn id="27" fill="hold">
                                <p:stCondLst>
                                  <p:cond delay="2500"/>
                                </p:stCondLst>
                                <p:childTnLst>
                                  <p:par>
                                    <p:cTn id="28" presetID="12" presetClass="entr" presetSubtype="8"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p:tgtEl>
                                              <p:spTgt spid="29"/>
                                            </p:tgtEl>
                                            <p:attrNameLst>
                                              <p:attrName>ppt_x</p:attrName>
                                            </p:attrNameLst>
                                          </p:cBhvr>
                                          <p:tavLst>
                                            <p:tav tm="0">
                                              <p:val>
                                                <p:strVal val="#ppt_x-#ppt_w*1.125000"/>
                                              </p:val>
                                            </p:tav>
                                            <p:tav tm="100000">
                                              <p:val>
                                                <p:strVal val="#ppt_x"/>
                                              </p:val>
                                            </p:tav>
                                          </p:tavLst>
                                        </p:anim>
                                        <p:animEffect transition="in" filter="wipe(right)">
                                          <p:cBhvr>
                                            <p:cTn id="31" dur="500"/>
                                            <p:tgtEl>
                                              <p:spTgt spid="29"/>
                                            </p:tgtEl>
                                          </p:cBhvr>
                                        </p:animEffect>
                                      </p:childTnLst>
                                    </p:cTn>
                                  </p:par>
                                </p:childTnLst>
                              </p:cTn>
                            </p:par>
                            <p:par>
                              <p:cTn id="32" fill="hold">
                                <p:stCondLst>
                                  <p:cond delay="3000"/>
                                </p:stCondLst>
                                <p:childTnLst>
                                  <p:par>
                                    <p:cTn id="33" presetID="12" presetClass="entr" presetSubtype="8"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p:tgtEl>
                                              <p:spTgt spid="32"/>
                                            </p:tgtEl>
                                            <p:attrNameLst>
                                              <p:attrName>ppt_x</p:attrName>
                                            </p:attrNameLst>
                                          </p:cBhvr>
                                          <p:tavLst>
                                            <p:tav tm="0">
                                              <p:val>
                                                <p:strVal val="#ppt_x-#ppt_w*1.125000"/>
                                              </p:val>
                                            </p:tav>
                                            <p:tav tm="100000">
                                              <p:val>
                                                <p:strVal val="#ppt_x"/>
                                              </p:val>
                                            </p:tav>
                                          </p:tavLst>
                                        </p:anim>
                                        <p:animEffect transition="in" filter="wipe(right)">
                                          <p:cBhvr>
                                            <p:cTn id="36" dur="500"/>
                                            <p:tgtEl>
                                              <p:spTgt spid="32"/>
                                            </p:tgtEl>
                                          </p:cBhvr>
                                        </p:animEffect>
                                      </p:childTnLst>
                                    </p:cTn>
                                  </p:par>
                                </p:childTnLst>
                              </p:cTn>
                            </p:par>
                            <p:par>
                              <p:cTn id="37" fill="hold">
                                <p:stCondLst>
                                  <p:cond delay="3500"/>
                                </p:stCondLst>
                                <p:childTnLst>
                                  <p:par>
                                    <p:cTn id="38" presetID="16" presetClass="entr" presetSubtype="21"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barn(inVertical)">
                                          <p:cBhvr>
                                            <p:cTn id="4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accel="5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accel="50000" fill="hold" nodeType="withEffect">
                                      <p:stCondLst>
                                        <p:cond delay="2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accel="50000" fill="hold" nodeType="withEffect">
                                      <p:stCondLst>
                                        <p:cond delay="50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ppt_x"/>
                                              </p:val>
                                            </p:tav>
                                            <p:tav tm="100000">
                                              <p:val>
                                                <p:strVal val="#ppt_x"/>
                                              </p:val>
                                            </p:tav>
                                          </p:tavLst>
                                        </p:anim>
                                        <p:anim calcmode="lin" valueType="num">
                                          <p:cBhvr additive="base">
                                            <p:cTn id="21" dur="100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p:tgtEl>
                                              <p:spTgt spid="26"/>
                                            </p:tgtEl>
                                            <p:attrNameLst>
                                              <p:attrName>ppt_x</p:attrName>
                                            </p:attrNameLst>
                                          </p:cBhvr>
                                          <p:tavLst>
                                            <p:tav tm="0">
                                              <p:val>
                                                <p:strVal val="#ppt_x-#ppt_w*1.125000"/>
                                              </p:val>
                                            </p:tav>
                                            <p:tav tm="100000">
                                              <p:val>
                                                <p:strVal val="#ppt_x"/>
                                              </p:val>
                                            </p:tav>
                                          </p:tavLst>
                                        </p:anim>
                                        <p:animEffect transition="in" filter="wipe(right)">
                                          <p:cBhvr>
                                            <p:cTn id="26" dur="500"/>
                                            <p:tgtEl>
                                              <p:spTgt spid="26"/>
                                            </p:tgtEl>
                                          </p:cBhvr>
                                        </p:animEffect>
                                      </p:childTnLst>
                                    </p:cTn>
                                  </p:par>
                                </p:childTnLst>
                              </p:cTn>
                            </p:par>
                            <p:par>
                              <p:cTn id="27" fill="hold">
                                <p:stCondLst>
                                  <p:cond delay="2500"/>
                                </p:stCondLst>
                                <p:childTnLst>
                                  <p:par>
                                    <p:cTn id="28" presetID="12" presetClass="entr" presetSubtype="8"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p:tgtEl>
                                              <p:spTgt spid="29"/>
                                            </p:tgtEl>
                                            <p:attrNameLst>
                                              <p:attrName>ppt_x</p:attrName>
                                            </p:attrNameLst>
                                          </p:cBhvr>
                                          <p:tavLst>
                                            <p:tav tm="0">
                                              <p:val>
                                                <p:strVal val="#ppt_x-#ppt_w*1.125000"/>
                                              </p:val>
                                            </p:tav>
                                            <p:tav tm="100000">
                                              <p:val>
                                                <p:strVal val="#ppt_x"/>
                                              </p:val>
                                            </p:tav>
                                          </p:tavLst>
                                        </p:anim>
                                        <p:animEffect transition="in" filter="wipe(right)">
                                          <p:cBhvr>
                                            <p:cTn id="31" dur="500"/>
                                            <p:tgtEl>
                                              <p:spTgt spid="29"/>
                                            </p:tgtEl>
                                          </p:cBhvr>
                                        </p:animEffect>
                                      </p:childTnLst>
                                    </p:cTn>
                                  </p:par>
                                </p:childTnLst>
                              </p:cTn>
                            </p:par>
                            <p:par>
                              <p:cTn id="32" fill="hold">
                                <p:stCondLst>
                                  <p:cond delay="3000"/>
                                </p:stCondLst>
                                <p:childTnLst>
                                  <p:par>
                                    <p:cTn id="33" presetID="12" presetClass="entr" presetSubtype="8"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p:tgtEl>
                                              <p:spTgt spid="32"/>
                                            </p:tgtEl>
                                            <p:attrNameLst>
                                              <p:attrName>ppt_x</p:attrName>
                                            </p:attrNameLst>
                                          </p:cBhvr>
                                          <p:tavLst>
                                            <p:tav tm="0">
                                              <p:val>
                                                <p:strVal val="#ppt_x-#ppt_w*1.125000"/>
                                              </p:val>
                                            </p:tav>
                                            <p:tav tm="100000">
                                              <p:val>
                                                <p:strVal val="#ppt_x"/>
                                              </p:val>
                                            </p:tav>
                                          </p:tavLst>
                                        </p:anim>
                                        <p:animEffect transition="in" filter="wipe(right)">
                                          <p:cBhvr>
                                            <p:cTn id="36" dur="500"/>
                                            <p:tgtEl>
                                              <p:spTgt spid="32"/>
                                            </p:tgtEl>
                                          </p:cBhvr>
                                        </p:animEffect>
                                      </p:childTnLst>
                                    </p:cTn>
                                  </p:par>
                                </p:childTnLst>
                              </p:cTn>
                            </p:par>
                            <p:par>
                              <p:cTn id="37" fill="hold">
                                <p:stCondLst>
                                  <p:cond delay="3500"/>
                                </p:stCondLst>
                                <p:childTnLst>
                                  <p:par>
                                    <p:cTn id="38" presetID="16" presetClass="entr" presetSubtype="21"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barn(inVertical)">
                                          <p:cBhvr>
                                            <p:cTn id="4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9286875" y="-1143000"/>
            <a:ext cx="877163" cy="369332"/>
          </a:xfrm>
          <a:prstGeom prst="rect">
            <a:avLst/>
          </a:prstGeom>
          <a:noFill/>
        </p:spPr>
        <p:txBody>
          <a:bodyPr wrap="none" rtlCol="0">
            <a:spAutoFit/>
          </a:bodyPr>
          <a:lstStyle/>
          <a:p>
            <a:r>
              <a:rPr lang="zh-CN" altLang="en-US" dirty="0" smtClean="0">
                <a:cs typeface="+mn-ea"/>
                <a:sym typeface="+mn-lt"/>
              </a:rPr>
              <a:t>延迟符</a:t>
            </a:r>
            <a:endParaRPr lang="zh-CN" altLang="en-US" dirty="0">
              <a:cs typeface="+mn-ea"/>
              <a:sym typeface="+mn-lt"/>
            </a:endParaRPr>
          </a:p>
        </p:txBody>
      </p:sp>
      <p:sp>
        <p:nvSpPr>
          <p:cNvPr id="2" name="文本占位符 1"/>
          <p:cNvSpPr>
            <a:spLocks noGrp="1"/>
          </p:cNvSpPr>
          <p:nvPr>
            <p:ph type="body" sz="quarter" idx="10"/>
          </p:nvPr>
        </p:nvSpPr>
        <p:spPr/>
        <p:txBody>
          <a:bodyPr/>
          <a:lstStyle/>
          <a:p>
            <a:r>
              <a:rPr lang="en-US" altLang="zh-CN" dirty="0" smtClean="0"/>
              <a:t>3</a:t>
            </a:r>
            <a:endParaRPr lang="zh-CN" altLang="en-US" dirty="0"/>
          </a:p>
        </p:txBody>
      </p:sp>
      <p:sp>
        <p:nvSpPr>
          <p:cNvPr id="3" name="文本占位符 2"/>
          <p:cNvSpPr>
            <a:spLocks noGrp="1"/>
          </p:cNvSpPr>
          <p:nvPr>
            <p:ph type="body" sz="quarter" idx="11"/>
          </p:nvPr>
        </p:nvSpPr>
        <p:spPr/>
        <p:txBody>
          <a:bodyPr/>
          <a:lstStyle/>
          <a:p>
            <a:r>
              <a:rPr lang="zh-CN" altLang="en-US" dirty="0" smtClean="0">
                <a:solidFill>
                  <a:schemeClr val="tx1">
                    <a:lumMod val="75000"/>
                    <a:lumOff val="25000"/>
                  </a:schemeClr>
                </a:solidFill>
              </a:rPr>
              <a:t>点击输入第三章节标题内容</a:t>
            </a:r>
            <a:endParaRPr lang="zh-CN" altLang="en-US" dirty="0">
              <a:solidFill>
                <a:schemeClr val="tx1">
                  <a:lumMod val="75000"/>
                  <a:lumOff val="25000"/>
                </a:schemeClr>
              </a:solidFill>
            </a:endParaRPr>
          </a:p>
        </p:txBody>
      </p:sp>
      <p:sp>
        <p:nvSpPr>
          <p:cNvPr id="5" name="文本占位符 4"/>
          <p:cNvSpPr>
            <a:spLocks noGrp="1"/>
          </p:cNvSpPr>
          <p:nvPr>
            <p:ph type="body" sz="quarter" idx="12"/>
          </p:nvPr>
        </p:nvSpPr>
        <p:spPr/>
        <p:txBody>
          <a:bodyPr/>
          <a:lstStyle/>
          <a:p>
            <a:r>
              <a:rPr lang="zh-CN" altLang="en-US" dirty="0">
                <a:solidFill>
                  <a:schemeClr val="tx1">
                    <a:lumMod val="75000"/>
                    <a:lumOff val="25000"/>
                  </a:schemeClr>
                </a:solidFill>
              </a:rPr>
              <a:t>这里可以输入一下简单的概括性的内容文字，用户可以在投影机或者计算机上进行演示，也可以用户可以在投影机或者计算机上进行演示这里可以输入一下简单的概括性的内容</a:t>
            </a:r>
            <a:r>
              <a:rPr lang="zh-CN" altLang="en-US" dirty="0" smtClean="0">
                <a:solidFill>
                  <a:schemeClr val="tx1">
                    <a:lumMod val="75000"/>
                    <a:lumOff val="25000"/>
                  </a:schemeClr>
                </a:solidFill>
              </a:rPr>
              <a:t>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692274" y="1957283"/>
            <a:ext cx="2165237" cy="1893613"/>
            <a:chOff x="3692274" y="1957283"/>
            <a:chExt cx="2165237" cy="1893613"/>
          </a:xfrm>
        </p:grpSpPr>
        <p:sp>
          <p:nvSpPr>
            <p:cNvPr id="47" name="Freeform 38"/>
            <p:cNvSpPr/>
            <p:nvPr/>
          </p:nvSpPr>
          <p:spPr bwMode="auto">
            <a:xfrm rot="17333654">
              <a:off x="3828086" y="1821471"/>
              <a:ext cx="1893613" cy="2165237"/>
            </a:xfrm>
            <a:custGeom>
              <a:avLst/>
              <a:gdLst>
                <a:gd name="T0" fmla="*/ 99 w 119"/>
                <a:gd name="T1" fmla="*/ 95 h 136"/>
                <a:gd name="T2" fmla="*/ 96 w 119"/>
                <a:gd name="T3" fmla="*/ 20 h 136"/>
                <a:gd name="T4" fmla="*/ 20 w 119"/>
                <a:gd name="T5" fmla="*/ 23 h 136"/>
                <a:gd name="T6" fmla="*/ 24 w 119"/>
                <a:gd name="T7" fmla="*/ 99 h 136"/>
                <a:gd name="T8" fmla="*/ 40 w 119"/>
                <a:gd name="T9" fmla="*/ 109 h 136"/>
                <a:gd name="T10" fmla="*/ 36 w 119"/>
                <a:gd name="T11" fmla="*/ 136 h 136"/>
                <a:gd name="T12" fmla="*/ 61 w 119"/>
                <a:gd name="T13" fmla="*/ 113 h 136"/>
                <a:gd name="T14" fmla="*/ 99 w 119"/>
                <a:gd name="T15" fmla="*/ 9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136">
                  <a:moveTo>
                    <a:pt x="99" y="95"/>
                  </a:moveTo>
                  <a:cubicBezTo>
                    <a:pt x="119" y="74"/>
                    <a:pt x="117" y="40"/>
                    <a:pt x="96" y="20"/>
                  </a:cubicBezTo>
                  <a:cubicBezTo>
                    <a:pt x="74" y="0"/>
                    <a:pt x="40" y="2"/>
                    <a:pt x="20" y="23"/>
                  </a:cubicBezTo>
                  <a:cubicBezTo>
                    <a:pt x="0" y="45"/>
                    <a:pt x="2" y="79"/>
                    <a:pt x="24" y="99"/>
                  </a:cubicBezTo>
                  <a:cubicBezTo>
                    <a:pt x="29" y="103"/>
                    <a:pt x="34" y="107"/>
                    <a:pt x="40" y="109"/>
                  </a:cubicBezTo>
                  <a:cubicBezTo>
                    <a:pt x="43" y="124"/>
                    <a:pt x="36" y="136"/>
                    <a:pt x="36" y="136"/>
                  </a:cubicBezTo>
                  <a:cubicBezTo>
                    <a:pt x="61" y="113"/>
                    <a:pt x="61" y="113"/>
                    <a:pt x="61" y="113"/>
                  </a:cubicBezTo>
                  <a:cubicBezTo>
                    <a:pt x="75" y="112"/>
                    <a:pt x="89" y="107"/>
                    <a:pt x="99" y="95"/>
                  </a:cubicBezTo>
                  <a:close/>
                </a:path>
              </a:pathLst>
            </a:cu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endParaRPr>
            </a:p>
          </p:txBody>
        </p:sp>
        <p:sp>
          <p:nvSpPr>
            <p:cNvPr id="12" name="Freeform 40"/>
            <p:cNvSpPr/>
            <p:nvPr/>
          </p:nvSpPr>
          <p:spPr bwMode="auto">
            <a:xfrm>
              <a:off x="3869824" y="2130894"/>
              <a:ext cx="1761334" cy="1693721"/>
            </a:xfrm>
            <a:custGeom>
              <a:avLst/>
              <a:gdLst>
                <a:gd name="T0" fmla="*/ 108 w 127"/>
                <a:gd name="T1" fmla="*/ 35 h 122"/>
                <a:gd name="T2" fmla="*/ 35 w 127"/>
                <a:gd name="T3" fmla="*/ 15 h 122"/>
                <a:gd name="T4" fmla="*/ 15 w 127"/>
                <a:gd name="T5" fmla="*/ 87 h 122"/>
                <a:gd name="T6" fmla="*/ 88 w 127"/>
                <a:gd name="T7" fmla="*/ 108 h 122"/>
                <a:gd name="T8" fmla="*/ 103 w 127"/>
                <a:gd name="T9" fmla="*/ 95 h 122"/>
                <a:gd name="T10" fmla="*/ 127 w 127"/>
                <a:gd name="T11" fmla="*/ 107 h 122"/>
                <a:gd name="T12" fmla="*/ 112 w 127"/>
                <a:gd name="T13" fmla="*/ 76 h 122"/>
                <a:gd name="T14" fmla="*/ 108 w 127"/>
                <a:gd name="T15" fmla="*/ 35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2">
                  <a:moveTo>
                    <a:pt x="108" y="35"/>
                  </a:moveTo>
                  <a:cubicBezTo>
                    <a:pt x="93" y="9"/>
                    <a:pt x="61" y="0"/>
                    <a:pt x="35" y="15"/>
                  </a:cubicBezTo>
                  <a:cubicBezTo>
                    <a:pt x="10" y="29"/>
                    <a:pt x="0" y="62"/>
                    <a:pt x="15" y="87"/>
                  </a:cubicBezTo>
                  <a:cubicBezTo>
                    <a:pt x="29" y="113"/>
                    <a:pt x="62" y="122"/>
                    <a:pt x="88" y="108"/>
                  </a:cubicBezTo>
                  <a:cubicBezTo>
                    <a:pt x="94" y="104"/>
                    <a:pt x="99" y="100"/>
                    <a:pt x="103" y="95"/>
                  </a:cubicBezTo>
                  <a:cubicBezTo>
                    <a:pt x="117" y="97"/>
                    <a:pt x="127" y="107"/>
                    <a:pt x="127" y="107"/>
                  </a:cubicBezTo>
                  <a:cubicBezTo>
                    <a:pt x="112" y="76"/>
                    <a:pt x="112" y="76"/>
                    <a:pt x="112" y="76"/>
                  </a:cubicBezTo>
                  <a:cubicBezTo>
                    <a:pt x="116" y="63"/>
                    <a:pt x="115" y="48"/>
                    <a:pt x="108" y="35"/>
                  </a:cubicBezTo>
                  <a:close/>
                </a:path>
              </a:pathLst>
            </a:cu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6" name="Freeform 15"/>
            <p:cNvSpPr>
              <a:spLocks noEditPoints="1"/>
            </p:cNvSpPr>
            <p:nvPr/>
          </p:nvSpPr>
          <p:spPr bwMode="auto">
            <a:xfrm>
              <a:off x="4581087" y="2569304"/>
              <a:ext cx="362348" cy="379756"/>
            </a:xfrm>
            <a:custGeom>
              <a:avLst/>
              <a:gdLst>
                <a:gd name="T0" fmla="*/ 137 w 476"/>
                <a:gd name="T1" fmla="*/ 398 h 499"/>
                <a:gd name="T2" fmla="*/ 137 w 476"/>
                <a:gd name="T3" fmla="*/ 281 h 499"/>
                <a:gd name="T4" fmla="*/ 100 w 476"/>
                <a:gd name="T5" fmla="*/ 242 h 499"/>
                <a:gd name="T6" fmla="*/ 58 w 476"/>
                <a:gd name="T7" fmla="*/ 242 h 499"/>
                <a:gd name="T8" fmla="*/ 21 w 476"/>
                <a:gd name="T9" fmla="*/ 281 h 499"/>
                <a:gd name="T10" fmla="*/ 21 w 476"/>
                <a:gd name="T11" fmla="*/ 398 h 499"/>
                <a:gd name="T12" fmla="*/ 58 w 476"/>
                <a:gd name="T13" fmla="*/ 437 h 499"/>
                <a:gd name="T14" fmla="*/ 100 w 476"/>
                <a:gd name="T15" fmla="*/ 437 h 499"/>
                <a:gd name="T16" fmla="*/ 137 w 476"/>
                <a:gd name="T17" fmla="*/ 398 h 499"/>
                <a:gd name="T18" fmla="*/ 418 w 476"/>
                <a:gd name="T19" fmla="*/ 437 h 499"/>
                <a:gd name="T20" fmla="*/ 376 w 476"/>
                <a:gd name="T21" fmla="*/ 437 h 499"/>
                <a:gd name="T22" fmla="*/ 339 w 476"/>
                <a:gd name="T23" fmla="*/ 398 h 499"/>
                <a:gd name="T24" fmla="*/ 339 w 476"/>
                <a:gd name="T25" fmla="*/ 163 h 499"/>
                <a:gd name="T26" fmla="*/ 376 w 476"/>
                <a:gd name="T27" fmla="*/ 124 h 499"/>
                <a:gd name="T28" fmla="*/ 418 w 476"/>
                <a:gd name="T29" fmla="*/ 124 h 499"/>
                <a:gd name="T30" fmla="*/ 455 w 476"/>
                <a:gd name="T31" fmla="*/ 163 h 499"/>
                <a:gd name="T32" fmla="*/ 455 w 476"/>
                <a:gd name="T33" fmla="*/ 398 h 499"/>
                <a:gd name="T34" fmla="*/ 418 w 476"/>
                <a:gd name="T35" fmla="*/ 437 h 499"/>
                <a:gd name="T36" fmla="*/ 259 w 476"/>
                <a:gd name="T37" fmla="*/ 437 h 499"/>
                <a:gd name="T38" fmla="*/ 217 w 476"/>
                <a:gd name="T39" fmla="*/ 437 h 499"/>
                <a:gd name="T40" fmla="*/ 180 w 476"/>
                <a:gd name="T41" fmla="*/ 398 h 499"/>
                <a:gd name="T42" fmla="*/ 180 w 476"/>
                <a:gd name="T43" fmla="*/ 39 h 499"/>
                <a:gd name="T44" fmla="*/ 217 w 476"/>
                <a:gd name="T45" fmla="*/ 0 h 499"/>
                <a:gd name="T46" fmla="*/ 259 w 476"/>
                <a:gd name="T47" fmla="*/ 0 h 499"/>
                <a:gd name="T48" fmla="*/ 296 w 476"/>
                <a:gd name="T49" fmla="*/ 39 h 499"/>
                <a:gd name="T50" fmla="*/ 296 w 476"/>
                <a:gd name="T51" fmla="*/ 398 h 499"/>
                <a:gd name="T52" fmla="*/ 259 w 476"/>
                <a:gd name="T53" fmla="*/ 437 h 499"/>
                <a:gd name="T54" fmla="*/ 0 w 476"/>
                <a:gd name="T55" fmla="*/ 493 h 499"/>
                <a:gd name="T56" fmla="*/ 0 w 476"/>
                <a:gd name="T57" fmla="*/ 469 h 499"/>
                <a:gd name="T58" fmla="*/ 5 w 476"/>
                <a:gd name="T59" fmla="*/ 463 h 499"/>
                <a:gd name="T60" fmla="*/ 471 w 476"/>
                <a:gd name="T61" fmla="*/ 463 h 499"/>
                <a:gd name="T62" fmla="*/ 476 w 476"/>
                <a:gd name="T63" fmla="*/ 469 h 499"/>
                <a:gd name="T64" fmla="*/ 476 w 476"/>
                <a:gd name="T65" fmla="*/ 493 h 499"/>
                <a:gd name="T66" fmla="*/ 471 w 476"/>
                <a:gd name="T67" fmla="*/ 499 h 499"/>
                <a:gd name="T68" fmla="*/ 5 w 476"/>
                <a:gd name="T69" fmla="*/ 499 h 499"/>
                <a:gd name="T70" fmla="*/ 0 w 476"/>
                <a:gd name="T71" fmla="*/ 49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 h="499">
                  <a:moveTo>
                    <a:pt x="137" y="398"/>
                  </a:moveTo>
                  <a:cubicBezTo>
                    <a:pt x="137" y="281"/>
                    <a:pt x="137" y="281"/>
                    <a:pt x="137" y="281"/>
                  </a:cubicBezTo>
                  <a:cubicBezTo>
                    <a:pt x="137" y="260"/>
                    <a:pt x="120" y="242"/>
                    <a:pt x="100" y="242"/>
                  </a:cubicBezTo>
                  <a:cubicBezTo>
                    <a:pt x="86" y="242"/>
                    <a:pt x="72" y="242"/>
                    <a:pt x="58" y="242"/>
                  </a:cubicBezTo>
                  <a:cubicBezTo>
                    <a:pt x="38" y="242"/>
                    <a:pt x="21" y="260"/>
                    <a:pt x="21" y="281"/>
                  </a:cubicBezTo>
                  <a:cubicBezTo>
                    <a:pt x="21" y="398"/>
                    <a:pt x="21" y="398"/>
                    <a:pt x="21" y="398"/>
                  </a:cubicBezTo>
                  <a:cubicBezTo>
                    <a:pt x="21" y="419"/>
                    <a:pt x="38" y="437"/>
                    <a:pt x="58" y="437"/>
                  </a:cubicBezTo>
                  <a:cubicBezTo>
                    <a:pt x="72" y="437"/>
                    <a:pt x="86" y="437"/>
                    <a:pt x="100" y="437"/>
                  </a:cubicBezTo>
                  <a:cubicBezTo>
                    <a:pt x="120" y="437"/>
                    <a:pt x="137" y="419"/>
                    <a:pt x="137" y="398"/>
                  </a:cubicBezTo>
                  <a:close/>
                  <a:moveTo>
                    <a:pt x="418" y="437"/>
                  </a:moveTo>
                  <a:cubicBezTo>
                    <a:pt x="404" y="437"/>
                    <a:pt x="390" y="437"/>
                    <a:pt x="376" y="437"/>
                  </a:cubicBezTo>
                  <a:cubicBezTo>
                    <a:pt x="356" y="437"/>
                    <a:pt x="339" y="419"/>
                    <a:pt x="339" y="398"/>
                  </a:cubicBezTo>
                  <a:cubicBezTo>
                    <a:pt x="339" y="163"/>
                    <a:pt x="339" y="163"/>
                    <a:pt x="339" y="163"/>
                  </a:cubicBezTo>
                  <a:cubicBezTo>
                    <a:pt x="339" y="141"/>
                    <a:pt x="356" y="124"/>
                    <a:pt x="376" y="124"/>
                  </a:cubicBezTo>
                  <a:cubicBezTo>
                    <a:pt x="390" y="124"/>
                    <a:pt x="404" y="124"/>
                    <a:pt x="418" y="124"/>
                  </a:cubicBezTo>
                  <a:cubicBezTo>
                    <a:pt x="438" y="124"/>
                    <a:pt x="455" y="141"/>
                    <a:pt x="455" y="163"/>
                  </a:cubicBezTo>
                  <a:cubicBezTo>
                    <a:pt x="455" y="398"/>
                    <a:pt x="455" y="398"/>
                    <a:pt x="455" y="398"/>
                  </a:cubicBezTo>
                  <a:cubicBezTo>
                    <a:pt x="455" y="419"/>
                    <a:pt x="438" y="437"/>
                    <a:pt x="418" y="437"/>
                  </a:cubicBezTo>
                  <a:close/>
                  <a:moveTo>
                    <a:pt x="259" y="437"/>
                  </a:moveTo>
                  <a:cubicBezTo>
                    <a:pt x="245" y="437"/>
                    <a:pt x="231" y="437"/>
                    <a:pt x="217" y="437"/>
                  </a:cubicBezTo>
                  <a:cubicBezTo>
                    <a:pt x="197" y="437"/>
                    <a:pt x="180" y="419"/>
                    <a:pt x="180" y="398"/>
                  </a:cubicBezTo>
                  <a:cubicBezTo>
                    <a:pt x="180" y="39"/>
                    <a:pt x="180" y="39"/>
                    <a:pt x="180" y="39"/>
                  </a:cubicBezTo>
                  <a:cubicBezTo>
                    <a:pt x="180" y="18"/>
                    <a:pt x="197" y="0"/>
                    <a:pt x="217" y="0"/>
                  </a:cubicBezTo>
                  <a:cubicBezTo>
                    <a:pt x="231" y="0"/>
                    <a:pt x="245" y="0"/>
                    <a:pt x="259" y="0"/>
                  </a:cubicBezTo>
                  <a:cubicBezTo>
                    <a:pt x="279" y="0"/>
                    <a:pt x="296" y="18"/>
                    <a:pt x="296" y="39"/>
                  </a:cubicBezTo>
                  <a:cubicBezTo>
                    <a:pt x="296" y="398"/>
                    <a:pt x="296" y="398"/>
                    <a:pt x="296" y="398"/>
                  </a:cubicBezTo>
                  <a:cubicBezTo>
                    <a:pt x="296" y="419"/>
                    <a:pt x="279" y="437"/>
                    <a:pt x="259" y="437"/>
                  </a:cubicBezTo>
                  <a:close/>
                  <a:moveTo>
                    <a:pt x="0" y="493"/>
                  </a:moveTo>
                  <a:cubicBezTo>
                    <a:pt x="0" y="469"/>
                    <a:pt x="0" y="469"/>
                    <a:pt x="0" y="469"/>
                  </a:cubicBezTo>
                  <a:cubicBezTo>
                    <a:pt x="0" y="466"/>
                    <a:pt x="2" y="463"/>
                    <a:pt x="5" y="463"/>
                  </a:cubicBezTo>
                  <a:cubicBezTo>
                    <a:pt x="471" y="463"/>
                    <a:pt x="471" y="463"/>
                    <a:pt x="471" y="463"/>
                  </a:cubicBezTo>
                  <a:cubicBezTo>
                    <a:pt x="474" y="463"/>
                    <a:pt x="476" y="466"/>
                    <a:pt x="476" y="469"/>
                  </a:cubicBezTo>
                  <a:cubicBezTo>
                    <a:pt x="476" y="493"/>
                    <a:pt x="476" y="493"/>
                    <a:pt x="476" y="493"/>
                  </a:cubicBezTo>
                  <a:cubicBezTo>
                    <a:pt x="476" y="496"/>
                    <a:pt x="474" y="499"/>
                    <a:pt x="471" y="499"/>
                  </a:cubicBezTo>
                  <a:cubicBezTo>
                    <a:pt x="5" y="499"/>
                    <a:pt x="5" y="499"/>
                    <a:pt x="5" y="499"/>
                  </a:cubicBezTo>
                  <a:cubicBezTo>
                    <a:pt x="2" y="499"/>
                    <a:pt x="0" y="496"/>
                    <a:pt x="0" y="493"/>
                  </a:cubicBezTo>
                  <a:close/>
                </a:path>
              </a:pathLst>
            </a:custGeom>
            <a:solidFill>
              <a:schemeClr val="tx1">
                <a:lumMod val="75000"/>
                <a:lumOff val="25000"/>
              </a:schemeClr>
            </a:solidFill>
            <a:ln>
              <a:noFill/>
            </a:ln>
          </p:spPr>
          <p:txBody>
            <a:bodyPr vert="horz" wrap="square" lIns="116148" tIns="58074" rIns="116148" bIns="5807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28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4259067" y="2986652"/>
              <a:ext cx="965820" cy="307328"/>
            </a:xfrm>
            <a:prstGeom prst="rect">
              <a:avLst/>
            </a:prstGeom>
            <a:noFill/>
          </p:spPr>
          <p:txBody>
            <a:bodyPr wrap="square" rtlCol="0">
              <a:spAutoFit/>
            </a:bodyPr>
            <a:lstStyle/>
            <a:p>
              <a:r>
                <a:rPr lang="zh-CN" altLang="en-US" sz="1395"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sz="139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5459425" y="1375606"/>
            <a:ext cx="1893613" cy="2165237"/>
            <a:chOff x="5459425" y="1375606"/>
            <a:chExt cx="1893613" cy="2165237"/>
          </a:xfrm>
        </p:grpSpPr>
        <p:sp>
          <p:nvSpPr>
            <p:cNvPr id="44" name="Freeform 38"/>
            <p:cNvSpPr/>
            <p:nvPr/>
          </p:nvSpPr>
          <p:spPr bwMode="auto">
            <a:xfrm>
              <a:off x="5459425" y="1375606"/>
              <a:ext cx="1893613" cy="2165237"/>
            </a:xfrm>
            <a:custGeom>
              <a:avLst/>
              <a:gdLst>
                <a:gd name="T0" fmla="*/ 99 w 119"/>
                <a:gd name="T1" fmla="*/ 95 h 136"/>
                <a:gd name="T2" fmla="*/ 96 w 119"/>
                <a:gd name="T3" fmla="*/ 20 h 136"/>
                <a:gd name="T4" fmla="*/ 20 w 119"/>
                <a:gd name="T5" fmla="*/ 23 h 136"/>
                <a:gd name="T6" fmla="*/ 24 w 119"/>
                <a:gd name="T7" fmla="*/ 99 h 136"/>
                <a:gd name="T8" fmla="*/ 40 w 119"/>
                <a:gd name="T9" fmla="*/ 109 h 136"/>
                <a:gd name="T10" fmla="*/ 36 w 119"/>
                <a:gd name="T11" fmla="*/ 136 h 136"/>
                <a:gd name="T12" fmla="*/ 61 w 119"/>
                <a:gd name="T13" fmla="*/ 113 h 136"/>
                <a:gd name="T14" fmla="*/ 99 w 119"/>
                <a:gd name="T15" fmla="*/ 9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136">
                  <a:moveTo>
                    <a:pt x="99" y="95"/>
                  </a:moveTo>
                  <a:cubicBezTo>
                    <a:pt x="119" y="74"/>
                    <a:pt x="117" y="40"/>
                    <a:pt x="96" y="20"/>
                  </a:cubicBezTo>
                  <a:cubicBezTo>
                    <a:pt x="74" y="0"/>
                    <a:pt x="40" y="2"/>
                    <a:pt x="20" y="23"/>
                  </a:cubicBezTo>
                  <a:cubicBezTo>
                    <a:pt x="0" y="45"/>
                    <a:pt x="2" y="79"/>
                    <a:pt x="24" y="99"/>
                  </a:cubicBezTo>
                  <a:cubicBezTo>
                    <a:pt x="29" y="103"/>
                    <a:pt x="34" y="107"/>
                    <a:pt x="40" y="109"/>
                  </a:cubicBezTo>
                  <a:cubicBezTo>
                    <a:pt x="43" y="124"/>
                    <a:pt x="36" y="136"/>
                    <a:pt x="36" y="136"/>
                  </a:cubicBezTo>
                  <a:cubicBezTo>
                    <a:pt x="61" y="113"/>
                    <a:pt x="61" y="113"/>
                    <a:pt x="61" y="113"/>
                  </a:cubicBezTo>
                  <a:cubicBezTo>
                    <a:pt x="75" y="112"/>
                    <a:pt x="89" y="107"/>
                    <a:pt x="99" y="95"/>
                  </a:cubicBezTo>
                  <a:close/>
                </a:path>
              </a:pathLst>
            </a:cu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endParaRPr>
            </a:p>
          </p:txBody>
        </p:sp>
        <p:sp>
          <p:nvSpPr>
            <p:cNvPr id="11" name="Freeform 38"/>
            <p:cNvSpPr/>
            <p:nvPr/>
          </p:nvSpPr>
          <p:spPr bwMode="auto">
            <a:xfrm>
              <a:off x="5590588" y="1589985"/>
              <a:ext cx="1649773" cy="1886420"/>
            </a:xfrm>
            <a:custGeom>
              <a:avLst/>
              <a:gdLst>
                <a:gd name="T0" fmla="*/ 99 w 119"/>
                <a:gd name="T1" fmla="*/ 95 h 136"/>
                <a:gd name="T2" fmla="*/ 96 w 119"/>
                <a:gd name="T3" fmla="*/ 20 h 136"/>
                <a:gd name="T4" fmla="*/ 20 w 119"/>
                <a:gd name="T5" fmla="*/ 23 h 136"/>
                <a:gd name="T6" fmla="*/ 24 w 119"/>
                <a:gd name="T7" fmla="*/ 99 h 136"/>
                <a:gd name="T8" fmla="*/ 40 w 119"/>
                <a:gd name="T9" fmla="*/ 109 h 136"/>
                <a:gd name="T10" fmla="*/ 36 w 119"/>
                <a:gd name="T11" fmla="*/ 136 h 136"/>
                <a:gd name="T12" fmla="*/ 61 w 119"/>
                <a:gd name="T13" fmla="*/ 113 h 136"/>
                <a:gd name="T14" fmla="*/ 99 w 119"/>
                <a:gd name="T15" fmla="*/ 9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136">
                  <a:moveTo>
                    <a:pt x="99" y="95"/>
                  </a:moveTo>
                  <a:cubicBezTo>
                    <a:pt x="119" y="74"/>
                    <a:pt x="117" y="40"/>
                    <a:pt x="96" y="20"/>
                  </a:cubicBezTo>
                  <a:cubicBezTo>
                    <a:pt x="74" y="0"/>
                    <a:pt x="40" y="2"/>
                    <a:pt x="20" y="23"/>
                  </a:cubicBezTo>
                  <a:cubicBezTo>
                    <a:pt x="0" y="45"/>
                    <a:pt x="2" y="79"/>
                    <a:pt x="24" y="99"/>
                  </a:cubicBezTo>
                  <a:cubicBezTo>
                    <a:pt x="29" y="103"/>
                    <a:pt x="34" y="107"/>
                    <a:pt x="40" y="109"/>
                  </a:cubicBezTo>
                  <a:cubicBezTo>
                    <a:pt x="43" y="124"/>
                    <a:pt x="36" y="136"/>
                    <a:pt x="36" y="136"/>
                  </a:cubicBezTo>
                  <a:cubicBezTo>
                    <a:pt x="61" y="113"/>
                    <a:pt x="61" y="113"/>
                    <a:pt x="61" y="113"/>
                  </a:cubicBezTo>
                  <a:cubicBezTo>
                    <a:pt x="75" y="112"/>
                    <a:pt x="89" y="107"/>
                    <a:pt x="99" y="95"/>
                  </a:cubicBezTo>
                  <a:close/>
                </a:path>
              </a:pathLst>
            </a:cu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8" name="Freeform 17"/>
            <p:cNvSpPr>
              <a:spLocks noEditPoints="1"/>
            </p:cNvSpPr>
            <p:nvPr/>
          </p:nvSpPr>
          <p:spPr bwMode="auto">
            <a:xfrm>
              <a:off x="6164609" y="1994398"/>
              <a:ext cx="479401" cy="478116"/>
            </a:xfrm>
            <a:custGeom>
              <a:avLst/>
              <a:gdLst>
                <a:gd name="T0" fmla="*/ 263 w 474"/>
                <a:gd name="T1" fmla="*/ 280 h 473"/>
                <a:gd name="T2" fmla="*/ 111 w 474"/>
                <a:gd name="T3" fmla="*/ 280 h 473"/>
                <a:gd name="T4" fmla="*/ 105 w 474"/>
                <a:gd name="T5" fmla="*/ 274 h 473"/>
                <a:gd name="T6" fmla="*/ 105 w 474"/>
                <a:gd name="T7" fmla="*/ 253 h 473"/>
                <a:gd name="T8" fmla="*/ 270 w 474"/>
                <a:gd name="T9" fmla="*/ 253 h 473"/>
                <a:gd name="T10" fmla="*/ 270 w 474"/>
                <a:gd name="T11" fmla="*/ 274 h 473"/>
                <a:gd name="T12" fmla="*/ 263 w 474"/>
                <a:gd name="T13" fmla="*/ 280 h 473"/>
                <a:gd name="T14" fmla="*/ 259 w 474"/>
                <a:gd name="T15" fmla="*/ 14 h 473"/>
                <a:gd name="T16" fmla="*/ 187 w 474"/>
                <a:gd name="T17" fmla="*/ 0 h 473"/>
                <a:gd name="T18" fmla="*/ 116 w 474"/>
                <a:gd name="T19" fmla="*/ 14 h 473"/>
                <a:gd name="T20" fmla="*/ 14 w 474"/>
                <a:gd name="T21" fmla="*/ 115 h 473"/>
                <a:gd name="T22" fmla="*/ 0 w 474"/>
                <a:gd name="T23" fmla="*/ 187 h 473"/>
                <a:gd name="T24" fmla="*/ 14 w 474"/>
                <a:gd name="T25" fmla="*/ 258 h 473"/>
                <a:gd name="T26" fmla="*/ 55 w 474"/>
                <a:gd name="T27" fmla="*/ 319 h 473"/>
                <a:gd name="T28" fmla="*/ 116 w 474"/>
                <a:gd name="T29" fmla="*/ 360 h 473"/>
                <a:gd name="T30" fmla="*/ 187 w 474"/>
                <a:gd name="T31" fmla="*/ 374 h 473"/>
                <a:gd name="T32" fmla="*/ 230 w 474"/>
                <a:gd name="T33" fmla="*/ 369 h 473"/>
                <a:gd name="T34" fmla="*/ 276 w 474"/>
                <a:gd name="T35" fmla="*/ 351 h 473"/>
                <a:gd name="T36" fmla="*/ 280 w 474"/>
                <a:gd name="T37" fmla="*/ 357 h 473"/>
                <a:gd name="T38" fmla="*/ 284 w 474"/>
                <a:gd name="T39" fmla="*/ 362 h 473"/>
                <a:gd name="T40" fmla="*/ 288 w 474"/>
                <a:gd name="T41" fmla="*/ 367 h 473"/>
                <a:gd name="T42" fmla="*/ 378 w 474"/>
                <a:gd name="T43" fmla="*/ 457 h 473"/>
                <a:gd name="T44" fmla="*/ 417 w 474"/>
                <a:gd name="T45" fmla="*/ 473 h 473"/>
                <a:gd name="T46" fmla="*/ 474 w 474"/>
                <a:gd name="T47" fmla="*/ 417 h 473"/>
                <a:gd name="T48" fmla="*/ 474 w 474"/>
                <a:gd name="T49" fmla="*/ 417 h 473"/>
                <a:gd name="T50" fmla="*/ 457 w 474"/>
                <a:gd name="T51" fmla="*/ 377 h 473"/>
                <a:gd name="T52" fmla="*/ 367 w 474"/>
                <a:gd name="T53" fmla="*/ 287 h 473"/>
                <a:gd name="T54" fmla="*/ 363 w 474"/>
                <a:gd name="T55" fmla="*/ 283 h 473"/>
                <a:gd name="T56" fmla="*/ 357 w 474"/>
                <a:gd name="T57" fmla="*/ 280 h 473"/>
                <a:gd name="T58" fmla="*/ 352 w 474"/>
                <a:gd name="T59" fmla="*/ 276 h 473"/>
                <a:gd name="T60" fmla="*/ 355 w 474"/>
                <a:gd name="T61" fmla="*/ 270 h 473"/>
                <a:gd name="T62" fmla="*/ 369 w 474"/>
                <a:gd name="T63" fmla="*/ 230 h 473"/>
                <a:gd name="T64" fmla="*/ 374 w 474"/>
                <a:gd name="T65" fmla="*/ 187 h 473"/>
                <a:gd name="T66" fmla="*/ 360 w 474"/>
                <a:gd name="T67" fmla="*/ 115 h 473"/>
                <a:gd name="T68" fmla="*/ 319 w 474"/>
                <a:gd name="T69" fmla="*/ 55 h 473"/>
                <a:gd name="T70" fmla="*/ 259 w 474"/>
                <a:gd name="T71" fmla="*/ 14 h 473"/>
                <a:gd name="T72" fmla="*/ 288 w 474"/>
                <a:gd name="T73" fmla="*/ 86 h 473"/>
                <a:gd name="T74" fmla="*/ 187 w 474"/>
                <a:gd name="T75" fmla="*/ 45 h 473"/>
                <a:gd name="T76" fmla="*/ 87 w 474"/>
                <a:gd name="T77" fmla="*/ 86 h 473"/>
                <a:gd name="T78" fmla="*/ 56 w 474"/>
                <a:gd name="T79" fmla="*/ 133 h 473"/>
                <a:gd name="T80" fmla="*/ 45 w 474"/>
                <a:gd name="T81" fmla="*/ 187 h 473"/>
                <a:gd name="T82" fmla="*/ 187 w 474"/>
                <a:gd name="T83" fmla="*/ 329 h 473"/>
                <a:gd name="T84" fmla="*/ 329 w 474"/>
                <a:gd name="T85" fmla="*/ 187 h 473"/>
                <a:gd name="T86" fmla="*/ 288 w 474"/>
                <a:gd name="T87" fmla="*/ 86 h 473"/>
                <a:gd name="T88" fmla="*/ 187 w 474"/>
                <a:gd name="T89" fmla="*/ 200 h 473"/>
                <a:gd name="T90" fmla="*/ 231 w 474"/>
                <a:gd name="T91" fmla="*/ 139 h 473"/>
                <a:gd name="T92" fmla="*/ 187 w 474"/>
                <a:gd name="T93" fmla="*/ 78 h 473"/>
                <a:gd name="T94" fmla="*/ 144 w 474"/>
                <a:gd name="T95" fmla="*/ 139 h 473"/>
                <a:gd name="T96" fmla="*/ 187 w 474"/>
                <a:gd name="T97" fmla="*/ 20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4" h="473">
                  <a:moveTo>
                    <a:pt x="263" y="280"/>
                  </a:moveTo>
                  <a:cubicBezTo>
                    <a:pt x="213" y="280"/>
                    <a:pt x="162" y="280"/>
                    <a:pt x="111" y="280"/>
                  </a:cubicBezTo>
                  <a:cubicBezTo>
                    <a:pt x="107" y="280"/>
                    <a:pt x="105" y="277"/>
                    <a:pt x="105" y="274"/>
                  </a:cubicBezTo>
                  <a:cubicBezTo>
                    <a:pt x="105" y="253"/>
                    <a:pt x="105" y="253"/>
                    <a:pt x="105" y="253"/>
                  </a:cubicBezTo>
                  <a:cubicBezTo>
                    <a:pt x="105" y="199"/>
                    <a:pt x="270" y="199"/>
                    <a:pt x="270" y="253"/>
                  </a:cubicBezTo>
                  <a:cubicBezTo>
                    <a:pt x="270" y="274"/>
                    <a:pt x="270" y="274"/>
                    <a:pt x="270" y="274"/>
                  </a:cubicBezTo>
                  <a:cubicBezTo>
                    <a:pt x="270" y="277"/>
                    <a:pt x="267" y="280"/>
                    <a:pt x="263" y="280"/>
                  </a:cubicBezTo>
                  <a:close/>
                  <a:moveTo>
                    <a:pt x="259" y="14"/>
                  </a:moveTo>
                  <a:cubicBezTo>
                    <a:pt x="237" y="5"/>
                    <a:pt x="213" y="0"/>
                    <a:pt x="187" y="0"/>
                  </a:cubicBezTo>
                  <a:cubicBezTo>
                    <a:pt x="162" y="0"/>
                    <a:pt x="138" y="5"/>
                    <a:pt x="116" y="14"/>
                  </a:cubicBezTo>
                  <a:cubicBezTo>
                    <a:pt x="70" y="33"/>
                    <a:pt x="33" y="70"/>
                    <a:pt x="14" y="115"/>
                  </a:cubicBezTo>
                  <a:cubicBezTo>
                    <a:pt x="5" y="137"/>
                    <a:pt x="0" y="162"/>
                    <a:pt x="0" y="187"/>
                  </a:cubicBezTo>
                  <a:cubicBezTo>
                    <a:pt x="0" y="212"/>
                    <a:pt x="5" y="236"/>
                    <a:pt x="14" y="258"/>
                  </a:cubicBezTo>
                  <a:cubicBezTo>
                    <a:pt x="24" y="281"/>
                    <a:pt x="38" y="302"/>
                    <a:pt x="55" y="319"/>
                  </a:cubicBezTo>
                  <a:cubicBezTo>
                    <a:pt x="72" y="336"/>
                    <a:pt x="93" y="350"/>
                    <a:pt x="116" y="360"/>
                  </a:cubicBezTo>
                  <a:cubicBezTo>
                    <a:pt x="138" y="369"/>
                    <a:pt x="162" y="374"/>
                    <a:pt x="187" y="374"/>
                  </a:cubicBezTo>
                  <a:cubicBezTo>
                    <a:pt x="202" y="374"/>
                    <a:pt x="216" y="372"/>
                    <a:pt x="230" y="369"/>
                  </a:cubicBezTo>
                  <a:cubicBezTo>
                    <a:pt x="247" y="365"/>
                    <a:pt x="261" y="359"/>
                    <a:pt x="276" y="351"/>
                  </a:cubicBezTo>
                  <a:cubicBezTo>
                    <a:pt x="280" y="357"/>
                    <a:pt x="280" y="357"/>
                    <a:pt x="280" y="357"/>
                  </a:cubicBezTo>
                  <a:cubicBezTo>
                    <a:pt x="281" y="359"/>
                    <a:pt x="282" y="360"/>
                    <a:pt x="284" y="362"/>
                  </a:cubicBezTo>
                  <a:cubicBezTo>
                    <a:pt x="285" y="364"/>
                    <a:pt x="286" y="365"/>
                    <a:pt x="288" y="367"/>
                  </a:cubicBezTo>
                  <a:cubicBezTo>
                    <a:pt x="378" y="457"/>
                    <a:pt x="378" y="457"/>
                    <a:pt x="378" y="457"/>
                  </a:cubicBezTo>
                  <a:cubicBezTo>
                    <a:pt x="389" y="468"/>
                    <a:pt x="403" y="473"/>
                    <a:pt x="417" y="473"/>
                  </a:cubicBezTo>
                  <a:cubicBezTo>
                    <a:pt x="449" y="473"/>
                    <a:pt x="474" y="448"/>
                    <a:pt x="474" y="417"/>
                  </a:cubicBezTo>
                  <a:cubicBezTo>
                    <a:pt x="474" y="417"/>
                    <a:pt x="474" y="417"/>
                    <a:pt x="474" y="417"/>
                  </a:cubicBezTo>
                  <a:cubicBezTo>
                    <a:pt x="474" y="403"/>
                    <a:pt x="468" y="388"/>
                    <a:pt x="457" y="377"/>
                  </a:cubicBezTo>
                  <a:cubicBezTo>
                    <a:pt x="367" y="287"/>
                    <a:pt x="367" y="287"/>
                    <a:pt x="367" y="287"/>
                  </a:cubicBezTo>
                  <a:cubicBezTo>
                    <a:pt x="366" y="286"/>
                    <a:pt x="364" y="285"/>
                    <a:pt x="363" y="283"/>
                  </a:cubicBezTo>
                  <a:cubicBezTo>
                    <a:pt x="361" y="282"/>
                    <a:pt x="359" y="281"/>
                    <a:pt x="357" y="280"/>
                  </a:cubicBezTo>
                  <a:cubicBezTo>
                    <a:pt x="352" y="276"/>
                    <a:pt x="352" y="276"/>
                    <a:pt x="352" y="276"/>
                  </a:cubicBezTo>
                  <a:cubicBezTo>
                    <a:pt x="355" y="270"/>
                    <a:pt x="355" y="270"/>
                    <a:pt x="355" y="270"/>
                  </a:cubicBezTo>
                  <a:cubicBezTo>
                    <a:pt x="361" y="257"/>
                    <a:pt x="366" y="244"/>
                    <a:pt x="369" y="230"/>
                  </a:cubicBezTo>
                  <a:cubicBezTo>
                    <a:pt x="372" y="216"/>
                    <a:pt x="374" y="202"/>
                    <a:pt x="374" y="187"/>
                  </a:cubicBezTo>
                  <a:cubicBezTo>
                    <a:pt x="374" y="162"/>
                    <a:pt x="369" y="137"/>
                    <a:pt x="360" y="115"/>
                  </a:cubicBezTo>
                  <a:cubicBezTo>
                    <a:pt x="351" y="93"/>
                    <a:pt x="337" y="72"/>
                    <a:pt x="319" y="55"/>
                  </a:cubicBezTo>
                  <a:cubicBezTo>
                    <a:pt x="302" y="37"/>
                    <a:pt x="282" y="24"/>
                    <a:pt x="259" y="14"/>
                  </a:cubicBezTo>
                  <a:close/>
                  <a:moveTo>
                    <a:pt x="288" y="86"/>
                  </a:moveTo>
                  <a:cubicBezTo>
                    <a:pt x="261" y="60"/>
                    <a:pt x="225" y="45"/>
                    <a:pt x="187" y="45"/>
                  </a:cubicBezTo>
                  <a:cubicBezTo>
                    <a:pt x="149" y="45"/>
                    <a:pt x="113" y="60"/>
                    <a:pt x="87" y="86"/>
                  </a:cubicBezTo>
                  <a:cubicBezTo>
                    <a:pt x="74" y="99"/>
                    <a:pt x="63" y="115"/>
                    <a:pt x="56" y="133"/>
                  </a:cubicBezTo>
                  <a:cubicBezTo>
                    <a:pt x="49" y="149"/>
                    <a:pt x="45" y="168"/>
                    <a:pt x="45" y="187"/>
                  </a:cubicBezTo>
                  <a:cubicBezTo>
                    <a:pt x="45" y="265"/>
                    <a:pt x="108" y="329"/>
                    <a:pt x="187" y="329"/>
                  </a:cubicBezTo>
                  <a:cubicBezTo>
                    <a:pt x="267" y="329"/>
                    <a:pt x="329" y="264"/>
                    <a:pt x="329" y="187"/>
                  </a:cubicBezTo>
                  <a:cubicBezTo>
                    <a:pt x="329" y="149"/>
                    <a:pt x="314" y="113"/>
                    <a:pt x="288" y="86"/>
                  </a:cubicBezTo>
                  <a:close/>
                  <a:moveTo>
                    <a:pt x="187" y="200"/>
                  </a:moveTo>
                  <a:cubicBezTo>
                    <a:pt x="207" y="200"/>
                    <a:pt x="231" y="173"/>
                    <a:pt x="231" y="139"/>
                  </a:cubicBezTo>
                  <a:cubicBezTo>
                    <a:pt x="231" y="105"/>
                    <a:pt x="237" y="78"/>
                    <a:pt x="187" y="78"/>
                  </a:cubicBezTo>
                  <a:cubicBezTo>
                    <a:pt x="138" y="78"/>
                    <a:pt x="144" y="105"/>
                    <a:pt x="144" y="139"/>
                  </a:cubicBezTo>
                  <a:cubicBezTo>
                    <a:pt x="144" y="173"/>
                    <a:pt x="167" y="200"/>
                    <a:pt x="187" y="200"/>
                  </a:cubicBezTo>
                  <a:close/>
                </a:path>
              </a:pathLst>
            </a:custGeom>
            <a:solidFill>
              <a:schemeClr val="tx1">
                <a:lumMod val="75000"/>
                <a:lumOff val="25000"/>
              </a:schemeClr>
            </a:solidFill>
            <a:ln>
              <a:noFill/>
            </a:ln>
          </p:spPr>
          <p:txBody>
            <a:bodyPr vert="horz" wrap="square" lIns="116148" tIns="58074" rIns="116148" bIns="5807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28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5921396" y="2466791"/>
              <a:ext cx="965820" cy="307328"/>
            </a:xfrm>
            <a:prstGeom prst="rect">
              <a:avLst/>
            </a:prstGeom>
            <a:noFill/>
          </p:spPr>
          <p:txBody>
            <a:bodyPr wrap="square" rtlCol="0">
              <a:spAutoFit/>
            </a:bodyPr>
            <a:lstStyle/>
            <a:p>
              <a:r>
                <a:rPr lang="zh-CN" altLang="en-US" sz="1395"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sz="139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6368147" y="2945180"/>
            <a:ext cx="2193632" cy="1893613"/>
            <a:chOff x="6368147" y="2945180"/>
            <a:chExt cx="2193632" cy="1893613"/>
          </a:xfrm>
        </p:grpSpPr>
        <p:sp>
          <p:nvSpPr>
            <p:cNvPr id="46" name="Freeform 38"/>
            <p:cNvSpPr/>
            <p:nvPr/>
          </p:nvSpPr>
          <p:spPr bwMode="auto">
            <a:xfrm rot="4420653">
              <a:off x="6532354" y="2809368"/>
              <a:ext cx="1893613" cy="2165237"/>
            </a:xfrm>
            <a:custGeom>
              <a:avLst/>
              <a:gdLst>
                <a:gd name="T0" fmla="*/ 99 w 119"/>
                <a:gd name="T1" fmla="*/ 95 h 136"/>
                <a:gd name="T2" fmla="*/ 96 w 119"/>
                <a:gd name="T3" fmla="*/ 20 h 136"/>
                <a:gd name="T4" fmla="*/ 20 w 119"/>
                <a:gd name="T5" fmla="*/ 23 h 136"/>
                <a:gd name="T6" fmla="*/ 24 w 119"/>
                <a:gd name="T7" fmla="*/ 99 h 136"/>
                <a:gd name="T8" fmla="*/ 40 w 119"/>
                <a:gd name="T9" fmla="*/ 109 h 136"/>
                <a:gd name="T10" fmla="*/ 36 w 119"/>
                <a:gd name="T11" fmla="*/ 136 h 136"/>
                <a:gd name="T12" fmla="*/ 61 w 119"/>
                <a:gd name="T13" fmla="*/ 113 h 136"/>
                <a:gd name="T14" fmla="*/ 99 w 119"/>
                <a:gd name="T15" fmla="*/ 9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136">
                  <a:moveTo>
                    <a:pt x="99" y="95"/>
                  </a:moveTo>
                  <a:cubicBezTo>
                    <a:pt x="119" y="74"/>
                    <a:pt x="117" y="40"/>
                    <a:pt x="96" y="20"/>
                  </a:cubicBezTo>
                  <a:cubicBezTo>
                    <a:pt x="74" y="0"/>
                    <a:pt x="40" y="2"/>
                    <a:pt x="20" y="23"/>
                  </a:cubicBezTo>
                  <a:cubicBezTo>
                    <a:pt x="0" y="45"/>
                    <a:pt x="2" y="79"/>
                    <a:pt x="24" y="99"/>
                  </a:cubicBezTo>
                  <a:cubicBezTo>
                    <a:pt x="29" y="103"/>
                    <a:pt x="34" y="107"/>
                    <a:pt x="40" y="109"/>
                  </a:cubicBezTo>
                  <a:cubicBezTo>
                    <a:pt x="43" y="124"/>
                    <a:pt x="36" y="136"/>
                    <a:pt x="36" y="136"/>
                  </a:cubicBezTo>
                  <a:cubicBezTo>
                    <a:pt x="61" y="113"/>
                    <a:pt x="61" y="113"/>
                    <a:pt x="61" y="113"/>
                  </a:cubicBezTo>
                  <a:cubicBezTo>
                    <a:pt x="75" y="112"/>
                    <a:pt x="89" y="107"/>
                    <a:pt x="99" y="95"/>
                  </a:cubicBezTo>
                  <a:close/>
                </a:path>
              </a:pathLst>
            </a:cu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endParaRPr>
            </a:p>
          </p:txBody>
        </p:sp>
        <p:sp>
          <p:nvSpPr>
            <p:cNvPr id="10" name="Freeform 36"/>
            <p:cNvSpPr/>
            <p:nvPr/>
          </p:nvSpPr>
          <p:spPr bwMode="auto">
            <a:xfrm>
              <a:off x="6368147" y="3006490"/>
              <a:ext cx="1954033" cy="1690341"/>
            </a:xfrm>
            <a:custGeom>
              <a:avLst/>
              <a:gdLst>
                <a:gd name="T0" fmla="*/ 58 w 141"/>
                <a:gd name="T1" fmla="*/ 110 h 122"/>
                <a:gd name="T2" fmla="*/ 129 w 141"/>
                <a:gd name="T3" fmla="*/ 83 h 122"/>
                <a:gd name="T4" fmla="*/ 102 w 141"/>
                <a:gd name="T5" fmla="*/ 13 h 122"/>
                <a:gd name="T6" fmla="*/ 32 w 141"/>
                <a:gd name="T7" fmla="*/ 39 h 122"/>
                <a:gd name="T8" fmla="*/ 27 w 141"/>
                <a:gd name="T9" fmla="*/ 58 h 122"/>
                <a:gd name="T10" fmla="*/ 0 w 141"/>
                <a:gd name="T11" fmla="*/ 62 h 122"/>
                <a:gd name="T12" fmla="*/ 30 w 141"/>
                <a:gd name="T13" fmla="*/ 79 h 122"/>
                <a:gd name="T14" fmla="*/ 58 w 141"/>
                <a:gd name="T15" fmla="*/ 110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122">
                  <a:moveTo>
                    <a:pt x="58" y="110"/>
                  </a:moveTo>
                  <a:cubicBezTo>
                    <a:pt x="85" y="122"/>
                    <a:pt x="116" y="110"/>
                    <a:pt x="129" y="83"/>
                  </a:cubicBezTo>
                  <a:cubicBezTo>
                    <a:pt x="141" y="57"/>
                    <a:pt x="129" y="25"/>
                    <a:pt x="102" y="13"/>
                  </a:cubicBezTo>
                  <a:cubicBezTo>
                    <a:pt x="75" y="0"/>
                    <a:pt x="44" y="12"/>
                    <a:pt x="32" y="39"/>
                  </a:cubicBezTo>
                  <a:cubicBezTo>
                    <a:pt x="29" y="45"/>
                    <a:pt x="27" y="52"/>
                    <a:pt x="27" y="58"/>
                  </a:cubicBezTo>
                  <a:cubicBezTo>
                    <a:pt x="14" y="65"/>
                    <a:pt x="0" y="62"/>
                    <a:pt x="0" y="62"/>
                  </a:cubicBezTo>
                  <a:cubicBezTo>
                    <a:pt x="30" y="79"/>
                    <a:pt x="30" y="79"/>
                    <a:pt x="30" y="79"/>
                  </a:cubicBezTo>
                  <a:cubicBezTo>
                    <a:pt x="34" y="92"/>
                    <a:pt x="44" y="103"/>
                    <a:pt x="58" y="110"/>
                  </a:cubicBezTo>
                  <a:close/>
                </a:path>
              </a:pathLst>
            </a:cu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0" name="Freeform 19"/>
            <p:cNvSpPr>
              <a:spLocks noEditPoints="1"/>
            </p:cNvSpPr>
            <p:nvPr/>
          </p:nvSpPr>
          <p:spPr bwMode="auto">
            <a:xfrm>
              <a:off x="7285207" y="3458927"/>
              <a:ext cx="364369" cy="365688"/>
            </a:xfrm>
            <a:custGeom>
              <a:avLst/>
              <a:gdLst>
                <a:gd name="T0" fmla="*/ 339 w 467"/>
                <a:gd name="T1" fmla="*/ 159 h 469"/>
                <a:gd name="T2" fmla="*/ 339 w 467"/>
                <a:gd name="T3" fmla="*/ 184 h 469"/>
                <a:gd name="T4" fmla="*/ 339 w 467"/>
                <a:gd name="T5" fmla="*/ 187 h 469"/>
                <a:gd name="T6" fmla="*/ 316 w 467"/>
                <a:gd name="T7" fmla="*/ 211 h 469"/>
                <a:gd name="T8" fmla="*/ 293 w 467"/>
                <a:gd name="T9" fmla="*/ 187 h 469"/>
                <a:gd name="T10" fmla="*/ 293 w 467"/>
                <a:gd name="T11" fmla="*/ 184 h 469"/>
                <a:gd name="T12" fmla="*/ 293 w 467"/>
                <a:gd name="T13" fmla="*/ 159 h 469"/>
                <a:gd name="T14" fmla="*/ 175 w 467"/>
                <a:gd name="T15" fmla="*/ 159 h 469"/>
                <a:gd name="T16" fmla="*/ 175 w 467"/>
                <a:gd name="T17" fmla="*/ 187 h 469"/>
                <a:gd name="T18" fmla="*/ 151 w 467"/>
                <a:gd name="T19" fmla="*/ 211 h 469"/>
                <a:gd name="T20" fmla="*/ 128 w 467"/>
                <a:gd name="T21" fmla="*/ 187 h 469"/>
                <a:gd name="T22" fmla="*/ 128 w 467"/>
                <a:gd name="T23" fmla="*/ 159 h 469"/>
                <a:gd name="T24" fmla="*/ 42 w 467"/>
                <a:gd name="T25" fmla="*/ 159 h 469"/>
                <a:gd name="T26" fmla="*/ 60 w 467"/>
                <a:gd name="T27" fmla="*/ 151 h 469"/>
                <a:gd name="T28" fmla="*/ 60 w 467"/>
                <a:gd name="T29" fmla="*/ 144 h 469"/>
                <a:gd name="T30" fmla="*/ 128 w 467"/>
                <a:gd name="T31" fmla="*/ 144 h 469"/>
                <a:gd name="T32" fmla="*/ 128 w 467"/>
                <a:gd name="T33" fmla="*/ 124 h 469"/>
                <a:gd name="T34" fmla="*/ 45 w 467"/>
                <a:gd name="T35" fmla="*/ 124 h 469"/>
                <a:gd name="T36" fmla="*/ 45 w 467"/>
                <a:gd name="T37" fmla="*/ 141 h 469"/>
                <a:gd name="T38" fmla="*/ 0 w 467"/>
                <a:gd name="T39" fmla="*/ 159 h 469"/>
                <a:gd name="T40" fmla="*/ 0 w 467"/>
                <a:gd name="T41" fmla="*/ 459 h 469"/>
                <a:gd name="T42" fmla="*/ 0 w 467"/>
                <a:gd name="T43" fmla="*/ 469 h 469"/>
                <a:gd name="T44" fmla="*/ 11 w 467"/>
                <a:gd name="T45" fmla="*/ 469 h 469"/>
                <a:gd name="T46" fmla="*/ 457 w 467"/>
                <a:gd name="T47" fmla="*/ 469 h 469"/>
                <a:gd name="T48" fmla="*/ 467 w 467"/>
                <a:gd name="T49" fmla="*/ 469 h 469"/>
                <a:gd name="T50" fmla="*/ 467 w 467"/>
                <a:gd name="T51" fmla="*/ 459 h 469"/>
                <a:gd name="T52" fmla="*/ 467 w 467"/>
                <a:gd name="T53" fmla="*/ 159 h 469"/>
                <a:gd name="T54" fmla="*/ 423 w 467"/>
                <a:gd name="T55" fmla="*/ 141 h 469"/>
                <a:gd name="T56" fmla="*/ 423 w 467"/>
                <a:gd name="T57" fmla="*/ 124 h 469"/>
                <a:gd name="T58" fmla="*/ 339 w 467"/>
                <a:gd name="T59" fmla="*/ 124 h 469"/>
                <a:gd name="T60" fmla="*/ 339 w 467"/>
                <a:gd name="T61" fmla="*/ 144 h 469"/>
                <a:gd name="T62" fmla="*/ 407 w 467"/>
                <a:gd name="T63" fmla="*/ 144 h 469"/>
                <a:gd name="T64" fmla="*/ 407 w 467"/>
                <a:gd name="T65" fmla="*/ 151 h 469"/>
                <a:gd name="T66" fmla="*/ 425 w 467"/>
                <a:gd name="T67" fmla="*/ 159 h 469"/>
                <a:gd name="T68" fmla="*/ 339 w 467"/>
                <a:gd name="T69" fmla="*/ 159 h 469"/>
                <a:gd name="T70" fmla="*/ 151 w 467"/>
                <a:gd name="T71" fmla="*/ 199 h 469"/>
                <a:gd name="T72" fmla="*/ 139 w 467"/>
                <a:gd name="T73" fmla="*/ 187 h 469"/>
                <a:gd name="T74" fmla="*/ 139 w 467"/>
                <a:gd name="T75" fmla="*/ 139 h 469"/>
                <a:gd name="T76" fmla="*/ 139 w 467"/>
                <a:gd name="T77" fmla="*/ 124 h 469"/>
                <a:gd name="T78" fmla="*/ 328 w 467"/>
                <a:gd name="T79" fmla="*/ 124 h 469"/>
                <a:gd name="T80" fmla="*/ 328 w 467"/>
                <a:gd name="T81" fmla="*/ 187 h 469"/>
                <a:gd name="T82" fmla="*/ 316 w 467"/>
                <a:gd name="T83" fmla="*/ 199 h 469"/>
                <a:gd name="T84" fmla="*/ 304 w 467"/>
                <a:gd name="T85" fmla="*/ 187 h 469"/>
                <a:gd name="T86" fmla="*/ 304 w 467"/>
                <a:gd name="T87" fmla="*/ 124 h 469"/>
                <a:gd name="T88" fmla="*/ 163 w 467"/>
                <a:gd name="T89" fmla="*/ 124 h 469"/>
                <a:gd name="T90" fmla="*/ 163 w 467"/>
                <a:gd name="T91" fmla="*/ 135 h 469"/>
                <a:gd name="T92" fmla="*/ 163 w 467"/>
                <a:gd name="T93" fmla="*/ 187 h 469"/>
                <a:gd name="T94" fmla="*/ 151 w 467"/>
                <a:gd name="T95" fmla="*/ 199 h 469"/>
                <a:gd name="T96" fmla="*/ 175 w 467"/>
                <a:gd name="T97" fmla="*/ 144 h 469"/>
                <a:gd name="T98" fmla="*/ 175 w 467"/>
                <a:gd name="T99" fmla="*/ 124 h 469"/>
                <a:gd name="T100" fmla="*/ 293 w 467"/>
                <a:gd name="T101" fmla="*/ 124 h 469"/>
                <a:gd name="T102" fmla="*/ 293 w 467"/>
                <a:gd name="T103" fmla="*/ 144 h 469"/>
                <a:gd name="T104" fmla="*/ 175 w 467"/>
                <a:gd name="T105" fmla="*/ 144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7" h="469">
                  <a:moveTo>
                    <a:pt x="339" y="159"/>
                  </a:moveTo>
                  <a:cubicBezTo>
                    <a:pt x="339" y="184"/>
                    <a:pt x="339" y="184"/>
                    <a:pt x="339" y="184"/>
                  </a:cubicBezTo>
                  <a:cubicBezTo>
                    <a:pt x="339" y="185"/>
                    <a:pt x="339" y="186"/>
                    <a:pt x="339" y="187"/>
                  </a:cubicBezTo>
                  <a:cubicBezTo>
                    <a:pt x="339" y="200"/>
                    <a:pt x="329" y="211"/>
                    <a:pt x="316" y="211"/>
                  </a:cubicBezTo>
                  <a:cubicBezTo>
                    <a:pt x="303" y="211"/>
                    <a:pt x="293" y="200"/>
                    <a:pt x="293" y="187"/>
                  </a:cubicBezTo>
                  <a:cubicBezTo>
                    <a:pt x="293" y="186"/>
                    <a:pt x="293" y="185"/>
                    <a:pt x="293" y="184"/>
                  </a:cubicBezTo>
                  <a:cubicBezTo>
                    <a:pt x="293" y="159"/>
                    <a:pt x="293" y="159"/>
                    <a:pt x="293" y="159"/>
                  </a:cubicBezTo>
                  <a:cubicBezTo>
                    <a:pt x="175" y="159"/>
                    <a:pt x="175" y="159"/>
                    <a:pt x="175" y="159"/>
                  </a:cubicBezTo>
                  <a:cubicBezTo>
                    <a:pt x="175" y="187"/>
                    <a:pt x="175" y="187"/>
                    <a:pt x="175" y="187"/>
                  </a:cubicBezTo>
                  <a:cubicBezTo>
                    <a:pt x="175" y="200"/>
                    <a:pt x="164" y="211"/>
                    <a:pt x="151" y="211"/>
                  </a:cubicBezTo>
                  <a:cubicBezTo>
                    <a:pt x="138" y="211"/>
                    <a:pt x="128" y="200"/>
                    <a:pt x="128" y="187"/>
                  </a:cubicBezTo>
                  <a:cubicBezTo>
                    <a:pt x="128" y="159"/>
                    <a:pt x="128" y="159"/>
                    <a:pt x="128" y="159"/>
                  </a:cubicBezTo>
                  <a:cubicBezTo>
                    <a:pt x="42" y="159"/>
                    <a:pt x="42" y="159"/>
                    <a:pt x="42" y="159"/>
                  </a:cubicBezTo>
                  <a:cubicBezTo>
                    <a:pt x="48" y="156"/>
                    <a:pt x="54" y="154"/>
                    <a:pt x="60" y="151"/>
                  </a:cubicBezTo>
                  <a:cubicBezTo>
                    <a:pt x="60" y="144"/>
                    <a:pt x="60" y="144"/>
                    <a:pt x="60" y="144"/>
                  </a:cubicBezTo>
                  <a:cubicBezTo>
                    <a:pt x="128" y="144"/>
                    <a:pt x="128" y="144"/>
                    <a:pt x="128" y="144"/>
                  </a:cubicBezTo>
                  <a:cubicBezTo>
                    <a:pt x="128" y="124"/>
                    <a:pt x="128" y="124"/>
                    <a:pt x="128" y="124"/>
                  </a:cubicBezTo>
                  <a:cubicBezTo>
                    <a:pt x="45" y="124"/>
                    <a:pt x="45" y="124"/>
                    <a:pt x="45" y="124"/>
                  </a:cubicBezTo>
                  <a:cubicBezTo>
                    <a:pt x="45" y="141"/>
                    <a:pt x="45" y="141"/>
                    <a:pt x="45" y="141"/>
                  </a:cubicBezTo>
                  <a:cubicBezTo>
                    <a:pt x="0" y="159"/>
                    <a:pt x="0" y="159"/>
                    <a:pt x="0" y="159"/>
                  </a:cubicBezTo>
                  <a:cubicBezTo>
                    <a:pt x="0" y="259"/>
                    <a:pt x="0" y="359"/>
                    <a:pt x="0" y="459"/>
                  </a:cubicBezTo>
                  <a:cubicBezTo>
                    <a:pt x="0" y="469"/>
                    <a:pt x="0" y="469"/>
                    <a:pt x="0" y="469"/>
                  </a:cubicBezTo>
                  <a:cubicBezTo>
                    <a:pt x="11" y="469"/>
                    <a:pt x="11" y="469"/>
                    <a:pt x="11" y="469"/>
                  </a:cubicBezTo>
                  <a:cubicBezTo>
                    <a:pt x="457" y="469"/>
                    <a:pt x="457" y="469"/>
                    <a:pt x="457" y="469"/>
                  </a:cubicBezTo>
                  <a:cubicBezTo>
                    <a:pt x="467" y="469"/>
                    <a:pt x="467" y="469"/>
                    <a:pt x="467" y="469"/>
                  </a:cubicBezTo>
                  <a:cubicBezTo>
                    <a:pt x="467" y="459"/>
                    <a:pt x="467" y="459"/>
                    <a:pt x="467" y="459"/>
                  </a:cubicBezTo>
                  <a:cubicBezTo>
                    <a:pt x="467" y="359"/>
                    <a:pt x="467" y="259"/>
                    <a:pt x="467" y="159"/>
                  </a:cubicBezTo>
                  <a:cubicBezTo>
                    <a:pt x="423" y="141"/>
                    <a:pt x="423" y="141"/>
                    <a:pt x="423" y="141"/>
                  </a:cubicBezTo>
                  <a:cubicBezTo>
                    <a:pt x="423" y="124"/>
                    <a:pt x="423" y="124"/>
                    <a:pt x="423" y="124"/>
                  </a:cubicBezTo>
                  <a:cubicBezTo>
                    <a:pt x="395" y="124"/>
                    <a:pt x="367" y="124"/>
                    <a:pt x="339" y="124"/>
                  </a:cubicBezTo>
                  <a:cubicBezTo>
                    <a:pt x="339" y="144"/>
                    <a:pt x="339" y="144"/>
                    <a:pt x="339" y="144"/>
                  </a:cubicBezTo>
                  <a:cubicBezTo>
                    <a:pt x="407" y="144"/>
                    <a:pt x="407" y="144"/>
                    <a:pt x="407" y="144"/>
                  </a:cubicBezTo>
                  <a:cubicBezTo>
                    <a:pt x="407" y="151"/>
                    <a:pt x="407" y="151"/>
                    <a:pt x="407" y="151"/>
                  </a:cubicBezTo>
                  <a:cubicBezTo>
                    <a:pt x="413" y="154"/>
                    <a:pt x="419" y="156"/>
                    <a:pt x="425" y="159"/>
                  </a:cubicBezTo>
                  <a:cubicBezTo>
                    <a:pt x="339" y="159"/>
                    <a:pt x="339" y="159"/>
                    <a:pt x="339" y="159"/>
                  </a:cubicBezTo>
                  <a:close/>
                  <a:moveTo>
                    <a:pt x="151" y="199"/>
                  </a:moveTo>
                  <a:cubicBezTo>
                    <a:pt x="145" y="199"/>
                    <a:pt x="139" y="194"/>
                    <a:pt x="139" y="187"/>
                  </a:cubicBezTo>
                  <a:cubicBezTo>
                    <a:pt x="139" y="139"/>
                    <a:pt x="139" y="139"/>
                    <a:pt x="139" y="139"/>
                  </a:cubicBezTo>
                  <a:cubicBezTo>
                    <a:pt x="139" y="124"/>
                    <a:pt x="139" y="124"/>
                    <a:pt x="139" y="124"/>
                  </a:cubicBezTo>
                  <a:cubicBezTo>
                    <a:pt x="139" y="0"/>
                    <a:pt x="328" y="0"/>
                    <a:pt x="328" y="124"/>
                  </a:cubicBezTo>
                  <a:cubicBezTo>
                    <a:pt x="328" y="187"/>
                    <a:pt x="328" y="187"/>
                    <a:pt x="328" y="187"/>
                  </a:cubicBezTo>
                  <a:cubicBezTo>
                    <a:pt x="328" y="194"/>
                    <a:pt x="323" y="199"/>
                    <a:pt x="316" y="199"/>
                  </a:cubicBezTo>
                  <a:cubicBezTo>
                    <a:pt x="309" y="199"/>
                    <a:pt x="304" y="194"/>
                    <a:pt x="304" y="187"/>
                  </a:cubicBezTo>
                  <a:cubicBezTo>
                    <a:pt x="304" y="124"/>
                    <a:pt x="304" y="124"/>
                    <a:pt x="304" y="124"/>
                  </a:cubicBezTo>
                  <a:cubicBezTo>
                    <a:pt x="304" y="31"/>
                    <a:pt x="163" y="31"/>
                    <a:pt x="163" y="124"/>
                  </a:cubicBezTo>
                  <a:cubicBezTo>
                    <a:pt x="163" y="135"/>
                    <a:pt x="163" y="135"/>
                    <a:pt x="163" y="135"/>
                  </a:cubicBezTo>
                  <a:cubicBezTo>
                    <a:pt x="163" y="187"/>
                    <a:pt x="163" y="187"/>
                    <a:pt x="163" y="187"/>
                  </a:cubicBezTo>
                  <a:cubicBezTo>
                    <a:pt x="163" y="194"/>
                    <a:pt x="158" y="199"/>
                    <a:pt x="151" y="199"/>
                  </a:cubicBezTo>
                  <a:close/>
                  <a:moveTo>
                    <a:pt x="175" y="144"/>
                  </a:moveTo>
                  <a:cubicBezTo>
                    <a:pt x="175" y="124"/>
                    <a:pt x="175" y="124"/>
                    <a:pt x="175" y="124"/>
                  </a:cubicBezTo>
                  <a:cubicBezTo>
                    <a:pt x="293" y="124"/>
                    <a:pt x="293" y="124"/>
                    <a:pt x="293" y="124"/>
                  </a:cubicBezTo>
                  <a:cubicBezTo>
                    <a:pt x="293" y="144"/>
                    <a:pt x="293" y="144"/>
                    <a:pt x="293" y="144"/>
                  </a:cubicBezTo>
                  <a:lnTo>
                    <a:pt x="175" y="144"/>
                  </a:lnTo>
                  <a:close/>
                </a:path>
              </a:pathLst>
            </a:custGeom>
            <a:solidFill>
              <a:schemeClr val="tx1">
                <a:lumMod val="75000"/>
                <a:lumOff val="25000"/>
              </a:schemeClr>
            </a:solidFill>
            <a:ln>
              <a:noFill/>
            </a:ln>
          </p:spPr>
          <p:txBody>
            <a:bodyPr vert="horz" wrap="square" lIns="116148" tIns="58074" rIns="116148" bIns="5807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28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6984481" y="3863017"/>
              <a:ext cx="965820" cy="307328"/>
            </a:xfrm>
            <a:prstGeom prst="rect">
              <a:avLst/>
            </a:prstGeom>
            <a:noFill/>
          </p:spPr>
          <p:txBody>
            <a:bodyPr wrap="square" rtlCol="0">
              <a:spAutoFit/>
            </a:bodyPr>
            <a:lstStyle/>
            <a:p>
              <a:r>
                <a:rPr lang="zh-CN" altLang="en-US" sz="1395"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sz="139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5468667" y="4253962"/>
            <a:ext cx="1893613" cy="2194295"/>
            <a:chOff x="5468667" y="4253962"/>
            <a:chExt cx="1893613" cy="2194295"/>
          </a:xfrm>
        </p:grpSpPr>
        <p:sp>
          <p:nvSpPr>
            <p:cNvPr id="45" name="Freeform 38"/>
            <p:cNvSpPr/>
            <p:nvPr/>
          </p:nvSpPr>
          <p:spPr bwMode="auto">
            <a:xfrm rot="8483150">
              <a:off x="5468667" y="4283020"/>
              <a:ext cx="1893613" cy="2165237"/>
            </a:xfrm>
            <a:custGeom>
              <a:avLst/>
              <a:gdLst>
                <a:gd name="T0" fmla="*/ 99 w 119"/>
                <a:gd name="T1" fmla="*/ 95 h 136"/>
                <a:gd name="T2" fmla="*/ 96 w 119"/>
                <a:gd name="T3" fmla="*/ 20 h 136"/>
                <a:gd name="T4" fmla="*/ 20 w 119"/>
                <a:gd name="T5" fmla="*/ 23 h 136"/>
                <a:gd name="T6" fmla="*/ 24 w 119"/>
                <a:gd name="T7" fmla="*/ 99 h 136"/>
                <a:gd name="T8" fmla="*/ 40 w 119"/>
                <a:gd name="T9" fmla="*/ 109 h 136"/>
                <a:gd name="T10" fmla="*/ 36 w 119"/>
                <a:gd name="T11" fmla="*/ 136 h 136"/>
                <a:gd name="T12" fmla="*/ 61 w 119"/>
                <a:gd name="T13" fmla="*/ 113 h 136"/>
                <a:gd name="T14" fmla="*/ 99 w 119"/>
                <a:gd name="T15" fmla="*/ 9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136">
                  <a:moveTo>
                    <a:pt x="99" y="95"/>
                  </a:moveTo>
                  <a:cubicBezTo>
                    <a:pt x="119" y="74"/>
                    <a:pt x="117" y="40"/>
                    <a:pt x="96" y="20"/>
                  </a:cubicBezTo>
                  <a:cubicBezTo>
                    <a:pt x="74" y="0"/>
                    <a:pt x="40" y="2"/>
                    <a:pt x="20" y="23"/>
                  </a:cubicBezTo>
                  <a:cubicBezTo>
                    <a:pt x="0" y="45"/>
                    <a:pt x="2" y="79"/>
                    <a:pt x="24" y="99"/>
                  </a:cubicBezTo>
                  <a:cubicBezTo>
                    <a:pt x="29" y="103"/>
                    <a:pt x="34" y="107"/>
                    <a:pt x="40" y="109"/>
                  </a:cubicBezTo>
                  <a:cubicBezTo>
                    <a:pt x="43" y="124"/>
                    <a:pt x="36" y="136"/>
                    <a:pt x="36" y="136"/>
                  </a:cubicBezTo>
                  <a:cubicBezTo>
                    <a:pt x="61" y="113"/>
                    <a:pt x="61" y="113"/>
                    <a:pt x="61" y="113"/>
                  </a:cubicBezTo>
                  <a:cubicBezTo>
                    <a:pt x="75" y="112"/>
                    <a:pt x="89" y="107"/>
                    <a:pt x="99" y="95"/>
                  </a:cubicBezTo>
                  <a:close/>
                </a:path>
              </a:pathLst>
            </a:cu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endParaRPr>
            </a:p>
          </p:txBody>
        </p:sp>
        <p:grpSp>
          <p:nvGrpSpPr>
            <p:cNvPr id="3" name="组合 2"/>
            <p:cNvGrpSpPr/>
            <p:nvPr/>
          </p:nvGrpSpPr>
          <p:grpSpPr>
            <a:xfrm>
              <a:off x="5661580" y="4253962"/>
              <a:ext cx="1551732" cy="1828948"/>
              <a:chOff x="5661580" y="4253962"/>
              <a:chExt cx="1551732" cy="1828948"/>
            </a:xfrm>
          </p:grpSpPr>
          <p:sp>
            <p:nvSpPr>
              <p:cNvPr id="14" name="Freeform 44"/>
              <p:cNvSpPr/>
              <p:nvPr/>
            </p:nvSpPr>
            <p:spPr bwMode="auto">
              <a:xfrm>
                <a:off x="5661580" y="4253962"/>
                <a:ext cx="1551732" cy="1828948"/>
              </a:xfrm>
              <a:custGeom>
                <a:avLst/>
                <a:gdLst>
                  <a:gd name="T0" fmla="*/ 3 w 112"/>
                  <a:gd name="T1" fmla="*/ 70 h 132"/>
                  <a:gd name="T2" fmla="*/ 50 w 112"/>
                  <a:gd name="T3" fmla="*/ 129 h 132"/>
                  <a:gd name="T4" fmla="*/ 109 w 112"/>
                  <a:gd name="T5" fmla="*/ 82 h 132"/>
                  <a:gd name="T6" fmla="*/ 62 w 112"/>
                  <a:gd name="T7" fmla="*/ 23 h 132"/>
                  <a:gd name="T8" fmla="*/ 42 w 112"/>
                  <a:gd name="T9" fmla="*/ 24 h 132"/>
                  <a:gd name="T10" fmla="*/ 30 w 112"/>
                  <a:gd name="T11" fmla="*/ 0 h 132"/>
                  <a:gd name="T12" fmla="*/ 24 w 112"/>
                  <a:gd name="T13" fmla="*/ 34 h 132"/>
                  <a:gd name="T14" fmla="*/ 3 w 112"/>
                  <a:gd name="T15" fmla="*/ 70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32">
                    <a:moveTo>
                      <a:pt x="3" y="70"/>
                    </a:moveTo>
                    <a:cubicBezTo>
                      <a:pt x="0" y="99"/>
                      <a:pt x="21" y="125"/>
                      <a:pt x="50" y="129"/>
                    </a:cubicBezTo>
                    <a:cubicBezTo>
                      <a:pt x="79" y="132"/>
                      <a:pt x="106" y="111"/>
                      <a:pt x="109" y="82"/>
                    </a:cubicBezTo>
                    <a:cubicBezTo>
                      <a:pt x="112" y="53"/>
                      <a:pt x="91" y="26"/>
                      <a:pt x="62" y="23"/>
                    </a:cubicBezTo>
                    <a:cubicBezTo>
                      <a:pt x="55" y="22"/>
                      <a:pt x="49" y="23"/>
                      <a:pt x="42" y="24"/>
                    </a:cubicBezTo>
                    <a:cubicBezTo>
                      <a:pt x="32" y="14"/>
                      <a:pt x="30" y="0"/>
                      <a:pt x="30" y="0"/>
                    </a:cubicBezTo>
                    <a:cubicBezTo>
                      <a:pt x="24" y="34"/>
                      <a:pt x="24" y="34"/>
                      <a:pt x="24" y="34"/>
                    </a:cubicBezTo>
                    <a:cubicBezTo>
                      <a:pt x="13" y="42"/>
                      <a:pt x="5" y="55"/>
                      <a:pt x="3" y="70"/>
                    </a:cubicBezTo>
                    <a:close/>
                  </a:path>
                </a:pathLst>
              </a:cu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2" name="TextBox 21"/>
              <p:cNvSpPr txBox="1"/>
              <p:nvPr/>
            </p:nvSpPr>
            <p:spPr>
              <a:xfrm>
                <a:off x="5946213" y="5399870"/>
                <a:ext cx="965820" cy="307328"/>
              </a:xfrm>
              <a:prstGeom prst="rect">
                <a:avLst/>
              </a:prstGeom>
              <a:noFill/>
            </p:spPr>
            <p:txBody>
              <a:bodyPr wrap="square" rtlCol="0">
                <a:spAutoFit/>
              </a:bodyPr>
              <a:lstStyle/>
              <a:p>
                <a:r>
                  <a:rPr lang="zh-CN" altLang="en-US" sz="1395"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sz="139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3" name="Group 22"/>
              <p:cNvGrpSpPr/>
              <p:nvPr/>
            </p:nvGrpSpPr>
            <p:grpSpPr>
              <a:xfrm>
                <a:off x="6203366" y="4892272"/>
                <a:ext cx="451513" cy="451876"/>
                <a:chOff x="4113213" y="2603501"/>
                <a:chExt cx="1982787" cy="1984374"/>
              </a:xfrm>
              <a:solidFill>
                <a:schemeClr val="bg1"/>
              </a:solidFill>
            </p:grpSpPr>
            <p:sp>
              <p:nvSpPr>
                <p:cNvPr id="24" name="Freeform 23"/>
                <p:cNvSpPr/>
                <p:nvPr/>
              </p:nvSpPr>
              <p:spPr bwMode="auto">
                <a:xfrm>
                  <a:off x="5260975" y="3781425"/>
                  <a:ext cx="303212" cy="300037"/>
                </a:xfrm>
                <a:custGeom>
                  <a:avLst/>
                  <a:gdLst>
                    <a:gd name="T0" fmla="*/ 20 w 81"/>
                    <a:gd name="T1" fmla="*/ 20 h 80"/>
                    <a:gd name="T2" fmla="*/ 13 w 81"/>
                    <a:gd name="T3" fmla="*/ 68 h 80"/>
                    <a:gd name="T4" fmla="*/ 60 w 81"/>
                    <a:gd name="T5" fmla="*/ 59 h 80"/>
                    <a:gd name="T6" fmla="*/ 68 w 81"/>
                    <a:gd name="T7" fmla="*/ 12 h 80"/>
                    <a:gd name="T8" fmla="*/ 20 w 81"/>
                    <a:gd name="T9" fmla="*/ 20 h 80"/>
                  </a:gdLst>
                  <a:ahLst/>
                  <a:cxnLst>
                    <a:cxn ang="0">
                      <a:pos x="T0" y="T1"/>
                    </a:cxn>
                    <a:cxn ang="0">
                      <a:pos x="T2" y="T3"/>
                    </a:cxn>
                    <a:cxn ang="0">
                      <a:pos x="T4" y="T5"/>
                    </a:cxn>
                    <a:cxn ang="0">
                      <a:pos x="T6" y="T7"/>
                    </a:cxn>
                    <a:cxn ang="0">
                      <a:pos x="T8" y="T9"/>
                    </a:cxn>
                  </a:cxnLst>
                  <a:rect l="0" t="0" r="r" b="b"/>
                  <a:pathLst>
                    <a:path w="81" h="80">
                      <a:moveTo>
                        <a:pt x="20" y="20"/>
                      </a:moveTo>
                      <a:cubicBezTo>
                        <a:pt x="4" y="36"/>
                        <a:pt x="0" y="55"/>
                        <a:pt x="13" y="68"/>
                      </a:cubicBezTo>
                      <a:cubicBezTo>
                        <a:pt x="25" y="80"/>
                        <a:pt x="44" y="75"/>
                        <a:pt x="60" y="59"/>
                      </a:cubicBezTo>
                      <a:cubicBezTo>
                        <a:pt x="75" y="45"/>
                        <a:pt x="81" y="25"/>
                        <a:pt x="68" y="12"/>
                      </a:cubicBezTo>
                      <a:cubicBezTo>
                        <a:pt x="55" y="0"/>
                        <a:pt x="36" y="4"/>
                        <a:pt x="20" y="2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16148" tIns="58074" rIns="116148" bIns="5807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28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Freeform 24"/>
                <p:cNvSpPr>
                  <a:spLocks noEditPoints="1"/>
                </p:cNvSpPr>
                <p:nvPr/>
              </p:nvSpPr>
              <p:spPr bwMode="auto">
                <a:xfrm>
                  <a:off x="4113213" y="2603501"/>
                  <a:ext cx="1982787" cy="1984374"/>
                </a:xfrm>
                <a:custGeom>
                  <a:avLst/>
                  <a:gdLst>
                    <a:gd name="T0" fmla="*/ 524 w 529"/>
                    <a:gd name="T1" fmla="*/ 327 h 529"/>
                    <a:gd name="T2" fmla="*/ 203 w 529"/>
                    <a:gd name="T3" fmla="*/ 6 h 529"/>
                    <a:gd name="T4" fmla="*/ 186 w 529"/>
                    <a:gd name="T5" fmla="*/ 2 h 529"/>
                    <a:gd name="T6" fmla="*/ 50 w 529"/>
                    <a:gd name="T7" fmla="*/ 38 h 529"/>
                    <a:gd name="T8" fmla="*/ 38 w 529"/>
                    <a:gd name="T9" fmla="*/ 50 h 529"/>
                    <a:gd name="T10" fmla="*/ 2 w 529"/>
                    <a:gd name="T11" fmla="*/ 186 h 529"/>
                    <a:gd name="T12" fmla="*/ 6 w 529"/>
                    <a:gd name="T13" fmla="*/ 203 h 529"/>
                    <a:gd name="T14" fmla="*/ 327 w 529"/>
                    <a:gd name="T15" fmla="*/ 524 h 529"/>
                    <a:gd name="T16" fmla="*/ 339 w 529"/>
                    <a:gd name="T17" fmla="*/ 529 h 529"/>
                    <a:gd name="T18" fmla="*/ 351 w 529"/>
                    <a:gd name="T19" fmla="*/ 524 h 529"/>
                    <a:gd name="T20" fmla="*/ 524 w 529"/>
                    <a:gd name="T21" fmla="*/ 351 h 529"/>
                    <a:gd name="T22" fmla="*/ 529 w 529"/>
                    <a:gd name="T23" fmla="*/ 339 h 529"/>
                    <a:gd name="T24" fmla="*/ 524 w 529"/>
                    <a:gd name="T25" fmla="*/ 327 h 529"/>
                    <a:gd name="T26" fmla="*/ 101 w 529"/>
                    <a:gd name="T27" fmla="*/ 142 h 529"/>
                    <a:gd name="T28" fmla="*/ 101 w 529"/>
                    <a:gd name="T29" fmla="*/ 101 h 529"/>
                    <a:gd name="T30" fmla="*/ 141 w 529"/>
                    <a:gd name="T31" fmla="*/ 101 h 529"/>
                    <a:gd name="T32" fmla="*/ 141 w 529"/>
                    <a:gd name="T33" fmla="*/ 142 h 529"/>
                    <a:gd name="T34" fmla="*/ 101 w 529"/>
                    <a:gd name="T35" fmla="*/ 142 h 529"/>
                    <a:gd name="T36" fmla="*/ 158 w 529"/>
                    <a:gd name="T37" fmla="*/ 250 h 529"/>
                    <a:gd name="T38" fmla="*/ 140 w 529"/>
                    <a:gd name="T39" fmla="*/ 222 h 529"/>
                    <a:gd name="T40" fmla="*/ 159 w 529"/>
                    <a:gd name="T41" fmla="*/ 210 h 529"/>
                    <a:gd name="T42" fmla="*/ 174 w 529"/>
                    <a:gd name="T43" fmla="*/ 236 h 529"/>
                    <a:gd name="T44" fmla="*/ 196 w 529"/>
                    <a:gd name="T45" fmla="*/ 240 h 529"/>
                    <a:gd name="T46" fmla="*/ 194 w 529"/>
                    <a:gd name="T47" fmla="*/ 215 h 529"/>
                    <a:gd name="T48" fmla="*/ 195 w 529"/>
                    <a:gd name="T49" fmla="*/ 168 h 529"/>
                    <a:gd name="T50" fmla="*/ 251 w 529"/>
                    <a:gd name="T51" fmla="*/ 174 h 529"/>
                    <a:gd name="T52" fmla="*/ 268 w 529"/>
                    <a:gd name="T53" fmla="*/ 199 h 529"/>
                    <a:gd name="T54" fmla="*/ 249 w 529"/>
                    <a:gd name="T55" fmla="*/ 210 h 529"/>
                    <a:gd name="T56" fmla="*/ 236 w 529"/>
                    <a:gd name="T57" fmla="*/ 189 h 529"/>
                    <a:gd name="T58" fmla="*/ 216 w 529"/>
                    <a:gd name="T59" fmla="*/ 185 h 529"/>
                    <a:gd name="T60" fmla="*/ 220 w 529"/>
                    <a:gd name="T61" fmla="*/ 212 h 529"/>
                    <a:gd name="T62" fmla="*/ 216 w 529"/>
                    <a:gd name="T63" fmla="*/ 257 h 529"/>
                    <a:gd name="T64" fmla="*/ 158 w 529"/>
                    <a:gd name="T65" fmla="*/ 250 h 529"/>
                    <a:gd name="T66" fmla="*/ 257 w 529"/>
                    <a:gd name="T67" fmla="*/ 347 h 529"/>
                    <a:gd name="T68" fmla="*/ 205 w 529"/>
                    <a:gd name="T69" fmla="*/ 294 h 529"/>
                    <a:gd name="T70" fmla="*/ 287 w 529"/>
                    <a:gd name="T71" fmla="*/ 212 h 529"/>
                    <a:gd name="T72" fmla="*/ 337 w 529"/>
                    <a:gd name="T73" fmla="*/ 263 h 529"/>
                    <a:gd name="T74" fmla="*/ 322 w 529"/>
                    <a:gd name="T75" fmla="*/ 278 h 529"/>
                    <a:gd name="T76" fmla="*/ 290 w 529"/>
                    <a:gd name="T77" fmla="*/ 246 h 529"/>
                    <a:gd name="T78" fmla="*/ 273 w 529"/>
                    <a:gd name="T79" fmla="*/ 263 h 529"/>
                    <a:gd name="T80" fmla="*/ 303 w 529"/>
                    <a:gd name="T81" fmla="*/ 293 h 529"/>
                    <a:gd name="T82" fmla="*/ 288 w 529"/>
                    <a:gd name="T83" fmla="*/ 308 h 529"/>
                    <a:gd name="T84" fmla="*/ 258 w 529"/>
                    <a:gd name="T85" fmla="*/ 278 h 529"/>
                    <a:gd name="T86" fmla="*/ 239 w 529"/>
                    <a:gd name="T87" fmla="*/ 298 h 529"/>
                    <a:gd name="T88" fmla="*/ 272 w 529"/>
                    <a:gd name="T89" fmla="*/ 331 h 529"/>
                    <a:gd name="T90" fmla="*/ 257 w 529"/>
                    <a:gd name="T91" fmla="*/ 347 h 529"/>
                    <a:gd name="T92" fmla="*/ 387 w 529"/>
                    <a:gd name="T93" fmla="*/ 392 h 529"/>
                    <a:gd name="T94" fmla="*/ 303 w 529"/>
                    <a:gd name="T95" fmla="*/ 395 h 529"/>
                    <a:gd name="T96" fmla="*/ 306 w 529"/>
                    <a:gd name="T97" fmla="*/ 315 h 529"/>
                    <a:gd name="T98" fmla="*/ 389 w 529"/>
                    <a:gd name="T99" fmla="*/ 312 h 529"/>
                    <a:gd name="T100" fmla="*/ 387 w 529"/>
                    <a:gd name="T101" fmla="*/ 392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9">
                      <a:moveTo>
                        <a:pt x="524" y="327"/>
                      </a:moveTo>
                      <a:cubicBezTo>
                        <a:pt x="203" y="6"/>
                        <a:pt x="203" y="6"/>
                        <a:pt x="203" y="6"/>
                      </a:cubicBezTo>
                      <a:cubicBezTo>
                        <a:pt x="198" y="2"/>
                        <a:pt x="192" y="0"/>
                        <a:pt x="186" y="2"/>
                      </a:cubicBezTo>
                      <a:cubicBezTo>
                        <a:pt x="50" y="38"/>
                        <a:pt x="50" y="38"/>
                        <a:pt x="50" y="38"/>
                      </a:cubicBezTo>
                      <a:cubicBezTo>
                        <a:pt x="44" y="40"/>
                        <a:pt x="40" y="44"/>
                        <a:pt x="38" y="50"/>
                      </a:cubicBezTo>
                      <a:cubicBezTo>
                        <a:pt x="2" y="186"/>
                        <a:pt x="2" y="186"/>
                        <a:pt x="2" y="186"/>
                      </a:cubicBezTo>
                      <a:cubicBezTo>
                        <a:pt x="0" y="192"/>
                        <a:pt x="2" y="198"/>
                        <a:pt x="6" y="203"/>
                      </a:cubicBezTo>
                      <a:cubicBezTo>
                        <a:pt x="327" y="524"/>
                        <a:pt x="327" y="524"/>
                        <a:pt x="327" y="524"/>
                      </a:cubicBezTo>
                      <a:cubicBezTo>
                        <a:pt x="330" y="527"/>
                        <a:pt x="335" y="529"/>
                        <a:pt x="339" y="529"/>
                      </a:cubicBezTo>
                      <a:cubicBezTo>
                        <a:pt x="343" y="529"/>
                        <a:pt x="348" y="527"/>
                        <a:pt x="351" y="524"/>
                      </a:cubicBezTo>
                      <a:cubicBezTo>
                        <a:pt x="524" y="351"/>
                        <a:pt x="524" y="351"/>
                        <a:pt x="524" y="351"/>
                      </a:cubicBezTo>
                      <a:cubicBezTo>
                        <a:pt x="527" y="348"/>
                        <a:pt x="529" y="344"/>
                        <a:pt x="529" y="339"/>
                      </a:cubicBezTo>
                      <a:cubicBezTo>
                        <a:pt x="529" y="334"/>
                        <a:pt x="527" y="330"/>
                        <a:pt x="524" y="327"/>
                      </a:cubicBezTo>
                      <a:close/>
                      <a:moveTo>
                        <a:pt x="101" y="142"/>
                      </a:moveTo>
                      <a:cubicBezTo>
                        <a:pt x="90" y="130"/>
                        <a:pt x="90" y="112"/>
                        <a:pt x="101" y="101"/>
                      </a:cubicBezTo>
                      <a:cubicBezTo>
                        <a:pt x="112" y="90"/>
                        <a:pt x="130" y="90"/>
                        <a:pt x="141" y="101"/>
                      </a:cubicBezTo>
                      <a:cubicBezTo>
                        <a:pt x="153" y="112"/>
                        <a:pt x="153" y="130"/>
                        <a:pt x="141" y="142"/>
                      </a:cubicBezTo>
                      <a:cubicBezTo>
                        <a:pt x="130" y="153"/>
                        <a:pt x="112" y="153"/>
                        <a:pt x="101" y="142"/>
                      </a:cubicBezTo>
                      <a:close/>
                      <a:moveTo>
                        <a:pt x="158" y="250"/>
                      </a:moveTo>
                      <a:cubicBezTo>
                        <a:pt x="149" y="241"/>
                        <a:pt x="142" y="229"/>
                        <a:pt x="140" y="222"/>
                      </a:cubicBezTo>
                      <a:cubicBezTo>
                        <a:pt x="159" y="210"/>
                        <a:pt x="159" y="210"/>
                        <a:pt x="159" y="210"/>
                      </a:cubicBezTo>
                      <a:cubicBezTo>
                        <a:pt x="161" y="218"/>
                        <a:pt x="166" y="228"/>
                        <a:pt x="174" y="236"/>
                      </a:cubicBezTo>
                      <a:cubicBezTo>
                        <a:pt x="183" y="244"/>
                        <a:pt x="191" y="245"/>
                        <a:pt x="196" y="240"/>
                      </a:cubicBezTo>
                      <a:cubicBezTo>
                        <a:pt x="201" y="235"/>
                        <a:pt x="200" y="228"/>
                        <a:pt x="194" y="215"/>
                      </a:cubicBezTo>
                      <a:cubicBezTo>
                        <a:pt x="185" y="196"/>
                        <a:pt x="184" y="180"/>
                        <a:pt x="195" y="168"/>
                      </a:cubicBezTo>
                      <a:cubicBezTo>
                        <a:pt x="209" y="154"/>
                        <a:pt x="232" y="155"/>
                        <a:pt x="251" y="174"/>
                      </a:cubicBezTo>
                      <a:cubicBezTo>
                        <a:pt x="260" y="184"/>
                        <a:pt x="265" y="192"/>
                        <a:pt x="268" y="199"/>
                      </a:cubicBezTo>
                      <a:cubicBezTo>
                        <a:pt x="249" y="210"/>
                        <a:pt x="249" y="210"/>
                        <a:pt x="249" y="210"/>
                      </a:cubicBezTo>
                      <a:cubicBezTo>
                        <a:pt x="247" y="205"/>
                        <a:pt x="244" y="197"/>
                        <a:pt x="236" y="189"/>
                      </a:cubicBezTo>
                      <a:cubicBezTo>
                        <a:pt x="228" y="181"/>
                        <a:pt x="220" y="181"/>
                        <a:pt x="216" y="185"/>
                      </a:cubicBezTo>
                      <a:cubicBezTo>
                        <a:pt x="211" y="190"/>
                        <a:pt x="213" y="197"/>
                        <a:pt x="220" y="212"/>
                      </a:cubicBezTo>
                      <a:cubicBezTo>
                        <a:pt x="229" y="232"/>
                        <a:pt x="228" y="246"/>
                        <a:pt x="216" y="257"/>
                      </a:cubicBezTo>
                      <a:cubicBezTo>
                        <a:pt x="203" y="271"/>
                        <a:pt x="180" y="272"/>
                        <a:pt x="158" y="250"/>
                      </a:cubicBezTo>
                      <a:close/>
                      <a:moveTo>
                        <a:pt x="257" y="347"/>
                      </a:moveTo>
                      <a:cubicBezTo>
                        <a:pt x="205" y="294"/>
                        <a:pt x="205" y="294"/>
                        <a:pt x="205" y="294"/>
                      </a:cubicBezTo>
                      <a:cubicBezTo>
                        <a:pt x="287" y="212"/>
                        <a:pt x="287" y="212"/>
                        <a:pt x="287" y="212"/>
                      </a:cubicBezTo>
                      <a:cubicBezTo>
                        <a:pt x="337" y="263"/>
                        <a:pt x="337" y="263"/>
                        <a:pt x="337" y="263"/>
                      </a:cubicBezTo>
                      <a:cubicBezTo>
                        <a:pt x="322" y="278"/>
                        <a:pt x="322" y="278"/>
                        <a:pt x="322" y="278"/>
                      </a:cubicBezTo>
                      <a:cubicBezTo>
                        <a:pt x="290" y="246"/>
                        <a:pt x="290" y="246"/>
                        <a:pt x="290" y="246"/>
                      </a:cubicBezTo>
                      <a:cubicBezTo>
                        <a:pt x="273" y="263"/>
                        <a:pt x="273" y="263"/>
                        <a:pt x="273" y="263"/>
                      </a:cubicBezTo>
                      <a:cubicBezTo>
                        <a:pt x="303" y="293"/>
                        <a:pt x="303" y="293"/>
                        <a:pt x="303" y="293"/>
                      </a:cubicBezTo>
                      <a:cubicBezTo>
                        <a:pt x="288" y="308"/>
                        <a:pt x="288" y="308"/>
                        <a:pt x="288" y="308"/>
                      </a:cubicBezTo>
                      <a:cubicBezTo>
                        <a:pt x="258" y="278"/>
                        <a:pt x="258" y="278"/>
                        <a:pt x="258" y="278"/>
                      </a:cubicBezTo>
                      <a:cubicBezTo>
                        <a:pt x="239" y="298"/>
                        <a:pt x="239" y="298"/>
                        <a:pt x="239" y="298"/>
                      </a:cubicBezTo>
                      <a:cubicBezTo>
                        <a:pt x="272" y="331"/>
                        <a:pt x="272" y="331"/>
                        <a:pt x="272" y="331"/>
                      </a:cubicBezTo>
                      <a:lnTo>
                        <a:pt x="257" y="347"/>
                      </a:lnTo>
                      <a:close/>
                      <a:moveTo>
                        <a:pt x="387" y="392"/>
                      </a:moveTo>
                      <a:cubicBezTo>
                        <a:pt x="360" y="419"/>
                        <a:pt x="327" y="419"/>
                        <a:pt x="303" y="395"/>
                      </a:cubicBezTo>
                      <a:cubicBezTo>
                        <a:pt x="279" y="371"/>
                        <a:pt x="283" y="338"/>
                        <a:pt x="306" y="315"/>
                      </a:cubicBezTo>
                      <a:cubicBezTo>
                        <a:pt x="331" y="290"/>
                        <a:pt x="365" y="288"/>
                        <a:pt x="389" y="312"/>
                      </a:cubicBezTo>
                      <a:cubicBezTo>
                        <a:pt x="414" y="337"/>
                        <a:pt x="409" y="370"/>
                        <a:pt x="387" y="392"/>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16148" tIns="58074" rIns="116148" bIns="5807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28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grpSp>
        <p:nvGrpSpPr>
          <p:cNvPr id="7" name="组合 6"/>
          <p:cNvGrpSpPr/>
          <p:nvPr/>
        </p:nvGrpSpPr>
        <p:grpSpPr>
          <a:xfrm>
            <a:off x="3695871" y="3614212"/>
            <a:ext cx="1921763" cy="2165237"/>
            <a:chOff x="3695871" y="3614212"/>
            <a:chExt cx="1921763" cy="2165237"/>
          </a:xfrm>
        </p:grpSpPr>
        <p:sp>
          <p:nvSpPr>
            <p:cNvPr id="48" name="Freeform 38"/>
            <p:cNvSpPr/>
            <p:nvPr/>
          </p:nvSpPr>
          <p:spPr bwMode="auto">
            <a:xfrm rot="13338591">
              <a:off x="3695871" y="3614212"/>
              <a:ext cx="1893613" cy="2165237"/>
            </a:xfrm>
            <a:custGeom>
              <a:avLst/>
              <a:gdLst>
                <a:gd name="T0" fmla="*/ 99 w 119"/>
                <a:gd name="T1" fmla="*/ 95 h 136"/>
                <a:gd name="T2" fmla="*/ 96 w 119"/>
                <a:gd name="T3" fmla="*/ 20 h 136"/>
                <a:gd name="T4" fmla="*/ 20 w 119"/>
                <a:gd name="T5" fmla="*/ 23 h 136"/>
                <a:gd name="T6" fmla="*/ 24 w 119"/>
                <a:gd name="T7" fmla="*/ 99 h 136"/>
                <a:gd name="T8" fmla="*/ 40 w 119"/>
                <a:gd name="T9" fmla="*/ 109 h 136"/>
                <a:gd name="T10" fmla="*/ 36 w 119"/>
                <a:gd name="T11" fmla="*/ 136 h 136"/>
                <a:gd name="T12" fmla="*/ 61 w 119"/>
                <a:gd name="T13" fmla="*/ 113 h 136"/>
                <a:gd name="T14" fmla="*/ 99 w 119"/>
                <a:gd name="T15" fmla="*/ 9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136">
                  <a:moveTo>
                    <a:pt x="99" y="95"/>
                  </a:moveTo>
                  <a:cubicBezTo>
                    <a:pt x="119" y="74"/>
                    <a:pt x="117" y="40"/>
                    <a:pt x="96" y="20"/>
                  </a:cubicBezTo>
                  <a:cubicBezTo>
                    <a:pt x="74" y="0"/>
                    <a:pt x="40" y="2"/>
                    <a:pt x="20" y="23"/>
                  </a:cubicBezTo>
                  <a:cubicBezTo>
                    <a:pt x="0" y="45"/>
                    <a:pt x="2" y="79"/>
                    <a:pt x="24" y="99"/>
                  </a:cubicBezTo>
                  <a:cubicBezTo>
                    <a:pt x="29" y="103"/>
                    <a:pt x="34" y="107"/>
                    <a:pt x="40" y="109"/>
                  </a:cubicBezTo>
                  <a:cubicBezTo>
                    <a:pt x="43" y="124"/>
                    <a:pt x="36" y="136"/>
                    <a:pt x="36" y="136"/>
                  </a:cubicBezTo>
                  <a:cubicBezTo>
                    <a:pt x="61" y="113"/>
                    <a:pt x="61" y="113"/>
                    <a:pt x="61" y="113"/>
                  </a:cubicBezTo>
                  <a:cubicBezTo>
                    <a:pt x="75" y="112"/>
                    <a:pt x="89" y="107"/>
                    <a:pt x="99" y="95"/>
                  </a:cubicBezTo>
                  <a:close/>
                </a:path>
              </a:pathLst>
            </a:cu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endParaRPr>
            </a:p>
          </p:txBody>
        </p:sp>
        <p:sp>
          <p:nvSpPr>
            <p:cNvPr id="13" name="Freeform 42"/>
            <p:cNvSpPr/>
            <p:nvPr/>
          </p:nvSpPr>
          <p:spPr bwMode="auto">
            <a:xfrm>
              <a:off x="3927293" y="4003790"/>
              <a:ext cx="1690341" cy="1565255"/>
            </a:xfrm>
            <a:custGeom>
              <a:avLst/>
              <a:gdLst>
                <a:gd name="T0" fmla="*/ 48 w 122"/>
                <a:gd name="T1" fmla="*/ 3 h 113"/>
                <a:gd name="T2" fmla="*/ 6 w 122"/>
                <a:gd name="T3" fmla="*/ 65 h 113"/>
                <a:gd name="T4" fmla="*/ 69 w 122"/>
                <a:gd name="T5" fmla="*/ 107 h 113"/>
                <a:gd name="T6" fmla="*/ 111 w 122"/>
                <a:gd name="T7" fmla="*/ 44 h 113"/>
                <a:gd name="T8" fmla="*/ 103 w 122"/>
                <a:gd name="T9" fmla="*/ 26 h 113"/>
                <a:gd name="T10" fmla="*/ 122 w 122"/>
                <a:gd name="T11" fmla="*/ 7 h 113"/>
                <a:gd name="T12" fmla="*/ 88 w 122"/>
                <a:gd name="T13" fmla="*/ 11 h 113"/>
                <a:gd name="T14" fmla="*/ 48 w 122"/>
                <a:gd name="T15" fmla="*/ 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13">
                  <a:moveTo>
                    <a:pt x="48" y="3"/>
                  </a:moveTo>
                  <a:cubicBezTo>
                    <a:pt x="19" y="9"/>
                    <a:pt x="0" y="37"/>
                    <a:pt x="6" y="65"/>
                  </a:cubicBezTo>
                  <a:cubicBezTo>
                    <a:pt x="12" y="94"/>
                    <a:pt x="40" y="113"/>
                    <a:pt x="69" y="107"/>
                  </a:cubicBezTo>
                  <a:cubicBezTo>
                    <a:pt x="98" y="101"/>
                    <a:pt x="116" y="73"/>
                    <a:pt x="111" y="44"/>
                  </a:cubicBezTo>
                  <a:cubicBezTo>
                    <a:pt x="109" y="38"/>
                    <a:pt x="107" y="31"/>
                    <a:pt x="103" y="26"/>
                  </a:cubicBezTo>
                  <a:cubicBezTo>
                    <a:pt x="110" y="13"/>
                    <a:pt x="122" y="7"/>
                    <a:pt x="122" y="7"/>
                  </a:cubicBezTo>
                  <a:cubicBezTo>
                    <a:pt x="88" y="11"/>
                    <a:pt x="88" y="11"/>
                    <a:pt x="88" y="11"/>
                  </a:cubicBezTo>
                  <a:cubicBezTo>
                    <a:pt x="77" y="3"/>
                    <a:pt x="62" y="0"/>
                    <a:pt x="48" y="3"/>
                  </a:cubicBezTo>
                  <a:close/>
                </a:path>
              </a:pathLst>
            </a:cu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6" name="Freeform 25"/>
            <p:cNvSpPr>
              <a:spLocks noEditPoints="1"/>
            </p:cNvSpPr>
            <p:nvPr/>
          </p:nvSpPr>
          <p:spPr bwMode="auto">
            <a:xfrm>
              <a:off x="4447766" y="4375216"/>
              <a:ext cx="584259" cy="368596"/>
            </a:xfrm>
            <a:custGeom>
              <a:avLst/>
              <a:gdLst>
                <a:gd name="T0" fmla="*/ 108 w 477"/>
                <a:gd name="T1" fmla="*/ 7 h 301"/>
                <a:gd name="T2" fmla="*/ 255 w 477"/>
                <a:gd name="T3" fmla="*/ 50 h 301"/>
                <a:gd name="T4" fmla="*/ 169 w 477"/>
                <a:gd name="T5" fmla="*/ 80 h 301"/>
                <a:gd name="T6" fmla="*/ 81 w 477"/>
                <a:gd name="T7" fmla="*/ 21 h 301"/>
                <a:gd name="T8" fmla="*/ 108 w 477"/>
                <a:gd name="T9" fmla="*/ 7 h 301"/>
                <a:gd name="T10" fmla="*/ 0 w 477"/>
                <a:gd name="T11" fmla="*/ 83 h 301"/>
                <a:gd name="T12" fmla="*/ 34 w 477"/>
                <a:gd name="T13" fmla="*/ 145 h 301"/>
                <a:gd name="T14" fmla="*/ 42 w 477"/>
                <a:gd name="T15" fmla="*/ 168 h 301"/>
                <a:gd name="T16" fmla="*/ 191 w 477"/>
                <a:gd name="T17" fmla="*/ 151 h 301"/>
                <a:gd name="T18" fmla="*/ 165 w 477"/>
                <a:gd name="T19" fmla="*/ 287 h 301"/>
                <a:gd name="T20" fmla="*/ 205 w 477"/>
                <a:gd name="T21" fmla="*/ 279 h 301"/>
                <a:gd name="T22" fmla="*/ 283 w 477"/>
                <a:gd name="T23" fmla="*/ 121 h 301"/>
                <a:gd name="T24" fmla="*/ 462 w 477"/>
                <a:gd name="T25" fmla="*/ 65 h 301"/>
                <a:gd name="T26" fmla="*/ 469 w 477"/>
                <a:gd name="T27" fmla="*/ 44 h 301"/>
                <a:gd name="T28" fmla="*/ 360 w 477"/>
                <a:gd name="T29" fmla="*/ 28 h 301"/>
                <a:gd name="T30" fmla="*/ 112 w 477"/>
                <a:gd name="T31" fmla="*/ 110 h 301"/>
                <a:gd name="T32" fmla="*/ 82 w 477"/>
                <a:gd name="T33" fmla="*/ 105 h 301"/>
                <a:gd name="T34" fmla="*/ 24 w 477"/>
                <a:gd name="T35" fmla="*/ 83 h 301"/>
                <a:gd name="T36" fmla="*/ 0 w 477"/>
                <a:gd name="T37" fmla="*/ 8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301">
                  <a:moveTo>
                    <a:pt x="108" y="7"/>
                  </a:moveTo>
                  <a:cubicBezTo>
                    <a:pt x="255" y="50"/>
                    <a:pt x="255" y="50"/>
                    <a:pt x="255" y="50"/>
                  </a:cubicBezTo>
                  <a:cubicBezTo>
                    <a:pt x="169" y="80"/>
                    <a:pt x="169" y="80"/>
                    <a:pt x="169" y="80"/>
                  </a:cubicBezTo>
                  <a:cubicBezTo>
                    <a:pt x="81" y="21"/>
                    <a:pt x="81" y="21"/>
                    <a:pt x="81" y="21"/>
                  </a:cubicBezTo>
                  <a:cubicBezTo>
                    <a:pt x="75" y="11"/>
                    <a:pt x="95" y="0"/>
                    <a:pt x="108" y="7"/>
                  </a:cubicBezTo>
                  <a:close/>
                  <a:moveTo>
                    <a:pt x="0" y="83"/>
                  </a:moveTo>
                  <a:cubicBezTo>
                    <a:pt x="34" y="145"/>
                    <a:pt x="34" y="145"/>
                    <a:pt x="34" y="145"/>
                  </a:cubicBezTo>
                  <a:cubicBezTo>
                    <a:pt x="19" y="155"/>
                    <a:pt x="19" y="169"/>
                    <a:pt x="42" y="168"/>
                  </a:cubicBezTo>
                  <a:cubicBezTo>
                    <a:pt x="65" y="168"/>
                    <a:pt x="158" y="161"/>
                    <a:pt x="191" y="151"/>
                  </a:cubicBezTo>
                  <a:cubicBezTo>
                    <a:pt x="165" y="287"/>
                    <a:pt x="165" y="287"/>
                    <a:pt x="165" y="287"/>
                  </a:cubicBezTo>
                  <a:cubicBezTo>
                    <a:pt x="162" y="301"/>
                    <a:pt x="202" y="292"/>
                    <a:pt x="205" y="279"/>
                  </a:cubicBezTo>
                  <a:cubicBezTo>
                    <a:pt x="283" y="121"/>
                    <a:pt x="283" y="121"/>
                    <a:pt x="283" y="121"/>
                  </a:cubicBezTo>
                  <a:cubicBezTo>
                    <a:pt x="462" y="65"/>
                    <a:pt x="462" y="65"/>
                    <a:pt x="462" y="65"/>
                  </a:cubicBezTo>
                  <a:cubicBezTo>
                    <a:pt x="471" y="62"/>
                    <a:pt x="477" y="51"/>
                    <a:pt x="469" y="44"/>
                  </a:cubicBezTo>
                  <a:cubicBezTo>
                    <a:pt x="467" y="42"/>
                    <a:pt x="389" y="19"/>
                    <a:pt x="360" y="28"/>
                  </a:cubicBezTo>
                  <a:cubicBezTo>
                    <a:pt x="112" y="110"/>
                    <a:pt x="112" y="110"/>
                    <a:pt x="112" y="110"/>
                  </a:cubicBezTo>
                  <a:cubicBezTo>
                    <a:pt x="102" y="113"/>
                    <a:pt x="93" y="108"/>
                    <a:pt x="82" y="105"/>
                  </a:cubicBezTo>
                  <a:cubicBezTo>
                    <a:pt x="24" y="83"/>
                    <a:pt x="24" y="83"/>
                    <a:pt x="24" y="83"/>
                  </a:cubicBezTo>
                  <a:cubicBezTo>
                    <a:pt x="15" y="80"/>
                    <a:pt x="8" y="81"/>
                    <a:pt x="0" y="83"/>
                  </a:cubicBezTo>
                  <a:close/>
                </a:path>
              </a:pathLst>
            </a:custGeom>
            <a:solidFill>
              <a:schemeClr val="tx1">
                <a:lumMod val="75000"/>
                <a:lumOff val="25000"/>
              </a:schemeClr>
            </a:solidFill>
            <a:ln>
              <a:noFill/>
            </a:ln>
          </p:spPr>
          <p:txBody>
            <a:bodyPr vert="horz" wrap="square" lIns="116148" tIns="58074" rIns="116148" bIns="5807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28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4256983" y="4786417"/>
              <a:ext cx="965820" cy="307328"/>
            </a:xfrm>
            <a:prstGeom prst="rect">
              <a:avLst/>
            </a:prstGeom>
            <a:noFill/>
          </p:spPr>
          <p:txBody>
            <a:bodyPr wrap="square" rtlCol="0">
              <a:spAutoFit/>
            </a:bodyPr>
            <a:lstStyle/>
            <a:p>
              <a:r>
                <a:rPr lang="zh-CN" altLang="en-US" sz="1395"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sz="139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8" name="Freeform 27"/>
          <p:cNvSpPr>
            <a:spLocks noEditPoints="1"/>
          </p:cNvSpPr>
          <p:nvPr/>
        </p:nvSpPr>
        <p:spPr bwMode="auto">
          <a:xfrm>
            <a:off x="5695280" y="3554147"/>
            <a:ext cx="601975" cy="658587"/>
          </a:xfrm>
          <a:custGeom>
            <a:avLst/>
            <a:gdLst>
              <a:gd name="T0" fmla="*/ 131 w 135"/>
              <a:gd name="T1" fmla="*/ 47 h 148"/>
              <a:gd name="T2" fmla="*/ 74 w 135"/>
              <a:gd name="T3" fmla="*/ 3 h 148"/>
              <a:gd name="T4" fmla="*/ 26 w 135"/>
              <a:gd name="T5" fmla="*/ 19 h 148"/>
              <a:gd name="T6" fmla="*/ 11 w 135"/>
              <a:gd name="T7" fmla="*/ 60 h 148"/>
              <a:gd name="T8" fmla="*/ 14 w 135"/>
              <a:gd name="T9" fmla="*/ 68 h 148"/>
              <a:gd name="T10" fmla="*/ 5 w 135"/>
              <a:gd name="T11" fmla="*/ 83 h 148"/>
              <a:gd name="T12" fmla="*/ 0 w 135"/>
              <a:gd name="T13" fmla="*/ 92 h 148"/>
              <a:gd name="T14" fmla="*/ 13 w 135"/>
              <a:gd name="T15" fmla="*/ 99 h 148"/>
              <a:gd name="T16" fmla="*/ 10 w 135"/>
              <a:gd name="T17" fmla="*/ 106 h 148"/>
              <a:gd name="T18" fmla="*/ 14 w 135"/>
              <a:gd name="T19" fmla="*/ 110 h 148"/>
              <a:gd name="T20" fmla="*/ 13 w 135"/>
              <a:gd name="T21" fmla="*/ 116 h 148"/>
              <a:gd name="T22" fmla="*/ 14 w 135"/>
              <a:gd name="T23" fmla="*/ 122 h 148"/>
              <a:gd name="T24" fmla="*/ 11 w 135"/>
              <a:gd name="T25" fmla="*/ 131 h 148"/>
              <a:gd name="T26" fmla="*/ 36 w 135"/>
              <a:gd name="T27" fmla="*/ 136 h 148"/>
              <a:gd name="T28" fmla="*/ 54 w 135"/>
              <a:gd name="T29" fmla="*/ 148 h 148"/>
              <a:gd name="T30" fmla="*/ 118 w 135"/>
              <a:gd name="T31" fmla="*/ 148 h 148"/>
              <a:gd name="T32" fmla="*/ 115 w 135"/>
              <a:gd name="T33" fmla="*/ 129 h 148"/>
              <a:gd name="T34" fmla="*/ 128 w 135"/>
              <a:gd name="T35" fmla="*/ 87 h 148"/>
              <a:gd name="T36" fmla="*/ 131 w 135"/>
              <a:gd name="T37" fmla="*/ 47 h 148"/>
              <a:gd name="T38" fmla="*/ 71 w 135"/>
              <a:gd name="T39" fmla="*/ 111 h 148"/>
              <a:gd name="T40" fmla="*/ 60 w 135"/>
              <a:gd name="T41" fmla="*/ 101 h 148"/>
              <a:gd name="T42" fmla="*/ 71 w 135"/>
              <a:gd name="T43" fmla="*/ 90 h 148"/>
              <a:gd name="T44" fmla="*/ 81 w 135"/>
              <a:gd name="T45" fmla="*/ 101 h 148"/>
              <a:gd name="T46" fmla="*/ 71 w 135"/>
              <a:gd name="T47" fmla="*/ 111 h 148"/>
              <a:gd name="T48" fmla="*/ 98 w 135"/>
              <a:gd name="T49" fmla="*/ 57 h 148"/>
              <a:gd name="T50" fmla="*/ 88 w 135"/>
              <a:gd name="T51" fmla="*/ 67 h 148"/>
              <a:gd name="T52" fmla="*/ 81 w 135"/>
              <a:gd name="T53" fmla="*/ 74 h 148"/>
              <a:gd name="T54" fmla="*/ 79 w 135"/>
              <a:gd name="T55" fmla="*/ 83 h 148"/>
              <a:gd name="T56" fmla="*/ 61 w 135"/>
              <a:gd name="T57" fmla="*/ 83 h 148"/>
              <a:gd name="T58" fmla="*/ 61 w 135"/>
              <a:gd name="T59" fmla="*/ 79 h 148"/>
              <a:gd name="T60" fmla="*/ 62 w 135"/>
              <a:gd name="T61" fmla="*/ 71 h 148"/>
              <a:gd name="T62" fmla="*/ 65 w 135"/>
              <a:gd name="T63" fmla="*/ 66 h 148"/>
              <a:gd name="T64" fmla="*/ 76 w 135"/>
              <a:gd name="T65" fmla="*/ 56 h 148"/>
              <a:gd name="T66" fmla="*/ 80 w 135"/>
              <a:gd name="T67" fmla="*/ 49 h 148"/>
              <a:gd name="T68" fmla="*/ 78 w 135"/>
              <a:gd name="T69" fmla="*/ 44 h 148"/>
              <a:gd name="T70" fmla="*/ 72 w 135"/>
              <a:gd name="T71" fmla="*/ 42 h 148"/>
              <a:gd name="T72" fmla="*/ 65 w 135"/>
              <a:gd name="T73" fmla="*/ 45 h 148"/>
              <a:gd name="T74" fmla="*/ 62 w 135"/>
              <a:gd name="T75" fmla="*/ 53 h 148"/>
              <a:gd name="T76" fmla="*/ 43 w 135"/>
              <a:gd name="T77" fmla="*/ 51 h 148"/>
              <a:gd name="T78" fmla="*/ 51 w 135"/>
              <a:gd name="T79" fmla="*/ 33 h 148"/>
              <a:gd name="T80" fmla="*/ 72 w 135"/>
              <a:gd name="T81" fmla="*/ 27 h 148"/>
              <a:gd name="T82" fmla="*/ 91 w 135"/>
              <a:gd name="T83" fmla="*/ 31 h 148"/>
              <a:gd name="T84" fmla="*/ 100 w 135"/>
              <a:gd name="T85" fmla="*/ 48 h 148"/>
              <a:gd name="T86" fmla="*/ 98 w 135"/>
              <a:gd name="T87" fmla="*/ 5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5" h="148">
                <a:moveTo>
                  <a:pt x="131" y="47"/>
                </a:moveTo>
                <a:cubicBezTo>
                  <a:pt x="121" y="0"/>
                  <a:pt x="74" y="3"/>
                  <a:pt x="74" y="3"/>
                </a:cubicBezTo>
                <a:cubicBezTo>
                  <a:pt x="41" y="1"/>
                  <a:pt x="26" y="19"/>
                  <a:pt x="26" y="19"/>
                </a:cubicBezTo>
                <a:cubicBezTo>
                  <a:pt x="17" y="26"/>
                  <a:pt x="5" y="55"/>
                  <a:pt x="11" y="60"/>
                </a:cubicBezTo>
                <a:cubicBezTo>
                  <a:pt x="16" y="65"/>
                  <a:pt x="14" y="68"/>
                  <a:pt x="14" y="68"/>
                </a:cubicBezTo>
                <a:cubicBezTo>
                  <a:pt x="14" y="68"/>
                  <a:pt x="11" y="77"/>
                  <a:pt x="5" y="83"/>
                </a:cubicBezTo>
                <a:cubicBezTo>
                  <a:pt x="0" y="89"/>
                  <a:pt x="0" y="92"/>
                  <a:pt x="0" y="92"/>
                </a:cubicBezTo>
                <a:cubicBezTo>
                  <a:pt x="1" y="100"/>
                  <a:pt x="13" y="97"/>
                  <a:pt x="13" y="99"/>
                </a:cubicBezTo>
                <a:cubicBezTo>
                  <a:pt x="13" y="101"/>
                  <a:pt x="10" y="104"/>
                  <a:pt x="10" y="106"/>
                </a:cubicBezTo>
                <a:cubicBezTo>
                  <a:pt x="10" y="108"/>
                  <a:pt x="14" y="110"/>
                  <a:pt x="14" y="110"/>
                </a:cubicBezTo>
                <a:cubicBezTo>
                  <a:pt x="13" y="116"/>
                  <a:pt x="13" y="116"/>
                  <a:pt x="13" y="116"/>
                </a:cubicBezTo>
                <a:cubicBezTo>
                  <a:pt x="13" y="116"/>
                  <a:pt x="19" y="119"/>
                  <a:pt x="14" y="122"/>
                </a:cubicBezTo>
                <a:cubicBezTo>
                  <a:pt x="10" y="125"/>
                  <a:pt x="11" y="131"/>
                  <a:pt x="11" y="131"/>
                </a:cubicBezTo>
                <a:cubicBezTo>
                  <a:pt x="12" y="141"/>
                  <a:pt x="36" y="136"/>
                  <a:pt x="36" y="136"/>
                </a:cubicBezTo>
                <a:cubicBezTo>
                  <a:pt x="50" y="136"/>
                  <a:pt x="54" y="148"/>
                  <a:pt x="54" y="148"/>
                </a:cubicBezTo>
                <a:cubicBezTo>
                  <a:pt x="118" y="148"/>
                  <a:pt x="118" y="148"/>
                  <a:pt x="118" y="148"/>
                </a:cubicBezTo>
                <a:cubicBezTo>
                  <a:pt x="117" y="140"/>
                  <a:pt x="116" y="136"/>
                  <a:pt x="115" y="129"/>
                </a:cubicBezTo>
                <a:cubicBezTo>
                  <a:pt x="112" y="107"/>
                  <a:pt x="121" y="100"/>
                  <a:pt x="128" y="87"/>
                </a:cubicBezTo>
                <a:cubicBezTo>
                  <a:pt x="135" y="74"/>
                  <a:pt x="131" y="47"/>
                  <a:pt x="131" y="47"/>
                </a:cubicBezTo>
                <a:close/>
                <a:moveTo>
                  <a:pt x="71" y="111"/>
                </a:moveTo>
                <a:cubicBezTo>
                  <a:pt x="65" y="111"/>
                  <a:pt x="60" y="106"/>
                  <a:pt x="60" y="101"/>
                </a:cubicBezTo>
                <a:cubicBezTo>
                  <a:pt x="60" y="95"/>
                  <a:pt x="65" y="90"/>
                  <a:pt x="71" y="90"/>
                </a:cubicBezTo>
                <a:cubicBezTo>
                  <a:pt x="76" y="90"/>
                  <a:pt x="81" y="95"/>
                  <a:pt x="81" y="101"/>
                </a:cubicBezTo>
                <a:cubicBezTo>
                  <a:pt x="81" y="106"/>
                  <a:pt x="76" y="111"/>
                  <a:pt x="71" y="111"/>
                </a:cubicBezTo>
                <a:close/>
                <a:moveTo>
                  <a:pt x="98" y="57"/>
                </a:moveTo>
                <a:cubicBezTo>
                  <a:pt x="96" y="60"/>
                  <a:pt x="93" y="63"/>
                  <a:pt x="88" y="67"/>
                </a:cubicBezTo>
                <a:cubicBezTo>
                  <a:pt x="84" y="70"/>
                  <a:pt x="82" y="72"/>
                  <a:pt x="81" y="74"/>
                </a:cubicBezTo>
                <a:cubicBezTo>
                  <a:pt x="80" y="76"/>
                  <a:pt x="79" y="80"/>
                  <a:pt x="79" y="83"/>
                </a:cubicBezTo>
                <a:cubicBezTo>
                  <a:pt x="61" y="83"/>
                  <a:pt x="61" y="83"/>
                  <a:pt x="61" y="83"/>
                </a:cubicBezTo>
                <a:cubicBezTo>
                  <a:pt x="61" y="79"/>
                  <a:pt x="61" y="79"/>
                  <a:pt x="61" y="79"/>
                </a:cubicBezTo>
                <a:cubicBezTo>
                  <a:pt x="61" y="76"/>
                  <a:pt x="61" y="73"/>
                  <a:pt x="62" y="71"/>
                </a:cubicBezTo>
                <a:cubicBezTo>
                  <a:pt x="62" y="69"/>
                  <a:pt x="64" y="67"/>
                  <a:pt x="65" y="66"/>
                </a:cubicBezTo>
                <a:cubicBezTo>
                  <a:pt x="67" y="64"/>
                  <a:pt x="70" y="61"/>
                  <a:pt x="76" y="56"/>
                </a:cubicBezTo>
                <a:cubicBezTo>
                  <a:pt x="79" y="54"/>
                  <a:pt x="80" y="51"/>
                  <a:pt x="80" y="49"/>
                </a:cubicBezTo>
                <a:cubicBezTo>
                  <a:pt x="80" y="47"/>
                  <a:pt x="79" y="45"/>
                  <a:pt x="78" y="44"/>
                </a:cubicBezTo>
                <a:cubicBezTo>
                  <a:pt x="77" y="42"/>
                  <a:pt x="75" y="42"/>
                  <a:pt x="72" y="42"/>
                </a:cubicBezTo>
                <a:cubicBezTo>
                  <a:pt x="69" y="42"/>
                  <a:pt x="67" y="43"/>
                  <a:pt x="65" y="45"/>
                </a:cubicBezTo>
                <a:cubicBezTo>
                  <a:pt x="63" y="46"/>
                  <a:pt x="62" y="49"/>
                  <a:pt x="62" y="53"/>
                </a:cubicBezTo>
                <a:cubicBezTo>
                  <a:pt x="43" y="51"/>
                  <a:pt x="43" y="51"/>
                  <a:pt x="43" y="51"/>
                </a:cubicBezTo>
                <a:cubicBezTo>
                  <a:pt x="44" y="44"/>
                  <a:pt x="46" y="38"/>
                  <a:pt x="51" y="33"/>
                </a:cubicBezTo>
                <a:cubicBezTo>
                  <a:pt x="55" y="29"/>
                  <a:pt x="63" y="27"/>
                  <a:pt x="72" y="27"/>
                </a:cubicBezTo>
                <a:cubicBezTo>
                  <a:pt x="80" y="27"/>
                  <a:pt x="86" y="28"/>
                  <a:pt x="91" y="31"/>
                </a:cubicBezTo>
                <a:cubicBezTo>
                  <a:pt x="97" y="36"/>
                  <a:pt x="100" y="41"/>
                  <a:pt x="100" y="48"/>
                </a:cubicBezTo>
                <a:cubicBezTo>
                  <a:pt x="100" y="51"/>
                  <a:pt x="100" y="54"/>
                  <a:pt x="98" y="57"/>
                </a:cubicBezTo>
                <a:close/>
              </a:path>
            </a:pathLst>
          </a:cu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9" name="TextBox 28"/>
          <p:cNvSpPr txBox="1"/>
          <p:nvPr/>
        </p:nvSpPr>
        <p:spPr>
          <a:xfrm>
            <a:off x="8745065" y="1937249"/>
            <a:ext cx="1541325" cy="507831"/>
          </a:xfrm>
          <a:prstGeom prst="rect">
            <a:avLst/>
          </a:prstGeom>
          <a:noFill/>
        </p:spPr>
        <p:txBody>
          <a:bodyPr wrap="square" rtlCol="0">
            <a:spAutoFit/>
          </a:bodyPr>
          <a:lstStyle/>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Rectangle 29"/>
          <p:cNvSpPr/>
          <p:nvPr/>
        </p:nvSpPr>
        <p:spPr>
          <a:xfrm>
            <a:off x="8704897" y="2325755"/>
            <a:ext cx="2520994" cy="699422"/>
          </a:xfrm>
          <a:prstGeom prst="rect">
            <a:avLst/>
          </a:prstGeom>
        </p:spPr>
        <p:txBody>
          <a:bodyPr wrap="square">
            <a:spAutoFit/>
          </a:bodyPr>
          <a:lstStyle/>
          <a:p>
            <a:pPr>
              <a:lnSpc>
                <a:spcPct val="150000"/>
              </a:lnSpc>
            </a:pPr>
            <a:r>
              <a:rPr lang="zh-CN" altLang="en-US" sz="1395" dirty="0">
                <a:solidFill>
                  <a:schemeClr val="tx1">
                    <a:lumMod val="75000"/>
                    <a:lumOff val="25000"/>
                  </a:schemeClr>
                </a:solidFill>
                <a:latin typeface="微软雅黑" panose="020B0503020204020204" pitchFamily="34" charset="-122"/>
                <a:ea typeface="微软雅黑" panose="020B0503020204020204" pitchFamily="34" charset="-122"/>
              </a:rPr>
              <a:t>点击输入具体内容点击输入具体内容点击输入具体内</a:t>
            </a:r>
            <a:endParaRPr lang="en-US" sz="139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8712423" y="3318136"/>
            <a:ext cx="1541325" cy="507831"/>
          </a:xfrm>
          <a:prstGeom prst="rect">
            <a:avLst/>
          </a:prstGeom>
          <a:noFill/>
        </p:spPr>
        <p:txBody>
          <a:bodyPr wrap="square" rtlCol="0">
            <a:spAutoFit/>
          </a:bodyPr>
          <a:lstStyle/>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Rectangle 33"/>
          <p:cNvSpPr/>
          <p:nvPr/>
        </p:nvSpPr>
        <p:spPr>
          <a:xfrm>
            <a:off x="8672255" y="3706642"/>
            <a:ext cx="2520994" cy="1020472"/>
          </a:xfrm>
          <a:prstGeom prst="rect">
            <a:avLst/>
          </a:prstGeom>
        </p:spPr>
        <p:txBody>
          <a:bodyPr wrap="square">
            <a:spAutoFit/>
          </a:bodyPr>
          <a:lstStyle/>
          <a:p>
            <a:pPr>
              <a:lnSpc>
                <a:spcPct val="150000"/>
              </a:lnSpc>
            </a:pPr>
            <a:r>
              <a:rPr lang="zh-CN" altLang="en-US" sz="1395" dirty="0" smtClean="0">
                <a:solidFill>
                  <a:schemeClr val="tx1">
                    <a:lumMod val="75000"/>
                    <a:lumOff val="25000"/>
                  </a:schemeClr>
                </a:solidFill>
                <a:latin typeface="微软雅黑" panose="020B0503020204020204" pitchFamily="34" charset="-122"/>
                <a:ea typeface="微软雅黑" panose="020B0503020204020204" pitchFamily="34" charset="-122"/>
              </a:rPr>
              <a:t> 亮亮图文旗舰店</a:t>
            </a:r>
            <a:r>
              <a:rPr lang="en-US" altLang="zh-CN" sz="1395" dirty="0" smtClean="0">
                <a:solidFill>
                  <a:schemeClr val="tx1">
                    <a:lumMod val="75000"/>
                    <a:lumOff val="25000"/>
                  </a:schemeClr>
                </a:solidFill>
                <a:latin typeface="微软雅黑" panose="020B0503020204020204" pitchFamily="34" charset="-122"/>
                <a:ea typeface="微软雅黑" panose="020B0503020204020204" pitchFamily="34" charset="-122"/>
              </a:rPr>
              <a:t>https://liangliangtuwen.tmall.com</a:t>
            </a:r>
            <a:endParaRPr lang="en-US" altLang="zh-CN" sz="139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8712423" y="4788974"/>
            <a:ext cx="1541325" cy="507831"/>
          </a:xfrm>
          <a:prstGeom prst="rect">
            <a:avLst/>
          </a:prstGeom>
          <a:noFill/>
        </p:spPr>
        <p:txBody>
          <a:bodyPr wrap="square" rtlCol="0">
            <a:spAutoFit/>
          </a:bodyPr>
          <a:lstStyle/>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Rectangle 35"/>
          <p:cNvSpPr/>
          <p:nvPr/>
        </p:nvSpPr>
        <p:spPr>
          <a:xfrm>
            <a:off x="8672255" y="5177481"/>
            <a:ext cx="2520994" cy="737381"/>
          </a:xfrm>
          <a:prstGeom prst="rect">
            <a:avLst/>
          </a:prstGeom>
        </p:spPr>
        <p:txBody>
          <a:bodyPr wrap="square">
            <a:spAutoFit/>
          </a:bodyPr>
          <a:lstStyle/>
          <a:p>
            <a:pPr>
              <a:lnSpc>
                <a:spcPct val="150000"/>
              </a:lnSpc>
            </a:pPr>
            <a:r>
              <a:rPr lang="zh-CN" altLang="en-US" sz="1395" dirty="0">
                <a:solidFill>
                  <a:schemeClr val="tx1">
                    <a:lumMod val="75000"/>
                    <a:lumOff val="25000"/>
                  </a:schemeClr>
                </a:solidFill>
                <a:latin typeface="微软雅黑" panose="020B0503020204020204" pitchFamily="34" charset="-122"/>
                <a:ea typeface="微软雅黑" panose="020B0503020204020204" pitchFamily="34" charset="-122"/>
              </a:rPr>
              <a:t>点击输入具体内容点击输入具体内容点击输入具体内</a:t>
            </a:r>
            <a:endParaRPr lang="en-US" sz="139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1049763" y="1937129"/>
            <a:ext cx="1541325" cy="507831"/>
          </a:xfrm>
          <a:prstGeom prst="rect">
            <a:avLst/>
          </a:prstGeom>
          <a:noFill/>
        </p:spPr>
        <p:txBody>
          <a:bodyPr wrap="square" rtlCol="0">
            <a:spAutoFit/>
          </a:bodyPr>
          <a:lstStyle/>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Rectangle 37"/>
          <p:cNvSpPr/>
          <p:nvPr/>
        </p:nvSpPr>
        <p:spPr>
          <a:xfrm>
            <a:off x="1009595" y="2325636"/>
            <a:ext cx="2520994" cy="737381"/>
          </a:xfrm>
          <a:prstGeom prst="rect">
            <a:avLst/>
          </a:prstGeom>
        </p:spPr>
        <p:txBody>
          <a:bodyPr wrap="square">
            <a:spAutoFit/>
          </a:bodyPr>
          <a:lstStyle/>
          <a:p>
            <a:pPr>
              <a:lnSpc>
                <a:spcPct val="150000"/>
              </a:lnSpc>
            </a:pPr>
            <a:r>
              <a:rPr lang="zh-CN" altLang="en-US" sz="1395" dirty="0">
                <a:solidFill>
                  <a:schemeClr val="tx1">
                    <a:lumMod val="75000"/>
                    <a:lumOff val="25000"/>
                  </a:schemeClr>
                </a:solidFill>
                <a:latin typeface="微软雅黑" panose="020B0503020204020204" pitchFamily="34" charset="-122"/>
                <a:ea typeface="微软雅黑" panose="020B0503020204020204" pitchFamily="34" charset="-122"/>
              </a:rPr>
              <a:t>点击输入具体内容点击输入具体内容点击输入具体内</a:t>
            </a:r>
            <a:endParaRPr lang="en-US" sz="139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1017121" y="3318016"/>
            <a:ext cx="1541325" cy="507831"/>
          </a:xfrm>
          <a:prstGeom prst="rect">
            <a:avLst/>
          </a:prstGeom>
          <a:noFill/>
        </p:spPr>
        <p:txBody>
          <a:bodyPr wrap="square" rtlCol="0">
            <a:spAutoFit/>
          </a:bodyPr>
          <a:lstStyle/>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Rectangle 39"/>
          <p:cNvSpPr/>
          <p:nvPr/>
        </p:nvSpPr>
        <p:spPr>
          <a:xfrm>
            <a:off x="976953" y="3706523"/>
            <a:ext cx="2520994" cy="737381"/>
          </a:xfrm>
          <a:prstGeom prst="rect">
            <a:avLst/>
          </a:prstGeom>
        </p:spPr>
        <p:txBody>
          <a:bodyPr wrap="square">
            <a:spAutoFit/>
          </a:bodyPr>
          <a:lstStyle/>
          <a:p>
            <a:pPr>
              <a:lnSpc>
                <a:spcPct val="150000"/>
              </a:lnSpc>
            </a:pPr>
            <a:r>
              <a:rPr lang="zh-CN" altLang="en-US" sz="1395" dirty="0">
                <a:solidFill>
                  <a:schemeClr val="tx1">
                    <a:lumMod val="75000"/>
                    <a:lumOff val="25000"/>
                  </a:schemeClr>
                </a:solidFill>
                <a:latin typeface="微软雅黑" panose="020B0503020204020204" pitchFamily="34" charset="-122"/>
                <a:ea typeface="微软雅黑" panose="020B0503020204020204" pitchFamily="34" charset="-122"/>
              </a:rPr>
              <a:t>点击输入具体内容点击输入具体内容点击输入具体内</a:t>
            </a:r>
            <a:endParaRPr lang="en-US" sz="139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1017121" y="4788855"/>
            <a:ext cx="1541325" cy="507831"/>
          </a:xfrm>
          <a:prstGeom prst="rect">
            <a:avLst/>
          </a:prstGeom>
          <a:noFill/>
        </p:spPr>
        <p:txBody>
          <a:bodyPr wrap="square" rtlCol="0">
            <a:spAutoFit/>
          </a:bodyPr>
          <a:lstStyle/>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Rectangle 41"/>
          <p:cNvSpPr/>
          <p:nvPr/>
        </p:nvSpPr>
        <p:spPr>
          <a:xfrm>
            <a:off x="976953" y="5177362"/>
            <a:ext cx="2520994" cy="737381"/>
          </a:xfrm>
          <a:prstGeom prst="rect">
            <a:avLst/>
          </a:prstGeom>
        </p:spPr>
        <p:txBody>
          <a:bodyPr wrap="square">
            <a:spAutoFit/>
          </a:bodyPr>
          <a:lstStyle/>
          <a:p>
            <a:pPr>
              <a:lnSpc>
                <a:spcPct val="150000"/>
              </a:lnSpc>
            </a:pPr>
            <a:r>
              <a:rPr lang="zh-CN" altLang="en-US" sz="1395" dirty="0">
                <a:solidFill>
                  <a:schemeClr val="tx1">
                    <a:lumMod val="75000"/>
                    <a:lumOff val="25000"/>
                  </a:schemeClr>
                </a:solidFill>
                <a:latin typeface="微软雅黑" panose="020B0503020204020204" pitchFamily="34" charset="-122"/>
                <a:ea typeface="微软雅黑" panose="020B0503020204020204" pitchFamily="34" charset="-122"/>
              </a:rPr>
              <a:t>点击输入具体内容点击输入具体内容点击输入具体内</a:t>
            </a:r>
            <a:endParaRPr lang="en-US" sz="139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0"/>
          </p:nvPr>
        </p:nvSpPr>
        <p:spPr/>
        <p:txBody>
          <a:bodyPr/>
          <a:lstStyle/>
          <a:p>
            <a:r>
              <a:rPr lang="zh-CN" altLang="en-US" dirty="0"/>
              <a:t>点击输入标题内容</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9" accel="5000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0-#ppt_h/2"/>
                                          </p:val>
                                        </p:tav>
                                        <p:tav tm="100000">
                                          <p:val>
                                            <p:strVal val="#ppt_y"/>
                                          </p:val>
                                        </p:tav>
                                      </p:tavLst>
                                    </p:anim>
                                  </p:childTnLst>
                                </p:cTn>
                              </p:par>
                              <p:par>
                                <p:cTn id="15" presetID="2" presetClass="entr" presetSubtype="3" accel="5000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1+#ppt_w/2"/>
                                          </p:val>
                                        </p:tav>
                                        <p:tav tm="100000">
                                          <p:val>
                                            <p:strVal val="#ppt_x"/>
                                          </p:val>
                                        </p:tav>
                                      </p:tavLst>
                                    </p:anim>
                                    <p:anim calcmode="lin" valueType="num">
                                      <p:cBhvr additive="base">
                                        <p:cTn id="18" dur="1000" fill="hold"/>
                                        <p:tgtEl>
                                          <p:spTgt spid="5"/>
                                        </p:tgtEl>
                                        <p:attrNameLst>
                                          <p:attrName>ppt_y</p:attrName>
                                        </p:attrNameLst>
                                      </p:cBhvr>
                                      <p:tavLst>
                                        <p:tav tm="0">
                                          <p:val>
                                            <p:strVal val="0-#ppt_h/2"/>
                                          </p:val>
                                        </p:tav>
                                        <p:tav tm="100000">
                                          <p:val>
                                            <p:strVal val="#ppt_y"/>
                                          </p:val>
                                        </p:tav>
                                      </p:tavLst>
                                    </p:anim>
                                  </p:childTnLst>
                                </p:cTn>
                              </p:par>
                              <p:par>
                                <p:cTn id="19" presetID="2" presetClass="entr" presetSubtype="2" accel="5000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1+#ppt_w/2"/>
                                          </p:val>
                                        </p:tav>
                                        <p:tav tm="100000">
                                          <p:val>
                                            <p:strVal val="#ppt_x"/>
                                          </p:val>
                                        </p:tav>
                                      </p:tavLst>
                                    </p:anim>
                                    <p:anim calcmode="lin" valueType="num">
                                      <p:cBhvr additive="base">
                                        <p:cTn id="22" dur="10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6" accel="5000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12" accel="5000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fill="hold"/>
                                        <p:tgtEl>
                                          <p:spTgt spid="7"/>
                                        </p:tgtEl>
                                        <p:attrNameLst>
                                          <p:attrName>ppt_x</p:attrName>
                                        </p:attrNameLst>
                                      </p:cBhvr>
                                      <p:tavLst>
                                        <p:tav tm="0">
                                          <p:val>
                                            <p:strVal val="0-#ppt_w/2"/>
                                          </p:val>
                                        </p:tav>
                                        <p:tav tm="100000">
                                          <p:val>
                                            <p:strVal val="#ppt_x"/>
                                          </p:val>
                                        </p:tav>
                                      </p:tavLst>
                                    </p:anim>
                                    <p:anim calcmode="lin" valueType="num">
                                      <p:cBhvr additive="base">
                                        <p:cTn id="30" dur="1000" fill="hold"/>
                                        <p:tgtEl>
                                          <p:spTgt spid="7"/>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50" presetClass="entr" presetSubtype="0" decel="10000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1000" fill="hold"/>
                                        <p:tgtEl>
                                          <p:spTgt spid="37"/>
                                        </p:tgtEl>
                                        <p:attrNameLst>
                                          <p:attrName>ppt_w</p:attrName>
                                        </p:attrNameLst>
                                      </p:cBhvr>
                                      <p:tavLst>
                                        <p:tav tm="0">
                                          <p:val>
                                            <p:strVal val="#ppt_w+.3"/>
                                          </p:val>
                                        </p:tav>
                                        <p:tav tm="100000">
                                          <p:val>
                                            <p:strVal val="#ppt_w"/>
                                          </p:val>
                                        </p:tav>
                                      </p:tavLst>
                                    </p:anim>
                                    <p:anim calcmode="lin" valueType="num">
                                      <p:cBhvr>
                                        <p:cTn id="35" dur="1000" fill="hold"/>
                                        <p:tgtEl>
                                          <p:spTgt spid="37"/>
                                        </p:tgtEl>
                                        <p:attrNameLst>
                                          <p:attrName>ppt_h</p:attrName>
                                        </p:attrNameLst>
                                      </p:cBhvr>
                                      <p:tavLst>
                                        <p:tav tm="0">
                                          <p:val>
                                            <p:strVal val="#ppt_h"/>
                                          </p:val>
                                        </p:tav>
                                        <p:tav tm="100000">
                                          <p:val>
                                            <p:strVal val="#ppt_h"/>
                                          </p:val>
                                        </p:tav>
                                      </p:tavLst>
                                    </p:anim>
                                    <p:animEffect transition="in" filter="fade">
                                      <p:cBhvr>
                                        <p:cTn id="36" dur="1000"/>
                                        <p:tgtEl>
                                          <p:spTgt spid="37"/>
                                        </p:tgtEl>
                                      </p:cBhvr>
                                    </p:animEffect>
                                  </p:childTnLst>
                                </p:cTn>
                              </p:par>
                              <p:par>
                                <p:cTn id="37" presetID="50" presetClass="entr" presetSubtype="0" decel="100000" fill="hold" grpId="0" nodeType="withEffect">
                                  <p:stCondLst>
                                    <p:cond delay="250"/>
                                  </p:stCondLst>
                                  <p:childTnLst>
                                    <p:set>
                                      <p:cBhvr>
                                        <p:cTn id="38" dur="1" fill="hold">
                                          <p:stCondLst>
                                            <p:cond delay="0"/>
                                          </p:stCondLst>
                                        </p:cTn>
                                        <p:tgtEl>
                                          <p:spTgt spid="39"/>
                                        </p:tgtEl>
                                        <p:attrNameLst>
                                          <p:attrName>style.visibility</p:attrName>
                                        </p:attrNameLst>
                                      </p:cBhvr>
                                      <p:to>
                                        <p:strVal val="visible"/>
                                      </p:to>
                                    </p:set>
                                    <p:anim calcmode="lin" valueType="num">
                                      <p:cBhvr>
                                        <p:cTn id="39" dur="1000" fill="hold"/>
                                        <p:tgtEl>
                                          <p:spTgt spid="39"/>
                                        </p:tgtEl>
                                        <p:attrNameLst>
                                          <p:attrName>ppt_w</p:attrName>
                                        </p:attrNameLst>
                                      </p:cBhvr>
                                      <p:tavLst>
                                        <p:tav tm="0">
                                          <p:val>
                                            <p:strVal val="#ppt_w+.3"/>
                                          </p:val>
                                        </p:tav>
                                        <p:tav tm="100000">
                                          <p:val>
                                            <p:strVal val="#ppt_w"/>
                                          </p:val>
                                        </p:tav>
                                      </p:tavLst>
                                    </p:anim>
                                    <p:anim calcmode="lin" valueType="num">
                                      <p:cBhvr>
                                        <p:cTn id="40" dur="1000" fill="hold"/>
                                        <p:tgtEl>
                                          <p:spTgt spid="39"/>
                                        </p:tgtEl>
                                        <p:attrNameLst>
                                          <p:attrName>ppt_h</p:attrName>
                                        </p:attrNameLst>
                                      </p:cBhvr>
                                      <p:tavLst>
                                        <p:tav tm="0">
                                          <p:val>
                                            <p:strVal val="#ppt_h"/>
                                          </p:val>
                                        </p:tav>
                                        <p:tav tm="100000">
                                          <p:val>
                                            <p:strVal val="#ppt_h"/>
                                          </p:val>
                                        </p:tav>
                                      </p:tavLst>
                                    </p:anim>
                                    <p:animEffect transition="in" filter="fade">
                                      <p:cBhvr>
                                        <p:cTn id="41" dur="1000"/>
                                        <p:tgtEl>
                                          <p:spTgt spid="39"/>
                                        </p:tgtEl>
                                      </p:cBhvr>
                                    </p:animEffect>
                                  </p:childTnLst>
                                </p:cTn>
                              </p:par>
                              <p:par>
                                <p:cTn id="42" presetID="50" presetClass="entr" presetSubtype="0" decel="100000" fill="hold" grpId="0" nodeType="withEffect">
                                  <p:stCondLst>
                                    <p:cond delay="500"/>
                                  </p:stCondLst>
                                  <p:childTnLst>
                                    <p:set>
                                      <p:cBhvr>
                                        <p:cTn id="43" dur="1" fill="hold">
                                          <p:stCondLst>
                                            <p:cond delay="0"/>
                                          </p:stCondLst>
                                        </p:cTn>
                                        <p:tgtEl>
                                          <p:spTgt spid="41"/>
                                        </p:tgtEl>
                                        <p:attrNameLst>
                                          <p:attrName>style.visibility</p:attrName>
                                        </p:attrNameLst>
                                      </p:cBhvr>
                                      <p:to>
                                        <p:strVal val="visible"/>
                                      </p:to>
                                    </p:set>
                                    <p:anim calcmode="lin" valueType="num">
                                      <p:cBhvr>
                                        <p:cTn id="44" dur="1000" fill="hold"/>
                                        <p:tgtEl>
                                          <p:spTgt spid="41"/>
                                        </p:tgtEl>
                                        <p:attrNameLst>
                                          <p:attrName>ppt_w</p:attrName>
                                        </p:attrNameLst>
                                      </p:cBhvr>
                                      <p:tavLst>
                                        <p:tav tm="0">
                                          <p:val>
                                            <p:strVal val="#ppt_w+.3"/>
                                          </p:val>
                                        </p:tav>
                                        <p:tav tm="100000">
                                          <p:val>
                                            <p:strVal val="#ppt_w"/>
                                          </p:val>
                                        </p:tav>
                                      </p:tavLst>
                                    </p:anim>
                                    <p:anim calcmode="lin" valueType="num">
                                      <p:cBhvr>
                                        <p:cTn id="45" dur="1000" fill="hold"/>
                                        <p:tgtEl>
                                          <p:spTgt spid="41"/>
                                        </p:tgtEl>
                                        <p:attrNameLst>
                                          <p:attrName>ppt_h</p:attrName>
                                        </p:attrNameLst>
                                      </p:cBhvr>
                                      <p:tavLst>
                                        <p:tav tm="0">
                                          <p:val>
                                            <p:strVal val="#ppt_h"/>
                                          </p:val>
                                        </p:tav>
                                        <p:tav tm="100000">
                                          <p:val>
                                            <p:strVal val="#ppt_h"/>
                                          </p:val>
                                        </p:tav>
                                      </p:tavLst>
                                    </p:anim>
                                    <p:animEffect transition="in" filter="fade">
                                      <p:cBhvr>
                                        <p:cTn id="46" dur="1000"/>
                                        <p:tgtEl>
                                          <p:spTgt spid="41"/>
                                        </p:tgtEl>
                                      </p:cBhvr>
                                    </p:animEffect>
                                  </p:childTnLst>
                                </p:cTn>
                              </p:par>
                              <p:par>
                                <p:cTn id="47" presetID="50" presetClass="entr" presetSubtype="0" decel="100000" fill="hold" grpId="0" nodeType="withEffect">
                                  <p:stCondLst>
                                    <p:cond delay="750"/>
                                  </p:stCondLst>
                                  <p:childTnLst>
                                    <p:set>
                                      <p:cBhvr>
                                        <p:cTn id="48" dur="1" fill="hold">
                                          <p:stCondLst>
                                            <p:cond delay="0"/>
                                          </p:stCondLst>
                                        </p:cTn>
                                        <p:tgtEl>
                                          <p:spTgt spid="29"/>
                                        </p:tgtEl>
                                        <p:attrNameLst>
                                          <p:attrName>style.visibility</p:attrName>
                                        </p:attrNameLst>
                                      </p:cBhvr>
                                      <p:to>
                                        <p:strVal val="visible"/>
                                      </p:to>
                                    </p:set>
                                    <p:anim calcmode="lin" valueType="num">
                                      <p:cBhvr>
                                        <p:cTn id="49" dur="1000" fill="hold"/>
                                        <p:tgtEl>
                                          <p:spTgt spid="29"/>
                                        </p:tgtEl>
                                        <p:attrNameLst>
                                          <p:attrName>ppt_w</p:attrName>
                                        </p:attrNameLst>
                                      </p:cBhvr>
                                      <p:tavLst>
                                        <p:tav tm="0">
                                          <p:val>
                                            <p:strVal val="#ppt_w+.3"/>
                                          </p:val>
                                        </p:tav>
                                        <p:tav tm="100000">
                                          <p:val>
                                            <p:strVal val="#ppt_w"/>
                                          </p:val>
                                        </p:tav>
                                      </p:tavLst>
                                    </p:anim>
                                    <p:anim calcmode="lin" valueType="num">
                                      <p:cBhvr>
                                        <p:cTn id="50" dur="1000" fill="hold"/>
                                        <p:tgtEl>
                                          <p:spTgt spid="29"/>
                                        </p:tgtEl>
                                        <p:attrNameLst>
                                          <p:attrName>ppt_h</p:attrName>
                                        </p:attrNameLst>
                                      </p:cBhvr>
                                      <p:tavLst>
                                        <p:tav tm="0">
                                          <p:val>
                                            <p:strVal val="#ppt_h"/>
                                          </p:val>
                                        </p:tav>
                                        <p:tav tm="100000">
                                          <p:val>
                                            <p:strVal val="#ppt_h"/>
                                          </p:val>
                                        </p:tav>
                                      </p:tavLst>
                                    </p:anim>
                                    <p:animEffect transition="in" filter="fade">
                                      <p:cBhvr>
                                        <p:cTn id="51" dur="1000"/>
                                        <p:tgtEl>
                                          <p:spTgt spid="29"/>
                                        </p:tgtEl>
                                      </p:cBhvr>
                                    </p:animEffect>
                                  </p:childTnLst>
                                </p:cTn>
                              </p:par>
                              <p:par>
                                <p:cTn id="52" presetID="50" presetClass="entr" presetSubtype="0" decel="100000" fill="hold" grpId="0" nodeType="withEffect">
                                  <p:stCondLst>
                                    <p:cond delay="1000"/>
                                  </p:stCondLst>
                                  <p:childTnLst>
                                    <p:set>
                                      <p:cBhvr>
                                        <p:cTn id="53" dur="1" fill="hold">
                                          <p:stCondLst>
                                            <p:cond delay="0"/>
                                          </p:stCondLst>
                                        </p:cTn>
                                        <p:tgtEl>
                                          <p:spTgt spid="33"/>
                                        </p:tgtEl>
                                        <p:attrNameLst>
                                          <p:attrName>style.visibility</p:attrName>
                                        </p:attrNameLst>
                                      </p:cBhvr>
                                      <p:to>
                                        <p:strVal val="visible"/>
                                      </p:to>
                                    </p:set>
                                    <p:anim calcmode="lin" valueType="num">
                                      <p:cBhvr>
                                        <p:cTn id="54" dur="1000" fill="hold"/>
                                        <p:tgtEl>
                                          <p:spTgt spid="33"/>
                                        </p:tgtEl>
                                        <p:attrNameLst>
                                          <p:attrName>ppt_w</p:attrName>
                                        </p:attrNameLst>
                                      </p:cBhvr>
                                      <p:tavLst>
                                        <p:tav tm="0">
                                          <p:val>
                                            <p:strVal val="#ppt_w+.3"/>
                                          </p:val>
                                        </p:tav>
                                        <p:tav tm="100000">
                                          <p:val>
                                            <p:strVal val="#ppt_w"/>
                                          </p:val>
                                        </p:tav>
                                      </p:tavLst>
                                    </p:anim>
                                    <p:anim calcmode="lin" valueType="num">
                                      <p:cBhvr>
                                        <p:cTn id="55" dur="1000" fill="hold"/>
                                        <p:tgtEl>
                                          <p:spTgt spid="33"/>
                                        </p:tgtEl>
                                        <p:attrNameLst>
                                          <p:attrName>ppt_h</p:attrName>
                                        </p:attrNameLst>
                                      </p:cBhvr>
                                      <p:tavLst>
                                        <p:tav tm="0">
                                          <p:val>
                                            <p:strVal val="#ppt_h"/>
                                          </p:val>
                                        </p:tav>
                                        <p:tav tm="100000">
                                          <p:val>
                                            <p:strVal val="#ppt_h"/>
                                          </p:val>
                                        </p:tav>
                                      </p:tavLst>
                                    </p:anim>
                                    <p:animEffect transition="in" filter="fade">
                                      <p:cBhvr>
                                        <p:cTn id="56" dur="1000"/>
                                        <p:tgtEl>
                                          <p:spTgt spid="33"/>
                                        </p:tgtEl>
                                      </p:cBhvr>
                                    </p:animEffect>
                                  </p:childTnLst>
                                </p:cTn>
                              </p:par>
                              <p:par>
                                <p:cTn id="57" presetID="50" presetClass="entr" presetSubtype="0" decel="100000" fill="hold" grpId="0" nodeType="withEffect">
                                  <p:stCondLst>
                                    <p:cond delay="1250"/>
                                  </p:stCondLst>
                                  <p:childTnLst>
                                    <p:set>
                                      <p:cBhvr>
                                        <p:cTn id="58" dur="1" fill="hold">
                                          <p:stCondLst>
                                            <p:cond delay="0"/>
                                          </p:stCondLst>
                                        </p:cTn>
                                        <p:tgtEl>
                                          <p:spTgt spid="35"/>
                                        </p:tgtEl>
                                        <p:attrNameLst>
                                          <p:attrName>style.visibility</p:attrName>
                                        </p:attrNameLst>
                                      </p:cBhvr>
                                      <p:to>
                                        <p:strVal val="visible"/>
                                      </p:to>
                                    </p:set>
                                    <p:anim calcmode="lin" valueType="num">
                                      <p:cBhvr>
                                        <p:cTn id="59" dur="1000" fill="hold"/>
                                        <p:tgtEl>
                                          <p:spTgt spid="35"/>
                                        </p:tgtEl>
                                        <p:attrNameLst>
                                          <p:attrName>ppt_w</p:attrName>
                                        </p:attrNameLst>
                                      </p:cBhvr>
                                      <p:tavLst>
                                        <p:tav tm="0">
                                          <p:val>
                                            <p:strVal val="#ppt_w+.3"/>
                                          </p:val>
                                        </p:tav>
                                        <p:tav tm="100000">
                                          <p:val>
                                            <p:strVal val="#ppt_w"/>
                                          </p:val>
                                        </p:tav>
                                      </p:tavLst>
                                    </p:anim>
                                    <p:anim calcmode="lin" valueType="num">
                                      <p:cBhvr>
                                        <p:cTn id="60" dur="1000" fill="hold"/>
                                        <p:tgtEl>
                                          <p:spTgt spid="35"/>
                                        </p:tgtEl>
                                        <p:attrNameLst>
                                          <p:attrName>ppt_h</p:attrName>
                                        </p:attrNameLst>
                                      </p:cBhvr>
                                      <p:tavLst>
                                        <p:tav tm="0">
                                          <p:val>
                                            <p:strVal val="#ppt_h"/>
                                          </p:val>
                                        </p:tav>
                                        <p:tav tm="100000">
                                          <p:val>
                                            <p:strVal val="#ppt_h"/>
                                          </p:val>
                                        </p:tav>
                                      </p:tavLst>
                                    </p:anim>
                                    <p:animEffect transition="in" filter="fade">
                                      <p:cBhvr>
                                        <p:cTn id="61" dur="1000"/>
                                        <p:tgtEl>
                                          <p:spTgt spid="35"/>
                                        </p:tgtEl>
                                      </p:cBhvr>
                                    </p:animEffect>
                                  </p:childTnLst>
                                </p:cTn>
                              </p:par>
                            </p:childTnLst>
                          </p:cTn>
                        </p:par>
                        <p:par>
                          <p:cTn id="62" fill="hold">
                            <p:stCondLst>
                              <p:cond delay="2500"/>
                            </p:stCondLst>
                            <p:childTnLst>
                              <p:par>
                                <p:cTn id="63" presetID="22" presetClass="entr" presetSubtype="1"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up)">
                                      <p:cBhvr>
                                        <p:cTn id="65" dur="500"/>
                                        <p:tgtEl>
                                          <p:spTgt spid="38"/>
                                        </p:tgtEl>
                                      </p:cBhvr>
                                    </p:animEffect>
                                  </p:childTnLst>
                                </p:cTn>
                              </p:par>
                            </p:childTnLst>
                          </p:cTn>
                        </p:par>
                        <p:par>
                          <p:cTn id="66" fill="hold">
                            <p:stCondLst>
                              <p:cond delay="3000"/>
                            </p:stCondLst>
                            <p:childTnLst>
                              <p:par>
                                <p:cTn id="67" presetID="22" presetClass="entr" presetSubtype="1"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up)">
                                      <p:cBhvr>
                                        <p:cTn id="69" dur="500"/>
                                        <p:tgtEl>
                                          <p:spTgt spid="40"/>
                                        </p:tgtEl>
                                      </p:cBhvr>
                                    </p:animEffect>
                                  </p:childTnLst>
                                </p:cTn>
                              </p:par>
                            </p:childTnLst>
                          </p:cTn>
                        </p:par>
                        <p:par>
                          <p:cTn id="70" fill="hold">
                            <p:stCondLst>
                              <p:cond delay="3500"/>
                            </p:stCondLst>
                            <p:childTnLst>
                              <p:par>
                                <p:cTn id="71" presetID="22" presetClass="entr" presetSubtype="1"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up)">
                                      <p:cBhvr>
                                        <p:cTn id="73" dur="500"/>
                                        <p:tgtEl>
                                          <p:spTgt spid="42"/>
                                        </p:tgtEl>
                                      </p:cBhvr>
                                    </p:animEffect>
                                  </p:childTnLst>
                                </p:cTn>
                              </p:par>
                            </p:childTnLst>
                          </p:cTn>
                        </p:par>
                        <p:par>
                          <p:cTn id="74" fill="hold">
                            <p:stCondLst>
                              <p:cond delay="4000"/>
                            </p:stCondLst>
                            <p:childTnLst>
                              <p:par>
                                <p:cTn id="75" presetID="22" presetClass="entr" presetSubtype="1"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up)">
                                      <p:cBhvr>
                                        <p:cTn id="77" dur="500"/>
                                        <p:tgtEl>
                                          <p:spTgt spid="30"/>
                                        </p:tgtEl>
                                      </p:cBhvr>
                                    </p:animEffect>
                                  </p:childTnLst>
                                </p:cTn>
                              </p:par>
                            </p:childTnLst>
                          </p:cTn>
                        </p:par>
                        <p:par>
                          <p:cTn id="78" fill="hold">
                            <p:stCondLst>
                              <p:cond delay="4500"/>
                            </p:stCondLst>
                            <p:childTnLst>
                              <p:par>
                                <p:cTn id="79" presetID="22" presetClass="entr" presetSubtype="1"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wipe(up)">
                                      <p:cBhvr>
                                        <p:cTn id="81" dur="500"/>
                                        <p:tgtEl>
                                          <p:spTgt spid="34"/>
                                        </p:tgtEl>
                                      </p:cBhvr>
                                    </p:animEffect>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wipe(up)">
                                      <p:cBhvr>
                                        <p:cTn id="8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1669144" y="1745191"/>
            <a:ext cx="9013370" cy="4133095"/>
          </a:xfrm>
          <a:prstGeom prst="roundRect">
            <a:avLst>
              <a:gd name="adj" fmla="val 6483"/>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820058" y="439603"/>
            <a:ext cx="1911711" cy="1911711"/>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992425" y="611970"/>
            <a:ext cx="1566976" cy="1566976"/>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1149903" y="1041515"/>
            <a:ext cx="1252019" cy="707886"/>
          </a:xfrm>
          <a:prstGeom prst="rect">
            <a:avLst/>
          </a:prstGeom>
          <a:noFill/>
        </p:spPr>
        <p:txBody>
          <a:bodyPr wrap="square" rtlCol="0">
            <a:spAutoFit/>
          </a:bodyPr>
          <a:lstStyle/>
          <a:p>
            <a:r>
              <a:rPr lang="zh-CN" altLang="en-US" sz="4000" b="1" dirty="0">
                <a:solidFill>
                  <a:schemeClr val="tx1">
                    <a:lumMod val="75000"/>
                    <a:lumOff val="25000"/>
                  </a:schemeClr>
                </a:solidFill>
                <a:cs typeface="+mn-ea"/>
                <a:sym typeface="+mn-lt"/>
              </a:rPr>
              <a:t>前言</a:t>
            </a:r>
          </a:p>
        </p:txBody>
      </p:sp>
      <p:sp>
        <p:nvSpPr>
          <p:cNvPr id="11" name="TextBox 3"/>
          <p:cNvSpPr txBox="1"/>
          <p:nvPr/>
        </p:nvSpPr>
        <p:spPr>
          <a:xfrm>
            <a:off x="2148433" y="2635059"/>
            <a:ext cx="8282843" cy="2585323"/>
          </a:xfrm>
          <a:prstGeom prst="rect">
            <a:avLst/>
          </a:prstGeom>
          <a:noFill/>
        </p:spPr>
        <p:txBody>
          <a:bodyPr wrap="square" rtlCol="0">
            <a:spAutoFit/>
          </a:bodyPr>
          <a:lstStyle/>
          <a:p>
            <a:pPr algn="just" eaLnBrk="0" hangingPunct="0">
              <a:lnSpc>
                <a:spcPct val="150000"/>
              </a:lnSpc>
            </a:pPr>
            <a:r>
              <a:rPr lang="zh-CN" altLang="en-US" dirty="0">
                <a:solidFill>
                  <a:srgbClr val="404040"/>
                </a:solidFill>
                <a:cs typeface="+mn-ea"/>
                <a:sym typeface="+mn-lt"/>
              </a:rPr>
              <a:t>我们将继承和发扬过去工作中存在的优点，汲取经验，摒弃不足，满怀信心，以更清醒的头脑、更旺盛的斗志、更奋发的姿态和更充沛的干劲，向我们的既定目标进发！我们将继承和发扬过去工作中存在的优点，汲取经验，摒弃不足，满怀信心，以更清醒的头脑、更旺盛的斗志、更奋发的姿态和更充沛的干劲，向我们的既定目标进发我们将继承和发扬过去工作中存在的优点，汲取经验，摒弃不足，满怀信心，以更清醒的头脑、更旺盛的斗志、更奋发的姿态和更充沛的干劲。</a:t>
            </a:r>
          </a:p>
        </p:txBody>
      </p:sp>
      <p:sp>
        <p:nvSpPr>
          <p:cNvPr id="7" name="椭圆 6"/>
          <p:cNvSpPr/>
          <p:nvPr/>
        </p:nvSpPr>
        <p:spPr>
          <a:xfrm>
            <a:off x="9462791" y="5254208"/>
            <a:ext cx="1133159" cy="1066499"/>
          </a:xfrm>
          <a:prstGeom prst="ellipse">
            <a:avLst/>
          </a:prstGeom>
          <a:solidFill>
            <a:schemeClr val="bg1">
              <a:alpha val="0"/>
            </a:schemeClr>
          </a:solidFill>
          <a:ln w="38100">
            <a:solidFill>
              <a:schemeClr val="bg1"/>
            </a:solidFill>
          </a:ln>
          <a:effectLst>
            <a:outerShdw blurRad="241300" dist="317500" dir="5400000" algn="ctr" rotWithShape="0">
              <a:srgbClr val="000000">
                <a:alpha val="9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10254245" y="4925985"/>
            <a:ext cx="907558" cy="854169"/>
          </a:xfrm>
          <a:prstGeom prst="ellipse">
            <a:avLst/>
          </a:prstGeom>
          <a:solidFill>
            <a:schemeClr val="bg1">
              <a:alpha val="0"/>
            </a:schemeClr>
          </a:solidFill>
          <a:ln w="38100">
            <a:solidFill>
              <a:schemeClr val="bg1"/>
            </a:solidFill>
          </a:ln>
          <a:effectLst>
            <a:outerShdw blurRad="241300" dist="317500" dir="5400000" algn="ctr" rotWithShape="0">
              <a:srgbClr val="000000">
                <a:alpha val="9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灯片编号占位符 11"/>
          <p:cNvSpPr>
            <a:spLocks noGrp="1"/>
          </p:cNvSpPr>
          <p:nvPr>
            <p:ph type="sldNum" sz="quarter" idx="12"/>
          </p:nvPr>
        </p:nvSpPr>
        <p:spPr/>
        <p:txBody>
          <a:bodyPr/>
          <a:lstStyle/>
          <a:p>
            <a:fld id="{12F8BE05-2ABC-48F8-81A4-69F4E5C27070}" type="slidenum">
              <a:rPr lang="zh-CN" altLang="en-US" smtClean="0"/>
              <a:pPr/>
              <a:t>2</a:t>
            </a:fld>
            <a:endParaRPr lang="zh-CN" altLang="en-US"/>
          </a:p>
        </p:txBody>
      </p:sp>
      <p:sp>
        <p:nvSpPr>
          <p:cNvPr id="13" name="文本框 12"/>
          <p:cNvSpPr txBox="1"/>
          <p:nvPr/>
        </p:nvSpPr>
        <p:spPr>
          <a:xfrm>
            <a:off x="9286875" y="-1143000"/>
            <a:ext cx="877163" cy="369332"/>
          </a:xfrm>
          <a:prstGeom prst="rect">
            <a:avLst/>
          </a:prstGeom>
          <a:noFill/>
        </p:spPr>
        <p:txBody>
          <a:bodyPr wrap="none" rtlCol="0">
            <a:spAutoFit/>
          </a:bodyPr>
          <a:lstStyle/>
          <a:p>
            <a:r>
              <a:rPr lang="zh-CN" altLang="en-US" dirty="0" smtClean="0">
                <a:cs typeface="+mn-ea"/>
                <a:sym typeface="+mn-lt"/>
              </a:rPr>
              <a:t>延迟符</a:t>
            </a:r>
            <a:endParaRPr lang="zh-CN" altLang="en-US" dirty="0">
              <a:cs typeface="+mn-ea"/>
              <a:sym typeface="+mn-lt"/>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23" presetClass="entr" presetSubtype="3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strVal val="(6*min(max(#ppt_w*#ppt_h,.3),1)-7.4)/-.7*#ppt_w"/>
                                          </p:val>
                                        </p:tav>
                                        <p:tav tm="100000">
                                          <p:val>
                                            <p:strVal val="#ppt_w"/>
                                          </p:val>
                                        </p:tav>
                                      </p:tavLst>
                                    </p:anim>
                                    <p:anim calcmode="lin" valueType="num">
                                      <p:cBhvr>
                                        <p:cTn id="19" dur="500" fill="hold"/>
                                        <p:tgtEl>
                                          <p:spTgt spid="9"/>
                                        </p:tgtEl>
                                        <p:attrNameLst>
                                          <p:attrName>ppt_h</p:attrName>
                                        </p:attrNameLst>
                                      </p:cBhvr>
                                      <p:tavLst>
                                        <p:tav tm="0">
                                          <p:val>
                                            <p:strVal val="(6*min(max(#ppt_w*#ppt_h,.3),1)-7.4)/-.7*#ppt_h"/>
                                          </p:val>
                                        </p:tav>
                                        <p:tav tm="100000">
                                          <p:val>
                                            <p:strVal val="#ppt_h"/>
                                          </p:val>
                                        </p:tav>
                                      </p:tavLst>
                                    </p:anim>
                                    <p:anim calcmode="lin" valueType="num">
                                      <p:cBhvr>
                                        <p:cTn id="20" dur="500" fill="hold"/>
                                        <p:tgtEl>
                                          <p:spTgt spid="9"/>
                                        </p:tgtEl>
                                        <p:attrNameLst>
                                          <p:attrName>ppt_x</p:attrName>
                                        </p:attrNameLst>
                                      </p:cBhvr>
                                      <p:tavLst>
                                        <p:tav tm="0">
                                          <p:val>
                                            <p:fltVal val="0.5"/>
                                          </p:val>
                                        </p:tav>
                                        <p:tav tm="100000">
                                          <p:val>
                                            <p:strVal val="#ppt_x"/>
                                          </p:val>
                                        </p:tav>
                                      </p:tavLst>
                                    </p:anim>
                                    <p:anim calcmode="lin" valueType="num">
                                      <p:cBhvr>
                                        <p:cTn id="21"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23" presetClass="entr" presetSubtype="3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6*min(max(#ppt_w*#ppt_h,.3),1)-7.4)/-.7*#ppt_w"/>
                                          </p:val>
                                        </p:tav>
                                        <p:tav tm="100000">
                                          <p:val>
                                            <p:strVal val="#ppt_w"/>
                                          </p:val>
                                        </p:tav>
                                      </p:tavLst>
                                    </p:anim>
                                    <p:anim calcmode="lin" valueType="num">
                                      <p:cBhvr>
                                        <p:cTn id="26" dur="500" fill="hold"/>
                                        <p:tgtEl>
                                          <p:spTgt spid="7"/>
                                        </p:tgtEl>
                                        <p:attrNameLst>
                                          <p:attrName>ppt_h</p:attrName>
                                        </p:attrNameLst>
                                      </p:cBhvr>
                                      <p:tavLst>
                                        <p:tav tm="0">
                                          <p:val>
                                            <p:strVal val="(6*min(max(#ppt_w*#ppt_h,.3),1)-7.4)/-.7*#ppt_h"/>
                                          </p:val>
                                        </p:tav>
                                        <p:tav tm="100000">
                                          <p:val>
                                            <p:strVal val="#ppt_h"/>
                                          </p:val>
                                        </p:tav>
                                      </p:tavLst>
                                    </p:anim>
                                    <p:anim calcmode="lin" valueType="num">
                                      <p:cBhvr>
                                        <p:cTn id="27" dur="500" fill="hold"/>
                                        <p:tgtEl>
                                          <p:spTgt spid="7"/>
                                        </p:tgtEl>
                                        <p:attrNameLst>
                                          <p:attrName>ppt_x</p:attrName>
                                        </p:attrNameLst>
                                      </p:cBhvr>
                                      <p:tavLst>
                                        <p:tav tm="0">
                                          <p:val>
                                            <p:fltVal val="0.5"/>
                                          </p:val>
                                        </p:tav>
                                        <p:tav tm="100000">
                                          <p:val>
                                            <p:strVal val="#ppt_x"/>
                                          </p:val>
                                        </p:tav>
                                      </p:tavLst>
                                    </p:anim>
                                    <p:anim calcmode="lin" valueType="num">
                                      <p:cBhvr>
                                        <p:cTn id="28"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000"/>
                            </p:stCondLst>
                            <p:childTnLst>
                              <p:par>
                                <p:cTn id="30" presetID="23" presetClass="entr" presetSubtype="3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strVal val="(6*min(max(#ppt_w*#ppt_h,.3),1)-7.4)/-.7*#ppt_w"/>
                                          </p:val>
                                        </p:tav>
                                        <p:tav tm="100000">
                                          <p:val>
                                            <p:strVal val="#ppt_w"/>
                                          </p:val>
                                        </p:tav>
                                      </p:tavLst>
                                    </p:anim>
                                    <p:anim calcmode="lin" valueType="num">
                                      <p:cBhvr>
                                        <p:cTn id="33" dur="500" fill="hold"/>
                                        <p:tgtEl>
                                          <p:spTgt spid="8"/>
                                        </p:tgtEl>
                                        <p:attrNameLst>
                                          <p:attrName>ppt_h</p:attrName>
                                        </p:attrNameLst>
                                      </p:cBhvr>
                                      <p:tavLst>
                                        <p:tav tm="0">
                                          <p:val>
                                            <p:strVal val="(6*min(max(#ppt_w*#ppt_h,.3),1)-7.4)/-.7*#ppt_h"/>
                                          </p:val>
                                        </p:tav>
                                        <p:tav tm="100000">
                                          <p:val>
                                            <p:strVal val="#ppt_h"/>
                                          </p:val>
                                        </p:tav>
                                      </p:tavLst>
                                    </p:anim>
                                    <p:anim calcmode="lin" valueType="num">
                                      <p:cBhvr>
                                        <p:cTn id="34" dur="500" fill="hold"/>
                                        <p:tgtEl>
                                          <p:spTgt spid="8"/>
                                        </p:tgtEl>
                                        <p:attrNameLst>
                                          <p:attrName>ppt_x</p:attrName>
                                        </p:attrNameLst>
                                      </p:cBhvr>
                                      <p:tavLst>
                                        <p:tav tm="0">
                                          <p:val>
                                            <p:fltVal val="0.5"/>
                                          </p:val>
                                        </p:tav>
                                        <p:tav tm="100000">
                                          <p:val>
                                            <p:strVal val="#ppt_x"/>
                                          </p:val>
                                        </p:tav>
                                      </p:tavLst>
                                    </p:anim>
                                    <p:anim calcmode="lin" valueType="num">
                                      <p:cBhvr>
                                        <p:cTn id="35"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2500"/>
                            </p:stCondLst>
                            <p:childTnLst>
                              <p:par>
                                <p:cTn id="37" presetID="1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1500"/>
                                        <p:tgtEl>
                                          <p:spTgt spid="11"/>
                                        </p:tgtEl>
                                        <p:attrNameLst>
                                          <p:attrName>ppt_y</p:attrName>
                                        </p:attrNameLst>
                                      </p:cBhvr>
                                      <p:tavLst>
                                        <p:tav tm="0">
                                          <p:val>
                                            <p:strVal val="#ppt_y+#ppt_h*1.125000"/>
                                          </p:val>
                                        </p:tav>
                                        <p:tav tm="100000">
                                          <p:val>
                                            <p:strVal val="#ppt_y"/>
                                          </p:val>
                                        </p:tav>
                                      </p:tavLst>
                                    </p:anim>
                                    <p:animEffect transition="in" filter="wipe(up)">
                                      <p:cBhvr>
                                        <p:cTn id="40" dur="1500"/>
                                        <p:tgtEl>
                                          <p:spTgt spid="11"/>
                                        </p:tgtEl>
                                      </p:cBhvr>
                                    </p:animEffect>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 grpId="0" animBg="1"/>
      <p:bldP spid="6" grpId="0"/>
      <p:bldP spid="11" grpId="0"/>
      <p:bldP spid="7" grpId="0" animBg="1"/>
      <p:bldP spid="8" grpId="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2127494" y="1989728"/>
            <a:ext cx="14817" cy="3547533"/>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11" name="Rectangle 6"/>
          <p:cNvSpPr>
            <a:spLocks noChangeArrowheads="1"/>
          </p:cNvSpPr>
          <p:nvPr/>
        </p:nvSpPr>
        <p:spPr bwMode="auto">
          <a:xfrm>
            <a:off x="2404777" y="1989728"/>
            <a:ext cx="12700" cy="3547533"/>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12" name="Rectangle 7"/>
          <p:cNvSpPr>
            <a:spLocks noChangeArrowheads="1"/>
          </p:cNvSpPr>
          <p:nvPr/>
        </p:nvSpPr>
        <p:spPr bwMode="auto">
          <a:xfrm>
            <a:off x="2675710" y="1989728"/>
            <a:ext cx="12700" cy="3547533"/>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13" name="Rectangle 8"/>
          <p:cNvSpPr>
            <a:spLocks noChangeArrowheads="1"/>
          </p:cNvSpPr>
          <p:nvPr/>
        </p:nvSpPr>
        <p:spPr bwMode="auto">
          <a:xfrm>
            <a:off x="2942410" y="1989728"/>
            <a:ext cx="12700" cy="3547533"/>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14" name="Rectangle 9"/>
          <p:cNvSpPr>
            <a:spLocks noChangeArrowheads="1"/>
          </p:cNvSpPr>
          <p:nvPr/>
        </p:nvSpPr>
        <p:spPr bwMode="auto">
          <a:xfrm>
            <a:off x="3206994" y="1989728"/>
            <a:ext cx="12700" cy="3547533"/>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15" name="Rectangle 10"/>
          <p:cNvSpPr>
            <a:spLocks noChangeArrowheads="1"/>
          </p:cNvSpPr>
          <p:nvPr/>
        </p:nvSpPr>
        <p:spPr bwMode="auto">
          <a:xfrm>
            <a:off x="3484277" y="1989728"/>
            <a:ext cx="12700" cy="3547533"/>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16" name="Rectangle 11"/>
          <p:cNvSpPr>
            <a:spLocks noChangeArrowheads="1"/>
          </p:cNvSpPr>
          <p:nvPr/>
        </p:nvSpPr>
        <p:spPr bwMode="auto">
          <a:xfrm>
            <a:off x="3753094" y="1989729"/>
            <a:ext cx="14817" cy="3543300"/>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17" name="Rectangle 12"/>
          <p:cNvSpPr>
            <a:spLocks noChangeArrowheads="1"/>
          </p:cNvSpPr>
          <p:nvPr/>
        </p:nvSpPr>
        <p:spPr bwMode="auto">
          <a:xfrm>
            <a:off x="4017677" y="1989728"/>
            <a:ext cx="12700" cy="3547533"/>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18" name="Rectangle 13"/>
          <p:cNvSpPr>
            <a:spLocks noChangeArrowheads="1"/>
          </p:cNvSpPr>
          <p:nvPr/>
        </p:nvSpPr>
        <p:spPr bwMode="auto">
          <a:xfrm>
            <a:off x="4288610" y="1989729"/>
            <a:ext cx="12700" cy="3543300"/>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19" name="Rectangle 14"/>
          <p:cNvSpPr>
            <a:spLocks noChangeArrowheads="1"/>
          </p:cNvSpPr>
          <p:nvPr/>
        </p:nvSpPr>
        <p:spPr bwMode="auto">
          <a:xfrm>
            <a:off x="4568010" y="1989729"/>
            <a:ext cx="12700" cy="3543300"/>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20" name="Rectangle 15"/>
          <p:cNvSpPr>
            <a:spLocks noChangeArrowheads="1"/>
          </p:cNvSpPr>
          <p:nvPr/>
        </p:nvSpPr>
        <p:spPr bwMode="auto">
          <a:xfrm>
            <a:off x="4838944" y="1989728"/>
            <a:ext cx="14817" cy="3547533"/>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21" name="Rectangle 16"/>
          <p:cNvSpPr>
            <a:spLocks noChangeArrowheads="1"/>
          </p:cNvSpPr>
          <p:nvPr/>
        </p:nvSpPr>
        <p:spPr bwMode="auto">
          <a:xfrm>
            <a:off x="5103527" y="1989729"/>
            <a:ext cx="12700" cy="3543300"/>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22" name="Rectangle 17"/>
          <p:cNvSpPr>
            <a:spLocks noChangeArrowheads="1"/>
          </p:cNvSpPr>
          <p:nvPr/>
        </p:nvSpPr>
        <p:spPr bwMode="auto">
          <a:xfrm>
            <a:off x="5374461" y="1989728"/>
            <a:ext cx="12700" cy="3547533"/>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23" name="Freeform 18"/>
          <p:cNvSpPr/>
          <p:nvPr/>
        </p:nvSpPr>
        <p:spPr bwMode="auto">
          <a:xfrm>
            <a:off x="1805760" y="5217646"/>
            <a:ext cx="4125384" cy="16933"/>
          </a:xfrm>
          <a:custGeom>
            <a:avLst/>
            <a:gdLst>
              <a:gd name="T0" fmla="*/ 1949 w 1949"/>
              <a:gd name="T1" fmla="*/ 2 h 8"/>
              <a:gd name="T2" fmla="*/ 1949 w 1949"/>
              <a:gd name="T3" fmla="*/ 8 h 8"/>
              <a:gd name="T4" fmla="*/ 0 w 1949"/>
              <a:gd name="T5" fmla="*/ 8 h 8"/>
              <a:gd name="T6" fmla="*/ 0 w 1949"/>
              <a:gd name="T7" fmla="*/ 0 h 8"/>
              <a:gd name="T8" fmla="*/ 1949 w 1949"/>
              <a:gd name="T9" fmla="*/ 2 h 8"/>
            </a:gdLst>
            <a:ahLst/>
            <a:cxnLst>
              <a:cxn ang="0">
                <a:pos x="T0" y="T1"/>
              </a:cxn>
              <a:cxn ang="0">
                <a:pos x="T2" y="T3"/>
              </a:cxn>
              <a:cxn ang="0">
                <a:pos x="T4" y="T5"/>
              </a:cxn>
              <a:cxn ang="0">
                <a:pos x="T6" y="T7"/>
              </a:cxn>
              <a:cxn ang="0">
                <a:pos x="T8" y="T9"/>
              </a:cxn>
            </a:cxnLst>
            <a:rect l="0" t="0" r="r" b="b"/>
            <a:pathLst>
              <a:path w="1949" h="8">
                <a:moveTo>
                  <a:pt x="1949" y="2"/>
                </a:moveTo>
                <a:lnTo>
                  <a:pt x="1949" y="8"/>
                </a:lnTo>
                <a:lnTo>
                  <a:pt x="0" y="8"/>
                </a:lnTo>
                <a:lnTo>
                  <a:pt x="0" y="0"/>
                </a:lnTo>
                <a:lnTo>
                  <a:pt x="1949" y="2"/>
                </a:lnTo>
                <a:close/>
              </a:path>
            </a:pathLst>
          </a:custGeom>
          <a:solidFill>
            <a:srgbClr val="CCCCCC"/>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24" name="Rectangle 19"/>
          <p:cNvSpPr>
            <a:spLocks noChangeArrowheads="1"/>
          </p:cNvSpPr>
          <p:nvPr/>
        </p:nvSpPr>
        <p:spPr bwMode="auto">
          <a:xfrm>
            <a:off x="1805761" y="4948829"/>
            <a:ext cx="4121151" cy="12700"/>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25" name="Rectangle 20"/>
          <p:cNvSpPr>
            <a:spLocks noChangeArrowheads="1"/>
          </p:cNvSpPr>
          <p:nvPr/>
        </p:nvSpPr>
        <p:spPr bwMode="auto">
          <a:xfrm>
            <a:off x="1805761" y="4671546"/>
            <a:ext cx="4119033" cy="12700"/>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26" name="Rectangle 21"/>
          <p:cNvSpPr>
            <a:spLocks noChangeArrowheads="1"/>
          </p:cNvSpPr>
          <p:nvPr/>
        </p:nvSpPr>
        <p:spPr bwMode="auto">
          <a:xfrm>
            <a:off x="1805760" y="4400613"/>
            <a:ext cx="4125384" cy="12700"/>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27" name="Rectangle 22"/>
          <p:cNvSpPr>
            <a:spLocks noChangeArrowheads="1"/>
          </p:cNvSpPr>
          <p:nvPr/>
        </p:nvSpPr>
        <p:spPr bwMode="auto">
          <a:xfrm>
            <a:off x="1805760" y="4140262"/>
            <a:ext cx="4125384" cy="12700"/>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28" name="Rectangle 23"/>
          <p:cNvSpPr>
            <a:spLocks noChangeArrowheads="1"/>
          </p:cNvSpPr>
          <p:nvPr/>
        </p:nvSpPr>
        <p:spPr bwMode="auto">
          <a:xfrm>
            <a:off x="1820577" y="3869328"/>
            <a:ext cx="4110567" cy="16933"/>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29" name="Rectangle 24"/>
          <p:cNvSpPr>
            <a:spLocks noChangeArrowheads="1"/>
          </p:cNvSpPr>
          <p:nvPr/>
        </p:nvSpPr>
        <p:spPr bwMode="auto">
          <a:xfrm>
            <a:off x="1820576" y="3594162"/>
            <a:ext cx="4106333" cy="12700"/>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30" name="Rectangle 25"/>
          <p:cNvSpPr>
            <a:spLocks noChangeArrowheads="1"/>
          </p:cNvSpPr>
          <p:nvPr/>
        </p:nvSpPr>
        <p:spPr bwMode="auto">
          <a:xfrm>
            <a:off x="1820577" y="3323229"/>
            <a:ext cx="4110567" cy="12700"/>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31" name="Rectangle 26"/>
          <p:cNvSpPr>
            <a:spLocks noChangeArrowheads="1"/>
          </p:cNvSpPr>
          <p:nvPr/>
        </p:nvSpPr>
        <p:spPr bwMode="auto">
          <a:xfrm>
            <a:off x="1820577" y="3058646"/>
            <a:ext cx="4104217" cy="12700"/>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32" name="Rectangle 27"/>
          <p:cNvSpPr>
            <a:spLocks noChangeArrowheads="1"/>
          </p:cNvSpPr>
          <p:nvPr/>
        </p:nvSpPr>
        <p:spPr bwMode="auto">
          <a:xfrm>
            <a:off x="1820576" y="2785595"/>
            <a:ext cx="4106333" cy="12700"/>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33" name="Rectangle 28"/>
          <p:cNvSpPr>
            <a:spLocks noChangeArrowheads="1"/>
          </p:cNvSpPr>
          <p:nvPr/>
        </p:nvSpPr>
        <p:spPr bwMode="auto">
          <a:xfrm>
            <a:off x="1820576" y="2510429"/>
            <a:ext cx="4106333" cy="12700"/>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34" name="Rectangle 29"/>
          <p:cNvSpPr>
            <a:spLocks noChangeArrowheads="1"/>
          </p:cNvSpPr>
          <p:nvPr/>
        </p:nvSpPr>
        <p:spPr bwMode="auto">
          <a:xfrm>
            <a:off x="1820577" y="2239495"/>
            <a:ext cx="4104217" cy="12700"/>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35" name="Rectangle 30"/>
          <p:cNvSpPr>
            <a:spLocks noChangeArrowheads="1"/>
          </p:cNvSpPr>
          <p:nvPr/>
        </p:nvSpPr>
        <p:spPr bwMode="auto">
          <a:xfrm>
            <a:off x="1820576" y="1981262"/>
            <a:ext cx="4106333" cy="12700"/>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36" name="Rectangle 31"/>
          <p:cNvSpPr>
            <a:spLocks noChangeArrowheads="1"/>
          </p:cNvSpPr>
          <p:nvPr/>
        </p:nvSpPr>
        <p:spPr bwMode="auto">
          <a:xfrm>
            <a:off x="5647510" y="1983379"/>
            <a:ext cx="12700" cy="3543300"/>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37" name="Rectangle 32"/>
          <p:cNvSpPr>
            <a:spLocks noChangeArrowheads="1"/>
          </p:cNvSpPr>
          <p:nvPr/>
        </p:nvSpPr>
        <p:spPr bwMode="auto">
          <a:xfrm>
            <a:off x="5918443" y="1983379"/>
            <a:ext cx="12700" cy="3547533"/>
          </a:xfrm>
          <a:prstGeom prst="rect">
            <a:avLst/>
          </a:prstGeom>
          <a:solidFill>
            <a:srgbClr val="CC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38" name="Freeform 33"/>
          <p:cNvSpPr/>
          <p:nvPr/>
        </p:nvSpPr>
        <p:spPr bwMode="auto">
          <a:xfrm>
            <a:off x="1786710" y="1775946"/>
            <a:ext cx="82551" cy="3795183"/>
          </a:xfrm>
          <a:custGeom>
            <a:avLst/>
            <a:gdLst>
              <a:gd name="T0" fmla="*/ 26 w 26"/>
              <a:gd name="T1" fmla="*/ 1189 h 1202"/>
              <a:gd name="T2" fmla="*/ 13 w 26"/>
              <a:gd name="T3" fmla="*/ 1202 h 1202"/>
              <a:gd name="T4" fmla="*/ 13 w 26"/>
              <a:gd name="T5" fmla="*/ 1202 h 1202"/>
              <a:gd name="T6" fmla="*/ 0 w 26"/>
              <a:gd name="T7" fmla="*/ 1189 h 1202"/>
              <a:gd name="T8" fmla="*/ 0 w 26"/>
              <a:gd name="T9" fmla="*/ 13 h 1202"/>
              <a:gd name="T10" fmla="*/ 13 w 26"/>
              <a:gd name="T11" fmla="*/ 0 h 1202"/>
              <a:gd name="T12" fmla="*/ 13 w 26"/>
              <a:gd name="T13" fmla="*/ 0 h 1202"/>
              <a:gd name="T14" fmla="*/ 26 w 26"/>
              <a:gd name="T15" fmla="*/ 13 h 1202"/>
              <a:gd name="T16" fmla="*/ 26 w 26"/>
              <a:gd name="T17" fmla="*/ 1189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202">
                <a:moveTo>
                  <a:pt x="26" y="1189"/>
                </a:moveTo>
                <a:cubicBezTo>
                  <a:pt x="26" y="1196"/>
                  <a:pt x="20" y="1202"/>
                  <a:pt x="13" y="1202"/>
                </a:cubicBezTo>
                <a:cubicBezTo>
                  <a:pt x="13" y="1202"/>
                  <a:pt x="13" y="1202"/>
                  <a:pt x="13" y="1202"/>
                </a:cubicBezTo>
                <a:cubicBezTo>
                  <a:pt x="6" y="1202"/>
                  <a:pt x="0" y="1196"/>
                  <a:pt x="0" y="1189"/>
                </a:cubicBezTo>
                <a:cubicBezTo>
                  <a:pt x="0" y="13"/>
                  <a:pt x="0" y="13"/>
                  <a:pt x="0" y="13"/>
                </a:cubicBezTo>
                <a:cubicBezTo>
                  <a:pt x="0" y="5"/>
                  <a:pt x="6" y="0"/>
                  <a:pt x="13" y="0"/>
                </a:cubicBezTo>
                <a:cubicBezTo>
                  <a:pt x="13" y="0"/>
                  <a:pt x="13" y="0"/>
                  <a:pt x="13" y="0"/>
                </a:cubicBezTo>
                <a:cubicBezTo>
                  <a:pt x="20" y="0"/>
                  <a:pt x="26" y="5"/>
                  <a:pt x="26" y="13"/>
                </a:cubicBezTo>
                <a:lnTo>
                  <a:pt x="26" y="1189"/>
                </a:lnTo>
                <a:close/>
              </a:path>
            </a:pathLst>
          </a:custGeom>
          <a:solidFill>
            <a:schemeClr val="tx1">
              <a:lumMod val="25000"/>
              <a:lumOff val="75000"/>
            </a:schemeClr>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39" name="Freeform 34"/>
          <p:cNvSpPr/>
          <p:nvPr/>
        </p:nvSpPr>
        <p:spPr bwMode="auto">
          <a:xfrm>
            <a:off x="1786709" y="5497046"/>
            <a:ext cx="4286251" cy="78316"/>
          </a:xfrm>
          <a:custGeom>
            <a:avLst/>
            <a:gdLst>
              <a:gd name="T0" fmla="*/ 1344 w 1358"/>
              <a:gd name="T1" fmla="*/ 0 h 25"/>
              <a:gd name="T2" fmla="*/ 1358 w 1358"/>
              <a:gd name="T3" fmla="*/ 12 h 25"/>
              <a:gd name="T4" fmla="*/ 1358 w 1358"/>
              <a:gd name="T5" fmla="*/ 12 h 25"/>
              <a:gd name="T6" fmla="*/ 1344 w 1358"/>
              <a:gd name="T7" fmla="*/ 25 h 25"/>
              <a:gd name="T8" fmla="*/ 15 w 1358"/>
              <a:gd name="T9" fmla="*/ 25 h 25"/>
              <a:gd name="T10" fmla="*/ 0 w 1358"/>
              <a:gd name="T11" fmla="*/ 12 h 25"/>
              <a:gd name="T12" fmla="*/ 0 w 1358"/>
              <a:gd name="T13" fmla="*/ 12 h 25"/>
              <a:gd name="T14" fmla="*/ 15 w 1358"/>
              <a:gd name="T15" fmla="*/ 0 h 25"/>
              <a:gd name="T16" fmla="*/ 1344 w 1358"/>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8" h="25">
                <a:moveTo>
                  <a:pt x="1344" y="0"/>
                </a:moveTo>
                <a:cubicBezTo>
                  <a:pt x="1352" y="0"/>
                  <a:pt x="1358" y="5"/>
                  <a:pt x="1358" y="12"/>
                </a:cubicBezTo>
                <a:cubicBezTo>
                  <a:pt x="1358" y="12"/>
                  <a:pt x="1358" y="12"/>
                  <a:pt x="1358" y="12"/>
                </a:cubicBezTo>
                <a:cubicBezTo>
                  <a:pt x="1358" y="19"/>
                  <a:pt x="1352" y="25"/>
                  <a:pt x="1344" y="25"/>
                </a:cubicBezTo>
                <a:cubicBezTo>
                  <a:pt x="15" y="25"/>
                  <a:pt x="15" y="25"/>
                  <a:pt x="15" y="25"/>
                </a:cubicBezTo>
                <a:cubicBezTo>
                  <a:pt x="7" y="25"/>
                  <a:pt x="0" y="19"/>
                  <a:pt x="0" y="12"/>
                </a:cubicBezTo>
                <a:cubicBezTo>
                  <a:pt x="0" y="12"/>
                  <a:pt x="0" y="12"/>
                  <a:pt x="0" y="12"/>
                </a:cubicBezTo>
                <a:cubicBezTo>
                  <a:pt x="0" y="5"/>
                  <a:pt x="7" y="0"/>
                  <a:pt x="15" y="0"/>
                </a:cubicBezTo>
                <a:lnTo>
                  <a:pt x="1344" y="0"/>
                </a:lnTo>
                <a:close/>
              </a:path>
            </a:pathLst>
          </a:custGeom>
          <a:solidFill>
            <a:schemeClr val="tx1">
              <a:lumMod val="25000"/>
              <a:lumOff val="75000"/>
            </a:schemeClr>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40" name="Freeform 35"/>
          <p:cNvSpPr/>
          <p:nvPr/>
        </p:nvSpPr>
        <p:spPr bwMode="auto">
          <a:xfrm>
            <a:off x="1869261" y="3335928"/>
            <a:ext cx="4061884" cy="2156883"/>
          </a:xfrm>
          <a:custGeom>
            <a:avLst/>
            <a:gdLst>
              <a:gd name="T0" fmla="*/ 1919 w 1919"/>
              <a:gd name="T1" fmla="*/ 1019 h 1019"/>
              <a:gd name="T2" fmla="*/ 1716 w 1919"/>
              <a:gd name="T3" fmla="*/ 258 h 1019"/>
              <a:gd name="T4" fmla="*/ 1533 w 1919"/>
              <a:gd name="T5" fmla="*/ 892 h 1019"/>
              <a:gd name="T6" fmla="*/ 1299 w 1919"/>
              <a:gd name="T7" fmla="*/ 0 h 1019"/>
              <a:gd name="T8" fmla="*/ 1023 w 1919"/>
              <a:gd name="T9" fmla="*/ 897 h 1019"/>
              <a:gd name="T10" fmla="*/ 642 w 1919"/>
              <a:gd name="T11" fmla="*/ 255 h 1019"/>
              <a:gd name="T12" fmla="*/ 384 w 1919"/>
              <a:gd name="T13" fmla="*/ 767 h 1019"/>
              <a:gd name="T14" fmla="*/ 256 w 1919"/>
              <a:gd name="T15" fmla="*/ 504 h 1019"/>
              <a:gd name="T16" fmla="*/ 128 w 1919"/>
              <a:gd name="T17" fmla="*/ 767 h 1019"/>
              <a:gd name="T18" fmla="*/ 0 w 1919"/>
              <a:gd name="T19" fmla="*/ 506 h 1019"/>
              <a:gd name="T20" fmla="*/ 0 w 1919"/>
              <a:gd name="T21" fmla="*/ 1019 h 1019"/>
              <a:gd name="T22" fmla="*/ 1919 w 1919"/>
              <a:gd name="T23" fmla="*/ 1019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9" h="1019">
                <a:moveTo>
                  <a:pt x="1919" y="1019"/>
                </a:moveTo>
                <a:lnTo>
                  <a:pt x="1716" y="258"/>
                </a:lnTo>
                <a:lnTo>
                  <a:pt x="1533" y="892"/>
                </a:lnTo>
                <a:lnTo>
                  <a:pt x="1299" y="0"/>
                </a:lnTo>
                <a:lnTo>
                  <a:pt x="1023" y="897"/>
                </a:lnTo>
                <a:lnTo>
                  <a:pt x="642" y="255"/>
                </a:lnTo>
                <a:lnTo>
                  <a:pt x="384" y="767"/>
                </a:lnTo>
                <a:lnTo>
                  <a:pt x="256" y="504"/>
                </a:lnTo>
                <a:lnTo>
                  <a:pt x="128" y="767"/>
                </a:lnTo>
                <a:lnTo>
                  <a:pt x="0" y="506"/>
                </a:lnTo>
                <a:lnTo>
                  <a:pt x="0" y="1019"/>
                </a:lnTo>
                <a:lnTo>
                  <a:pt x="1919" y="1019"/>
                </a:lnTo>
                <a:close/>
              </a:path>
            </a:pathLst>
          </a:custGeom>
          <a:solidFill>
            <a:schemeClr val="tx1">
              <a:lumMod val="75000"/>
              <a:lumOff val="25000"/>
            </a:schemeClr>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41" name="Freeform 36"/>
          <p:cNvSpPr/>
          <p:nvPr/>
        </p:nvSpPr>
        <p:spPr bwMode="auto">
          <a:xfrm>
            <a:off x="1869261" y="3875679"/>
            <a:ext cx="4061884" cy="1617133"/>
          </a:xfrm>
          <a:custGeom>
            <a:avLst/>
            <a:gdLst>
              <a:gd name="T0" fmla="*/ 0 w 1919"/>
              <a:gd name="T1" fmla="*/ 764 h 764"/>
              <a:gd name="T2" fmla="*/ 253 w 1919"/>
              <a:gd name="T3" fmla="*/ 379 h 764"/>
              <a:gd name="T4" fmla="*/ 384 w 1919"/>
              <a:gd name="T5" fmla="*/ 637 h 764"/>
              <a:gd name="T6" fmla="*/ 632 w 1919"/>
              <a:gd name="T7" fmla="*/ 251 h 764"/>
              <a:gd name="T8" fmla="*/ 894 w 1919"/>
              <a:gd name="T9" fmla="*/ 642 h 764"/>
              <a:gd name="T10" fmla="*/ 1275 w 1919"/>
              <a:gd name="T11" fmla="*/ 0 h 764"/>
              <a:gd name="T12" fmla="*/ 1533 w 1919"/>
              <a:gd name="T13" fmla="*/ 512 h 764"/>
              <a:gd name="T14" fmla="*/ 1658 w 1919"/>
              <a:gd name="T15" fmla="*/ 379 h 764"/>
              <a:gd name="T16" fmla="*/ 1789 w 1919"/>
              <a:gd name="T17" fmla="*/ 512 h 764"/>
              <a:gd name="T18" fmla="*/ 1919 w 1919"/>
              <a:gd name="T19" fmla="*/ 251 h 764"/>
              <a:gd name="T20" fmla="*/ 1919 w 1919"/>
              <a:gd name="T21" fmla="*/ 764 h 764"/>
              <a:gd name="T22" fmla="*/ 0 w 1919"/>
              <a:gd name="T23"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9" h="764">
                <a:moveTo>
                  <a:pt x="0" y="764"/>
                </a:moveTo>
                <a:lnTo>
                  <a:pt x="253" y="379"/>
                </a:lnTo>
                <a:lnTo>
                  <a:pt x="384" y="637"/>
                </a:lnTo>
                <a:lnTo>
                  <a:pt x="632" y="251"/>
                </a:lnTo>
                <a:lnTo>
                  <a:pt x="894" y="642"/>
                </a:lnTo>
                <a:lnTo>
                  <a:pt x="1275" y="0"/>
                </a:lnTo>
                <a:lnTo>
                  <a:pt x="1533" y="512"/>
                </a:lnTo>
                <a:lnTo>
                  <a:pt x="1658" y="379"/>
                </a:lnTo>
                <a:lnTo>
                  <a:pt x="1789" y="512"/>
                </a:lnTo>
                <a:lnTo>
                  <a:pt x="1919" y="251"/>
                </a:lnTo>
                <a:lnTo>
                  <a:pt x="1919" y="764"/>
                </a:lnTo>
                <a:lnTo>
                  <a:pt x="0" y="764"/>
                </a:lnTo>
                <a:close/>
              </a:path>
            </a:pathLst>
          </a:custGeom>
          <a:solidFill>
            <a:schemeClr val="bg1"/>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42" name="Rectangle 104"/>
          <p:cNvSpPr>
            <a:spLocks noChangeArrowheads="1"/>
          </p:cNvSpPr>
          <p:nvPr/>
        </p:nvSpPr>
        <p:spPr bwMode="auto">
          <a:xfrm>
            <a:off x="1777170" y="6135003"/>
            <a:ext cx="212501" cy="113397"/>
          </a:xfrm>
          <a:prstGeom prst="rect">
            <a:avLst/>
          </a:prstGeom>
          <a:solidFill>
            <a:schemeClr val="bg1"/>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43" name="文本框 42"/>
          <p:cNvSpPr txBox="1"/>
          <p:nvPr/>
        </p:nvSpPr>
        <p:spPr>
          <a:xfrm>
            <a:off x="1354274" y="5389435"/>
            <a:ext cx="260008" cy="256545"/>
          </a:xfrm>
          <a:prstGeom prst="rect">
            <a:avLst/>
          </a:prstGeom>
          <a:noFill/>
        </p:spPr>
        <p:txBody>
          <a:bodyPr wrap="none" rtlCol="0">
            <a:spAutoFit/>
          </a:bodyPr>
          <a:lstStyle/>
          <a:p>
            <a:pPr defTabSz="1218565" eaLnBrk="0" fontAlgn="base" hangingPunct="0">
              <a:spcBef>
                <a:spcPct val="0"/>
              </a:spcBef>
              <a:spcAft>
                <a:spcPct val="0"/>
              </a:spcAft>
            </a:pPr>
            <a:r>
              <a:rPr lang="en-US" altLang="zh-CN" sz="1065" dirty="0">
                <a:solidFill>
                  <a:schemeClr val="tx1">
                    <a:lumMod val="75000"/>
                    <a:lumOff val="25000"/>
                  </a:schemeClr>
                </a:solidFill>
                <a:cs typeface="+mn-ea"/>
                <a:sym typeface="+mn-lt"/>
              </a:rPr>
              <a:t>0</a:t>
            </a:r>
            <a:endParaRPr lang="zh-CN" altLang="en-US" sz="1065" dirty="0">
              <a:solidFill>
                <a:schemeClr val="tx1">
                  <a:lumMod val="75000"/>
                  <a:lumOff val="25000"/>
                </a:schemeClr>
              </a:solidFill>
              <a:cs typeface="+mn-ea"/>
              <a:sym typeface="+mn-lt"/>
            </a:endParaRPr>
          </a:p>
        </p:txBody>
      </p:sp>
      <p:sp>
        <p:nvSpPr>
          <p:cNvPr id="44" name="文本框 43"/>
          <p:cNvSpPr txBox="1"/>
          <p:nvPr/>
        </p:nvSpPr>
        <p:spPr>
          <a:xfrm>
            <a:off x="1289125" y="5122855"/>
            <a:ext cx="311304" cy="256545"/>
          </a:xfrm>
          <a:prstGeom prst="rect">
            <a:avLst/>
          </a:prstGeom>
          <a:noFill/>
        </p:spPr>
        <p:txBody>
          <a:bodyPr wrap="none" rtlCol="0">
            <a:spAutoFit/>
          </a:bodyPr>
          <a:lstStyle/>
          <a:p>
            <a:pPr defTabSz="1218565" eaLnBrk="0" fontAlgn="base" hangingPunct="0">
              <a:spcBef>
                <a:spcPct val="0"/>
              </a:spcBef>
              <a:spcAft>
                <a:spcPct val="0"/>
              </a:spcAft>
            </a:pPr>
            <a:r>
              <a:rPr lang="en-US" altLang="zh-CN" sz="1065" dirty="0">
                <a:solidFill>
                  <a:schemeClr val="tx1">
                    <a:lumMod val="75000"/>
                    <a:lumOff val="25000"/>
                  </a:schemeClr>
                </a:solidFill>
                <a:cs typeface="+mn-ea"/>
                <a:sym typeface="+mn-lt"/>
              </a:rPr>
              <a:t>10</a:t>
            </a:r>
            <a:endParaRPr lang="zh-CN" altLang="en-US" sz="1065" dirty="0">
              <a:solidFill>
                <a:schemeClr val="tx1">
                  <a:lumMod val="75000"/>
                  <a:lumOff val="25000"/>
                </a:schemeClr>
              </a:solidFill>
              <a:cs typeface="+mn-ea"/>
              <a:sym typeface="+mn-lt"/>
            </a:endParaRPr>
          </a:p>
        </p:txBody>
      </p:sp>
      <p:sp>
        <p:nvSpPr>
          <p:cNvPr id="45" name="文本框 44"/>
          <p:cNvSpPr txBox="1"/>
          <p:nvPr/>
        </p:nvSpPr>
        <p:spPr>
          <a:xfrm>
            <a:off x="1289125" y="4806209"/>
            <a:ext cx="335348" cy="256545"/>
          </a:xfrm>
          <a:prstGeom prst="rect">
            <a:avLst/>
          </a:prstGeom>
          <a:noFill/>
        </p:spPr>
        <p:txBody>
          <a:bodyPr wrap="none" rtlCol="0">
            <a:spAutoFit/>
          </a:bodyPr>
          <a:lstStyle/>
          <a:p>
            <a:pPr defTabSz="1218565" eaLnBrk="0" fontAlgn="base" hangingPunct="0">
              <a:spcBef>
                <a:spcPct val="0"/>
              </a:spcBef>
              <a:spcAft>
                <a:spcPct val="0"/>
              </a:spcAft>
            </a:pPr>
            <a:r>
              <a:rPr lang="en-US" altLang="zh-CN" sz="1065" dirty="0">
                <a:solidFill>
                  <a:schemeClr val="tx1">
                    <a:lumMod val="75000"/>
                    <a:lumOff val="25000"/>
                  </a:schemeClr>
                </a:solidFill>
                <a:cs typeface="+mn-ea"/>
                <a:sym typeface="+mn-lt"/>
              </a:rPr>
              <a:t>20</a:t>
            </a:r>
            <a:endParaRPr lang="zh-CN" altLang="en-US" sz="1065" dirty="0">
              <a:solidFill>
                <a:schemeClr val="tx1">
                  <a:lumMod val="75000"/>
                  <a:lumOff val="25000"/>
                </a:schemeClr>
              </a:solidFill>
              <a:cs typeface="+mn-ea"/>
              <a:sym typeface="+mn-lt"/>
            </a:endParaRPr>
          </a:p>
        </p:txBody>
      </p:sp>
      <p:sp>
        <p:nvSpPr>
          <p:cNvPr id="46" name="文本框 45"/>
          <p:cNvSpPr txBox="1"/>
          <p:nvPr/>
        </p:nvSpPr>
        <p:spPr>
          <a:xfrm>
            <a:off x="1289125" y="4539629"/>
            <a:ext cx="335348" cy="256545"/>
          </a:xfrm>
          <a:prstGeom prst="rect">
            <a:avLst/>
          </a:prstGeom>
          <a:noFill/>
        </p:spPr>
        <p:txBody>
          <a:bodyPr wrap="none" rtlCol="0">
            <a:spAutoFit/>
          </a:bodyPr>
          <a:lstStyle/>
          <a:p>
            <a:pPr defTabSz="1218565" eaLnBrk="0" fontAlgn="base" hangingPunct="0">
              <a:spcBef>
                <a:spcPct val="0"/>
              </a:spcBef>
              <a:spcAft>
                <a:spcPct val="0"/>
              </a:spcAft>
            </a:pPr>
            <a:r>
              <a:rPr lang="en-US" altLang="zh-CN" sz="1065" dirty="0">
                <a:solidFill>
                  <a:schemeClr val="tx1">
                    <a:lumMod val="75000"/>
                    <a:lumOff val="25000"/>
                  </a:schemeClr>
                </a:solidFill>
                <a:cs typeface="+mn-ea"/>
                <a:sym typeface="+mn-lt"/>
              </a:rPr>
              <a:t>30</a:t>
            </a:r>
            <a:endParaRPr lang="zh-CN" altLang="en-US" sz="1065" dirty="0">
              <a:solidFill>
                <a:schemeClr val="tx1">
                  <a:lumMod val="75000"/>
                  <a:lumOff val="25000"/>
                </a:schemeClr>
              </a:solidFill>
              <a:cs typeface="+mn-ea"/>
              <a:sym typeface="+mn-lt"/>
            </a:endParaRPr>
          </a:p>
        </p:txBody>
      </p:sp>
      <p:sp>
        <p:nvSpPr>
          <p:cNvPr id="47" name="文本框 46"/>
          <p:cNvSpPr txBox="1"/>
          <p:nvPr/>
        </p:nvSpPr>
        <p:spPr>
          <a:xfrm>
            <a:off x="1289125" y="4262710"/>
            <a:ext cx="335348" cy="256545"/>
          </a:xfrm>
          <a:prstGeom prst="rect">
            <a:avLst/>
          </a:prstGeom>
          <a:noFill/>
        </p:spPr>
        <p:txBody>
          <a:bodyPr wrap="none" rtlCol="0">
            <a:spAutoFit/>
          </a:bodyPr>
          <a:lstStyle/>
          <a:p>
            <a:pPr defTabSz="1218565" eaLnBrk="0" fontAlgn="base" hangingPunct="0">
              <a:spcBef>
                <a:spcPct val="0"/>
              </a:spcBef>
              <a:spcAft>
                <a:spcPct val="0"/>
              </a:spcAft>
            </a:pPr>
            <a:r>
              <a:rPr lang="en-US" altLang="zh-CN" sz="1065" dirty="0">
                <a:solidFill>
                  <a:schemeClr val="tx1">
                    <a:lumMod val="75000"/>
                    <a:lumOff val="25000"/>
                  </a:schemeClr>
                </a:solidFill>
                <a:cs typeface="+mn-ea"/>
                <a:sym typeface="+mn-lt"/>
              </a:rPr>
              <a:t>40</a:t>
            </a:r>
            <a:endParaRPr lang="zh-CN" altLang="en-US" sz="1065" dirty="0">
              <a:solidFill>
                <a:schemeClr val="tx1">
                  <a:lumMod val="75000"/>
                  <a:lumOff val="25000"/>
                </a:schemeClr>
              </a:solidFill>
              <a:cs typeface="+mn-ea"/>
              <a:sym typeface="+mn-lt"/>
            </a:endParaRPr>
          </a:p>
        </p:txBody>
      </p:sp>
      <p:sp>
        <p:nvSpPr>
          <p:cNvPr id="48" name="文本框 47"/>
          <p:cNvSpPr txBox="1"/>
          <p:nvPr/>
        </p:nvSpPr>
        <p:spPr>
          <a:xfrm>
            <a:off x="1289125" y="4009333"/>
            <a:ext cx="335348" cy="256545"/>
          </a:xfrm>
          <a:prstGeom prst="rect">
            <a:avLst/>
          </a:prstGeom>
          <a:noFill/>
        </p:spPr>
        <p:txBody>
          <a:bodyPr wrap="none" rtlCol="0">
            <a:spAutoFit/>
          </a:bodyPr>
          <a:lstStyle/>
          <a:p>
            <a:pPr defTabSz="1218565" eaLnBrk="0" fontAlgn="base" hangingPunct="0">
              <a:spcBef>
                <a:spcPct val="0"/>
              </a:spcBef>
              <a:spcAft>
                <a:spcPct val="0"/>
              </a:spcAft>
            </a:pPr>
            <a:r>
              <a:rPr lang="en-US" altLang="zh-CN" sz="1065" dirty="0">
                <a:solidFill>
                  <a:schemeClr val="tx1">
                    <a:lumMod val="75000"/>
                    <a:lumOff val="25000"/>
                  </a:schemeClr>
                </a:solidFill>
                <a:cs typeface="+mn-ea"/>
                <a:sym typeface="+mn-lt"/>
              </a:rPr>
              <a:t>50</a:t>
            </a:r>
            <a:endParaRPr lang="zh-CN" altLang="en-US" sz="1065" dirty="0">
              <a:solidFill>
                <a:schemeClr val="tx1">
                  <a:lumMod val="75000"/>
                  <a:lumOff val="25000"/>
                </a:schemeClr>
              </a:solidFill>
              <a:cs typeface="+mn-ea"/>
              <a:sym typeface="+mn-lt"/>
            </a:endParaRPr>
          </a:p>
        </p:txBody>
      </p:sp>
      <p:sp>
        <p:nvSpPr>
          <p:cNvPr id="49" name="文本框 48"/>
          <p:cNvSpPr txBox="1"/>
          <p:nvPr/>
        </p:nvSpPr>
        <p:spPr>
          <a:xfrm>
            <a:off x="1289125" y="3723369"/>
            <a:ext cx="335348" cy="256545"/>
          </a:xfrm>
          <a:prstGeom prst="rect">
            <a:avLst/>
          </a:prstGeom>
          <a:noFill/>
        </p:spPr>
        <p:txBody>
          <a:bodyPr wrap="none" rtlCol="0">
            <a:spAutoFit/>
          </a:bodyPr>
          <a:lstStyle/>
          <a:p>
            <a:pPr defTabSz="1218565" eaLnBrk="0" fontAlgn="base" hangingPunct="0">
              <a:spcBef>
                <a:spcPct val="0"/>
              </a:spcBef>
              <a:spcAft>
                <a:spcPct val="0"/>
              </a:spcAft>
            </a:pPr>
            <a:r>
              <a:rPr lang="en-US" altLang="zh-CN" sz="1065" dirty="0">
                <a:solidFill>
                  <a:schemeClr val="tx1">
                    <a:lumMod val="75000"/>
                    <a:lumOff val="25000"/>
                  </a:schemeClr>
                </a:solidFill>
                <a:cs typeface="+mn-ea"/>
                <a:sym typeface="+mn-lt"/>
              </a:rPr>
              <a:t>60</a:t>
            </a:r>
            <a:endParaRPr lang="zh-CN" altLang="en-US" sz="1065" dirty="0">
              <a:solidFill>
                <a:schemeClr val="tx1">
                  <a:lumMod val="75000"/>
                  <a:lumOff val="25000"/>
                </a:schemeClr>
              </a:solidFill>
              <a:cs typeface="+mn-ea"/>
              <a:sym typeface="+mn-lt"/>
            </a:endParaRPr>
          </a:p>
        </p:txBody>
      </p:sp>
      <p:sp>
        <p:nvSpPr>
          <p:cNvPr id="50" name="文本框 49"/>
          <p:cNvSpPr txBox="1"/>
          <p:nvPr/>
        </p:nvSpPr>
        <p:spPr>
          <a:xfrm>
            <a:off x="1289125" y="3463233"/>
            <a:ext cx="311304" cy="256545"/>
          </a:xfrm>
          <a:prstGeom prst="rect">
            <a:avLst/>
          </a:prstGeom>
          <a:noFill/>
        </p:spPr>
        <p:txBody>
          <a:bodyPr wrap="none" rtlCol="0">
            <a:spAutoFit/>
          </a:bodyPr>
          <a:lstStyle/>
          <a:p>
            <a:pPr defTabSz="1218565" eaLnBrk="0" fontAlgn="base" hangingPunct="0">
              <a:spcBef>
                <a:spcPct val="0"/>
              </a:spcBef>
              <a:spcAft>
                <a:spcPct val="0"/>
              </a:spcAft>
            </a:pPr>
            <a:r>
              <a:rPr lang="en-US" altLang="zh-CN" sz="1065" dirty="0">
                <a:solidFill>
                  <a:schemeClr val="tx1">
                    <a:lumMod val="75000"/>
                    <a:lumOff val="25000"/>
                  </a:schemeClr>
                </a:solidFill>
                <a:cs typeface="+mn-ea"/>
                <a:sym typeface="+mn-lt"/>
              </a:rPr>
              <a:t>70</a:t>
            </a:r>
            <a:endParaRPr lang="zh-CN" altLang="en-US" sz="1065" dirty="0">
              <a:solidFill>
                <a:schemeClr val="tx1">
                  <a:lumMod val="75000"/>
                  <a:lumOff val="25000"/>
                </a:schemeClr>
              </a:solidFill>
              <a:cs typeface="+mn-ea"/>
              <a:sym typeface="+mn-lt"/>
            </a:endParaRPr>
          </a:p>
        </p:txBody>
      </p:sp>
      <p:sp>
        <p:nvSpPr>
          <p:cNvPr id="51" name="文本框 50"/>
          <p:cNvSpPr txBox="1"/>
          <p:nvPr/>
        </p:nvSpPr>
        <p:spPr>
          <a:xfrm>
            <a:off x="1289125" y="3178977"/>
            <a:ext cx="335348" cy="256545"/>
          </a:xfrm>
          <a:prstGeom prst="rect">
            <a:avLst/>
          </a:prstGeom>
          <a:noFill/>
        </p:spPr>
        <p:txBody>
          <a:bodyPr wrap="none" rtlCol="0">
            <a:spAutoFit/>
          </a:bodyPr>
          <a:lstStyle/>
          <a:p>
            <a:pPr defTabSz="1218565" eaLnBrk="0" fontAlgn="base" hangingPunct="0">
              <a:spcBef>
                <a:spcPct val="0"/>
              </a:spcBef>
              <a:spcAft>
                <a:spcPct val="0"/>
              </a:spcAft>
            </a:pPr>
            <a:r>
              <a:rPr lang="en-US" altLang="zh-CN" sz="1065" dirty="0">
                <a:solidFill>
                  <a:schemeClr val="tx1">
                    <a:lumMod val="75000"/>
                    <a:lumOff val="25000"/>
                  </a:schemeClr>
                </a:solidFill>
                <a:cs typeface="+mn-ea"/>
                <a:sym typeface="+mn-lt"/>
              </a:rPr>
              <a:t>80</a:t>
            </a:r>
            <a:endParaRPr lang="zh-CN" altLang="en-US" sz="1065" dirty="0">
              <a:solidFill>
                <a:schemeClr val="tx1">
                  <a:lumMod val="75000"/>
                  <a:lumOff val="25000"/>
                </a:schemeClr>
              </a:solidFill>
              <a:cs typeface="+mn-ea"/>
              <a:sym typeface="+mn-lt"/>
            </a:endParaRPr>
          </a:p>
        </p:txBody>
      </p:sp>
      <p:sp>
        <p:nvSpPr>
          <p:cNvPr id="52" name="文本框 51"/>
          <p:cNvSpPr txBox="1"/>
          <p:nvPr/>
        </p:nvSpPr>
        <p:spPr>
          <a:xfrm>
            <a:off x="1289125" y="2925599"/>
            <a:ext cx="335348" cy="256545"/>
          </a:xfrm>
          <a:prstGeom prst="rect">
            <a:avLst/>
          </a:prstGeom>
          <a:noFill/>
        </p:spPr>
        <p:txBody>
          <a:bodyPr wrap="none" rtlCol="0">
            <a:spAutoFit/>
          </a:bodyPr>
          <a:lstStyle/>
          <a:p>
            <a:pPr defTabSz="1218565" eaLnBrk="0" fontAlgn="base" hangingPunct="0">
              <a:spcBef>
                <a:spcPct val="0"/>
              </a:spcBef>
              <a:spcAft>
                <a:spcPct val="0"/>
              </a:spcAft>
            </a:pPr>
            <a:r>
              <a:rPr lang="en-US" altLang="zh-CN" sz="1065" dirty="0">
                <a:solidFill>
                  <a:schemeClr val="tx1">
                    <a:lumMod val="75000"/>
                    <a:lumOff val="25000"/>
                  </a:schemeClr>
                </a:solidFill>
                <a:cs typeface="+mn-ea"/>
                <a:sym typeface="+mn-lt"/>
              </a:rPr>
              <a:t>90</a:t>
            </a:r>
            <a:endParaRPr lang="zh-CN" altLang="en-US" sz="1065" dirty="0">
              <a:solidFill>
                <a:schemeClr val="tx1">
                  <a:lumMod val="75000"/>
                  <a:lumOff val="25000"/>
                </a:schemeClr>
              </a:solidFill>
              <a:cs typeface="+mn-ea"/>
              <a:sym typeface="+mn-lt"/>
            </a:endParaRPr>
          </a:p>
        </p:txBody>
      </p:sp>
      <p:sp>
        <p:nvSpPr>
          <p:cNvPr id="53" name="文本框 52"/>
          <p:cNvSpPr txBox="1"/>
          <p:nvPr/>
        </p:nvSpPr>
        <p:spPr>
          <a:xfrm>
            <a:off x="1230904" y="2639635"/>
            <a:ext cx="385042" cy="256545"/>
          </a:xfrm>
          <a:prstGeom prst="rect">
            <a:avLst/>
          </a:prstGeom>
          <a:noFill/>
        </p:spPr>
        <p:txBody>
          <a:bodyPr wrap="none" rtlCol="0">
            <a:spAutoFit/>
          </a:bodyPr>
          <a:lstStyle/>
          <a:p>
            <a:pPr defTabSz="1218565" eaLnBrk="0" fontAlgn="base" hangingPunct="0">
              <a:spcBef>
                <a:spcPct val="0"/>
              </a:spcBef>
              <a:spcAft>
                <a:spcPct val="0"/>
              </a:spcAft>
            </a:pPr>
            <a:r>
              <a:rPr lang="en-US" altLang="zh-CN" sz="1065" dirty="0">
                <a:solidFill>
                  <a:schemeClr val="tx1">
                    <a:lumMod val="75000"/>
                    <a:lumOff val="25000"/>
                  </a:schemeClr>
                </a:solidFill>
                <a:cs typeface="+mn-ea"/>
                <a:sym typeface="+mn-lt"/>
              </a:rPr>
              <a:t>100</a:t>
            </a:r>
            <a:endParaRPr lang="zh-CN" altLang="en-US" sz="1065" dirty="0">
              <a:solidFill>
                <a:schemeClr val="tx1">
                  <a:lumMod val="75000"/>
                  <a:lumOff val="25000"/>
                </a:schemeClr>
              </a:solidFill>
              <a:cs typeface="+mn-ea"/>
              <a:sym typeface="+mn-lt"/>
            </a:endParaRPr>
          </a:p>
        </p:txBody>
      </p:sp>
      <p:sp>
        <p:nvSpPr>
          <p:cNvPr id="54" name="文本框 53"/>
          <p:cNvSpPr txBox="1"/>
          <p:nvPr/>
        </p:nvSpPr>
        <p:spPr>
          <a:xfrm>
            <a:off x="1230904" y="2360235"/>
            <a:ext cx="364202" cy="256545"/>
          </a:xfrm>
          <a:prstGeom prst="rect">
            <a:avLst/>
          </a:prstGeom>
          <a:noFill/>
        </p:spPr>
        <p:txBody>
          <a:bodyPr wrap="none" rtlCol="0">
            <a:spAutoFit/>
          </a:bodyPr>
          <a:lstStyle/>
          <a:p>
            <a:pPr defTabSz="1218565" eaLnBrk="0" fontAlgn="base" hangingPunct="0">
              <a:spcBef>
                <a:spcPct val="0"/>
              </a:spcBef>
              <a:spcAft>
                <a:spcPct val="0"/>
              </a:spcAft>
            </a:pPr>
            <a:r>
              <a:rPr lang="en-US" altLang="zh-CN" sz="1065" dirty="0">
                <a:solidFill>
                  <a:schemeClr val="tx1">
                    <a:lumMod val="75000"/>
                    <a:lumOff val="25000"/>
                  </a:schemeClr>
                </a:solidFill>
                <a:cs typeface="+mn-ea"/>
                <a:sym typeface="+mn-lt"/>
              </a:rPr>
              <a:t>110</a:t>
            </a:r>
            <a:endParaRPr lang="zh-CN" altLang="en-US" sz="1065" dirty="0">
              <a:solidFill>
                <a:schemeClr val="tx1">
                  <a:lumMod val="75000"/>
                  <a:lumOff val="25000"/>
                </a:schemeClr>
              </a:solidFill>
              <a:cs typeface="+mn-ea"/>
              <a:sym typeface="+mn-lt"/>
            </a:endParaRPr>
          </a:p>
        </p:txBody>
      </p:sp>
      <p:sp>
        <p:nvSpPr>
          <p:cNvPr id="55" name="文本框 54"/>
          <p:cNvSpPr txBox="1"/>
          <p:nvPr/>
        </p:nvSpPr>
        <p:spPr>
          <a:xfrm>
            <a:off x="1230904" y="2089302"/>
            <a:ext cx="364202" cy="256545"/>
          </a:xfrm>
          <a:prstGeom prst="rect">
            <a:avLst/>
          </a:prstGeom>
          <a:noFill/>
        </p:spPr>
        <p:txBody>
          <a:bodyPr wrap="none" rtlCol="0">
            <a:spAutoFit/>
          </a:bodyPr>
          <a:lstStyle/>
          <a:p>
            <a:pPr defTabSz="1218565" eaLnBrk="0" fontAlgn="base" hangingPunct="0">
              <a:spcBef>
                <a:spcPct val="0"/>
              </a:spcBef>
              <a:spcAft>
                <a:spcPct val="0"/>
              </a:spcAft>
            </a:pPr>
            <a:r>
              <a:rPr lang="en-US" altLang="zh-CN" sz="1065" dirty="0">
                <a:solidFill>
                  <a:schemeClr val="tx1">
                    <a:lumMod val="75000"/>
                    <a:lumOff val="25000"/>
                  </a:schemeClr>
                </a:solidFill>
                <a:cs typeface="+mn-ea"/>
                <a:sym typeface="+mn-lt"/>
              </a:rPr>
              <a:t>110</a:t>
            </a:r>
            <a:endParaRPr lang="zh-CN" altLang="en-US" sz="1065" dirty="0">
              <a:solidFill>
                <a:schemeClr val="tx1">
                  <a:lumMod val="75000"/>
                  <a:lumOff val="25000"/>
                </a:schemeClr>
              </a:solidFill>
              <a:cs typeface="+mn-ea"/>
              <a:sym typeface="+mn-lt"/>
            </a:endParaRPr>
          </a:p>
        </p:txBody>
      </p:sp>
      <p:sp>
        <p:nvSpPr>
          <p:cNvPr id="56" name="文本框 55"/>
          <p:cNvSpPr txBox="1"/>
          <p:nvPr/>
        </p:nvSpPr>
        <p:spPr>
          <a:xfrm>
            <a:off x="1230904" y="1826835"/>
            <a:ext cx="380232" cy="256545"/>
          </a:xfrm>
          <a:prstGeom prst="rect">
            <a:avLst/>
          </a:prstGeom>
          <a:noFill/>
        </p:spPr>
        <p:txBody>
          <a:bodyPr wrap="none" rtlCol="0">
            <a:spAutoFit/>
          </a:bodyPr>
          <a:lstStyle/>
          <a:p>
            <a:pPr defTabSz="1218565" eaLnBrk="0" fontAlgn="base" hangingPunct="0">
              <a:spcBef>
                <a:spcPct val="0"/>
              </a:spcBef>
              <a:spcAft>
                <a:spcPct val="0"/>
              </a:spcAft>
            </a:pPr>
            <a:r>
              <a:rPr lang="en-US" altLang="zh-CN" sz="1065" dirty="0">
                <a:solidFill>
                  <a:schemeClr val="tx1">
                    <a:lumMod val="75000"/>
                    <a:lumOff val="25000"/>
                  </a:schemeClr>
                </a:solidFill>
                <a:cs typeface="+mn-ea"/>
                <a:sym typeface="+mn-lt"/>
              </a:rPr>
              <a:t>120</a:t>
            </a:r>
            <a:endParaRPr lang="zh-CN" altLang="en-US" sz="1065" dirty="0">
              <a:solidFill>
                <a:schemeClr val="tx1">
                  <a:lumMod val="75000"/>
                  <a:lumOff val="25000"/>
                </a:schemeClr>
              </a:solidFill>
              <a:cs typeface="+mn-ea"/>
              <a:sym typeface="+mn-lt"/>
            </a:endParaRPr>
          </a:p>
        </p:txBody>
      </p:sp>
      <p:sp>
        <p:nvSpPr>
          <p:cNvPr id="57" name="文本框 56"/>
          <p:cNvSpPr txBox="1"/>
          <p:nvPr/>
        </p:nvSpPr>
        <p:spPr>
          <a:xfrm>
            <a:off x="1915659" y="5596989"/>
            <a:ext cx="311304" cy="256545"/>
          </a:xfrm>
          <a:prstGeom prst="rect">
            <a:avLst/>
          </a:prstGeom>
          <a:noFill/>
        </p:spPr>
        <p:txBody>
          <a:bodyPr wrap="none" rtlCol="0">
            <a:spAutoFit/>
          </a:bodyPr>
          <a:lstStyle/>
          <a:p>
            <a:pPr defTabSz="1218565" eaLnBrk="0" fontAlgn="base" hangingPunct="0">
              <a:spcBef>
                <a:spcPct val="0"/>
              </a:spcBef>
              <a:spcAft>
                <a:spcPct val="0"/>
              </a:spcAft>
            </a:pPr>
            <a:r>
              <a:rPr lang="en-US" altLang="zh-CN" sz="1065" dirty="0">
                <a:solidFill>
                  <a:schemeClr val="tx1">
                    <a:lumMod val="75000"/>
                    <a:lumOff val="25000"/>
                  </a:schemeClr>
                </a:solidFill>
                <a:cs typeface="+mn-ea"/>
                <a:sym typeface="+mn-lt"/>
              </a:rPr>
              <a:t>10</a:t>
            </a:r>
            <a:endParaRPr lang="zh-CN" altLang="en-US" sz="1065" dirty="0">
              <a:solidFill>
                <a:schemeClr val="tx1">
                  <a:lumMod val="75000"/>
                  <a:lumOff val="25000"/>
                </a:schemeClr>
              </a:solidFill>
              <a:cs typeface="+mn-ea"/>
              <a:sym typeface="+mn-lt"/>
            </a:endParaRPr>
          </a:p>
        </p:txBody>
      </p:sp>
      <p:sp>
        <p:nvSpPr>
          <p:cNvPr id="58" name="文本框 57"/>
          <p:cNvSpPr txBox="1"/>
          <p:nvPr/>
        </p:nvSpPr>
        <p:spPr>
          <a:xfrm>
            <a:off x="2211992" y="5596989"/>
            <a:ext cx="335348" cy="256545"/>
          </a:xfrm>
          <a:prstGeom prst="rect">
            <a:avLst/>
          </a:prstGeom>
          <a:noFill/>
        </p:spPr>
        <p:txBody>
          <a:bodyPr wrap="none" rtlCol="0">
            <a:spAutoFit/>
          </a:bodyPr>
          <a:lstStyle/>
          <a:p>
            <a:pPr defTabSz="1218565" eaLnBrk="0" fontAlgn="base" hangingPunct="0">
              <a:spcBef>
                <a:spcPct val="0"/>
              </a:spcBef>
              <a:spcAft>
                <a:spcPct val="0"/>
              </a:spcAft>
            </a:pPr>
            <a:r>
              <a:rPr lang="en-US" altLang="zh-CN" sz="1065" dirty="0">
                <a:solidFill>
                  <a:schemeClr val="tx1">
                    <a:lumMod val="75000"/>
                    <a:lumOff val="25000"/>
                  </a:schemeClr>
                </a:solidFill>
                <a:cs typeface="+mn-ea"/>
                <a:sym typeface="+mn-lt"/>
              </a:rPr>
              <a:t>20</a:t>
            </a:r>
            <a:endParaRPr lang="zh-CN" altLang="en-US" sz="1065" dirty="0">
              <a:solidFill>
                <a:schemeClr val="tx1">
                  <a:lumMod val="75000"/>
                  <a:lumOff val="25000"/>
                </a:schemeClr>
              </a:solidFill>
              <a:cs typeface="+mn-ea"/>
              <a:sym typeface="+mn-lt"/>
            </a:endParaRPr>
          </a:p>
        </p:txBody>
      </p:sp>
      <p:sp>
        <p:nvSpPr>
          <p:cNvPr id="59" name="文本框 58"/>
          <p:cNvSpPr txBox="1"/>
          <p:nvPr/>
        </p:nvSpPr>
        <p:spPr>
          <a:xfrm>
            <a:off x="2465992" y="5596989"/>
            <a:ext cx="335348" cy="256545"/>
          </a:xfrm>
          <a:prstGeom prst="rect">
            <a:avLst/>
          </a:prstGeom>
          <a:noFill/>
        </p:spPr>
        <p:txBody>
          <a:bodyPr wrap="none" rtlCol="0">
            <a:spAutoFit/>
          </a:bodyPr>
          <a:lstStyle/>
          <a:p>
            <a:pPr defTabSz="1218565" eaLnBrk="0" fontAlgn="base" hangingPunct="0">
              <a:spcBef>
                <a:spcPct val="0"/>
              </a:spcBef>
              <a:spcAft>
                <a:spcPct val="0"/>
              </a:spcAft>
            </a:pPr>
            <a:r>
              <a:rPr lang="en-US" altLang="zh-CN" sz="1065" dirty="0">
                <a:solidFill>
                  <a:schemeClr val="tx1">
                    <a:lumMod val="75000"/>
                    <a:lumOff val="25000"/>
                  </a:schemeClr>
                </a:solidFill>
                <a:cs typeface="+mn-ea"/>
                <a:sym typeface="+mn-lt"/>
              </a:rPr>
              <a:t>30</a:t>
            </a:r>
            <a:endParaRPr lang="zh-CN" altLang="en-US" sz="1065" dirty="0">
              <a:solidFill>
                <a:schemeClr val="tx1">
                  <a:lumMod val="75000"/>
                  <a:lumOff val="25000"/>
                </a:schemeClr>
              </a:solidFill>
              <a:cs typeface="+mn-ea"/>
              <a:sym typeface="+mn-lt"/>
            </a:endParaRPr>
          </a:p>
        </p:txBody>
      </p:sp>
      <p:sp>
        <p:nvSpPr>
          <p:cNvPr id="60" name="文本框 59"/>
          <p:cNvSpPr txBox="1"/>
          <p:nvPr/>
        </p:nvSpPr>
        <p:spPr>
          <a:xfrm>
            <a:off x="2762325" y="5596989"/>
            <a:ext cx="335348" cy="256545"/>
          </a:xfrm>
          <a:prstGeom prst="rect">
            <a:avLst/>
          </a:prstGeom>
          <a:noFill/>
        </p:spPr>
        <p:txBody>
          <a:bodyPr wrap="none" rtlCol="0">
            <a:spAutoFit/>
          </a:bodyPr>
          <a:lstStyle/>
          <a:p>
            <a:pPr defTabSz="1218565" eaLnBrk="0" fontAlgn="base" hangingPunct="0">
              <a:spcBef>
                <a:spcPct val="0"/>
              </a:spcBef>
              <a:spcAft>
                <a:spcPct val="0"/>
              </a:spcAft>
            </a:pPr>
            <a:r>
              <a:rPr lang="en-US" altLang="zh-CN" sz="1065" dirty="0">
                <a:solidFill>
                  <a:schemeClr val="tx1">
                    <a:lumMod val="75000"/>
                    <a:lumOff val="25000"/>
                  </a:schemeClr>
                </a:solidFill>
                <a:cs typeface="+mn-ea"/>
                <a:sym typeface="+mn-lt"/>
              </a:rPr>
              <a:t>40</a:t>
            </a:r>
            <a:endParaRPr lang="zh-CN" altLang="en-US" sz="1065" dirty="0">
              <a:solidFill>
                <a:schemeClr val="tx1">
                  <a:lumMod val="75000"/>
                  <a:lumOff val="25000"/>
                </a:schemeClr>
              </a:solidFill>
              <a:cs typeface="+mn-ea"/>
              <a:sym typeface="+mn-lt"/>
            </a:endParaRPr>
          </a:p>
        </p:txBody>
      </p:sp>
      <p:sp>
        <p:nvSpPr>
          <p:cNvPr id="61" name="文本框 60"/>
          <p:cNvSpPr txBox="1"/>
          <p:nvPr/>
        </p:nvSpPr>
        <p:spPr>
          <a:xfrm>
            <a:off x="3033259" y="5596989"/>
            <a:ext cx="335348" cy="256545"/>
          </a:xfrm>
          <a:prstGeom prst="rect">
            <a:avLst/>
          </a:prstGeom>
          <a:noFill/>
        </p:spPr>
        <p:txBody>
          <a:bodyPr wrap="none" rtlCol="0">
            <a:spAutoFit/>
          </a:bodyPr>
          <a:lstStyle/>
          <a:p>
            <a:pPr defTabSz="1218565" eaLnBrk="0" fontAlgn="base" hangingPunct="0">
              <a:spcBef>
                <a:spcPct val="0"/>
              </a:spcBef>
              <a:spcAft>
                <a:spcPct val="0"/>
              </a:spcAft>
            </a:pPr>
            <a:r>
              <a:rPr lang="en-US" altLang="zh-CN" sz="1065" dirty="0">
                <a:solidFill>
                  <a:schemeClr val="tx1">
                    <a:lumMod val="75000"/>
                    <a:lumOff val="25000"/>
                  </a:schemeClr>
                </a:solidFill>
                <a:cs typeface="+mn-ea"/>
                <a:sym typeface="+mn-lt"/>
              </a:rPr>
              <a:t>50</a:t>
            </a:r>
            <a:endParaRPr lang="zh-CN" altLang="en-US" sz="1065" dirty="0">
              <a:solidFill>
                <a:schemeClr val="tx1">
                  <a:lumMod val="75000"/>
                  <a:lumOff val="25000"/>
                </a:schemeClr>
              </a:solidFill>
              <a:cs typeface="+mn-ea"/>
              <a:sym typeface="+mn-lt"/>
            </a:endParaRPr>
          </a:p>
        </p:txBody>
      </p:sp>
      <p:sp>
        <p:nvSpPr>
          <p:cNvPr id="62" name="文本框 61"/>
          <p:cNvSpPr txBox="1"/>
          <p:nvPr/>
        </p:nvSpPr>
        <p:spPr>
          <a:xfrm>
            <a:off x="3312659" y="5596989"/>
            <a:ext cx="335348" cy="256545"/>
          </a:xfrm>
          <a:prstGeom prst="rect">
            <a:avLst/>
          </a:prstGeom>
          <a:noFill/>
        </p:spPr>
        <p:txBody>
          <a:bodyPr wrap="none" rtlCol="0">
            <a:spAutoFit/>
          </a:bodyPr>
          <a:lstStyle/>
          <a:p>
            <a:pPr defTabSz="1218565" eaLnBrk="0" fontAlgn="base" hangingPunct="0">
              <a:spcBef>
                <a:spcPct val="0"/>
              </a:spcBef>
              <a:spcAft>
                <a:spcPct val="0"/>
              </a:spcAft>
            </a:pPr>
            <a:r>
              <a:rPr lang="en-US" altLang="zh-CN" sz="1065" dirty="0">
                <a:solidFill>
                  <a:schemeClr val="tx1">
                    <a:lumMod val="75000"/>
                    <a:lumOff val="25000"/>
                  </a:schemeClr>
                </a:solidFill>
                <a:cs typeface="+mn-ea"/>
                <a:sym typeface="+mn-lt"/>
              </a:rPr>
              <a:t>60</a:t>
            </a:r>
            <a:endParaRPr lang="zh-CN" altLang="en-US" sz="1065" dirty="0">
              <a:solidFill>
                <a:schemeClr val="tx1">
                  <a:lumMod val="75000"/>
                  <a:lumOff val="25000"/>
                </a:schemeClr>
              </a:solidFill>
              <a:cs typeface="+mn-ea"/>
              <a:sym typeface="+mn-lt"/>
            </a:endParaRPr>
          </a:p>
        </p:txBody>
      </p:sp>
      <p:sp>
        <p:nvSpPr>
          <p:cNvPr id="63" name="文本框 62"/>
          <p:cNvSpPr txBox="1"/>
          <p:nvPr/>
        </p:nvSpPr>
        <p:spPr>
          <a:xfrm>
            <a:off x="3558192" y="5596989"/>
            <a:ext cx="311304" cy="256545"/>
          </a:xfrm>
          <a:prstGeom prst="rect">
            <a:avLst/>
          </a:prstGeom>
          <a:noFill/>
        </p:spPr>
        <p:txBody>
          <a:bodyPr wrap="none" rtlCol="0">
            <a:spAutoFit/>
          </a:bodyPr>
          <a:lstStyle/>
          <a:p>
            <a:pPr defTabSz="1218565" eaLnBrk="0" fontAlgn="base" hangingPunct="0">
              <a:spcBef>
                <a:spcPct val="0"/>
              </a:spcBef>
              <a:spcAft>
                <a:spcPct val="0"/>
              </a:spcAft>
            </a:pPr>
            <a:r>
              <a:rPr lang="en-US" altLang="zh-CN" sz="1065" dirty="0">
                <a:solidFill>
                  <a:schemeClr val="tx1">
                    <a:lumMod val="75000"/>
                    <a:lumOff val="25000"/>
                  </a:schemeClr>
                </a:solidFill>
                <a:cs typeface="+mn-ea"/>
                <a:sym typeface="+mn-lt"/>
              </a:rPr>
              <a:t>70</a:t>
            </a:r>
            <a:endParaRPr lang="zh-CN" altLang="en-US" sz="1065" dirty="0">
              <a:solidFill>
                <a:schemeClr val="tx1">
                  <a:lumMod val="75000"/>
                  <a:lumOff val="25000"/>
                </a:schemeClr>
              </a:solidFill>
              <a:cs typeface="+mn-ea"/>
              <a:sym typeface="+mn-lt"/>
            </a:endParaRPr>
          </a:p>
        </p:txBody>
      </p:sp>
      <p:sp>
        <p:nvSpPr>
          <p:cNvPr id="64" name="文本框 63"/>
          <p:cNvSpPr txBox="1"/>
          <p:nvPr/>
        </p:nvSpPr>
        <p:spPr>
          <a:xfrm>
            <a:off x="3854525" y="5596989"/>
            <a:ext cx="335348" cy="256545"/>
          </a:xfrm>
          <a:prstGeom prst="rect">
            <a:avLst/>
          </a:prstGeom>
          <a:noFill/>
        </p:spPr>
        <p:txBody>
          <a:bodyPr wrap="none" rtlCol="0">
            <a:spAutoFit/>
          </a:bodyPr>
          <a:lstStyle/>
          <a:p>
            <a:pPr defTabSz="1218565" eaLnBrk="0" fontAlgn="base" hangingPunct="0">
              <a:spcBef>
                <a:spcPct val="0"/>
              </a:spcBef>
              <a:spcAft>
                <a:spcPct val="0"/>
              </a:spcAft>
            </a:pPr>
            <a:r>
              <a:rPr lang="en-US" altLang="zh-CN" sz="1065" dirty="0">
                <a:solidFill>
                  <a:schemeClr val="tx1">
                    <a:lumMod val="75000"/>
                    <a:lumOff val="25000"/>
                  </a:schemeClr>
                </a:solidFill>
                <a:cs typeface="+mn-ea"/>
                <a:sym typeface="+mn-lt"/>
              </a:rPr>
              <a:t>80</a:t>
            </a:r>
            <a:endParaRPr lang="zh-CN" altLang="en-US" sz="1065" dirty="0">
              <a:solidFill>
                <a:schemeClr val="tx1">
                  <a:lumMod val="75000"/>
                  <a:lumOff val="25000"/>
                </a:schemeClr>
              </a:solidFill>
              <a:cs typeface="+mn-ea"/>
              <a:sym typeface="+mn-lt"/>
            </a:endParaRPr>
          </a:p>
        </p:txBody>
      </p:sp>
      <p:sp>
        <p:nvSpPr>
          <p:cNvPr id="65" name="文本框 64"/>
          <p:cNvSpPr txBox="1"/>
          <p:nvPr/>
        </p:nvSpPr>
        <p:spPr>
          <a:xfrm>
            <a:off x="4135135" y="5596989"/>
            <a:ext cx="335348" cy="256545"/>
          </a:xfrm>
          <a:prstGeom prst="rect">
            <a:avLst/>
          </a:prstGeom>
          <a:noFill/>
        </p:spPr>
        <p:txBody>
          <a:bodyPr wrap="none" rtlCol="0">
            <a:spAutoFit/>
          </a:bodyPr>
          <a:lstStyle/>
          <a:p>
            <a:pPr defTabSz="1218565" eaLnBrk="0" fontAlgn="base" hangingPunct="0">
              <a:spcBef>
                <a:spcPct val="0"/>
              </a:spcBef>
              <a:spcAft>
                <a:spcPct val="0"/>
              </a:spcAft>
            </a:pPr>
            <a:r>
              <a:rPr lang="en-US" altLang="zh-CN" sz="1065" dirty="0">
                <a:solidFill>
                  <a:schemeClr val="tx1">
                    <a:lumMod val="75000"/>
                    <a:lumOff val="25000"/>
                  </a:schemeClr>
                </a:solidFill>
                <a:cs typeface="+mn-ea"/>
                <a:sym typeface="+mn-lt"/>
              </a:rPr>
              <a:t>90</a:t>
            </a:r>
            <a:endParaRPr lang="zh-CN" altLang="en-US" sz="1065" dirty="0">
              <a:solidFill>
                <a:schemeClr val="tx1">
                  <a:lumMod val="75000"/>
                  <a:lumOff val="25000"/>
                </a:schemeClr>
              </a:solidFill>
              <a:cs typeface="+mn-ea"/>
              <a:sym typeface="+mn-lt"/>
            </a:endParaRPr>
          </a:p>
        </p:txBody>
      </p:sp>
      <p:sp>
        <p:nvSpPr>
          <p:cNvPr id="66" name="文本框 65"/>
          <p:cNvSpPr txBox="1"/>
          <p:nvPr/>
        </p:nvSpPr>
        <p:spPr>
          <a:xfrm>
            <a:off x="4367363" y="5596989"/>
            <a:ext cx="385042" cy="256545"/>
          </a:xfrm>
          <a:prstGeom prst="rect">
            <a:avLst/>
          </a:prstGeom>
          <a:noFill/>
        </p:spPr>
        <p:txBody>
          <a:bodyPr wrap="none" rtlCol="0">
            <a:spAutoFit/>
          </a:bodyPr>
          <a:lstStyle/>
          <a:p>
            <a:pPr defTabSz="1218565" eaLnBrk="0" fontAlgn="base" hangingPunct="0">
              <a:spcBef>
                <a:spcPct val="0"/>
              </a:spcBef>
              <a:spcAft>
                <a:spcPct val="0"/>
              </a:spcAft>
            </a:pPr>
            <a:r>
              <a:rPr lang="en-US" altLang="zh-CN" sz="1065" dirty="0">
                <a:solidFill>
                  <a:schemeClr val="tx1">
                    <a:lumMod val="75000"/>
                    <a:lumOff val="25000"/>
                  </a:schemeClr>
                </a:solidFill>
                <a:cs typeface="+mn-ea"/>
                <a:sym typeface="+mn-lt"/>
              </a:rPr>
              <a:t>100</a:t>
            </a:r>
            <a:endParaRPr lang="zh-CN" altLang="en-US" sz="1065" dirty="0">
              <a:solidFill>
                <a:schemeClr val="tx1">
                  <a:lumMod val="75000"/>
                  <a:lumOff val="25000"/>
                </a:schemeClr>
              </a:solidFill>
              <a:cs typeface="+mn-ea"/>
              <a:sym typeface="+mn-lt"/>
            </a:endParaRPr>
          </a:p>
        </p:txBody>
      </p:sp>
      <p:sp>
        <p:nvSpPr>
          <p:cNvPr id="67" name="文本框 66"/>
          <p:cNvSpPr txBox="1"/>
          <p:nvPr/>
        </p:nvSpPr>
        <p:spPr>
          <a:xfrm>
            <a:off x="4650560" y="5596989"/>
            <a:ext cx="364202" cy="256545"/>
          </a:xfrm>
          <a:prstGeom prst="rect">
            <a:avLst/>
          </a:prstGeom>
          <a:noFill/>
        </p:spPr>
        <p:txBody>
          <a:bodyPr wrap="none" rtlCol="0">
            <a:spAutoFit/>
          </a:bodyPr>
          <a:lstStyle/>
          <a:p>
            <a:pPr defTabSz="1218565" eaLnBrk="0" fontAlgn="base" hangingPunct="0">
              <a:spcBef>
                <a:spcPct val="0"/>
              </a:spcBef>
              <a:spcAft>
                <a:spcPct val="0"/>
              </a:spcAft>
            </a:pPr>
            <a:r>
              <a:rPr lang="en-US" altLang="zh-CN" sz="1065" dirty="0">
                <a:solidFill>
                  <a:schemeClr val="tx1">
                    <a:lumMod val="75000"/>
                    <a:lumOff val="25000"/>
                  </a:schemeClr>
                </a:solidFill>
                <a:cs typeface="+mn-ea"/>
                <a:sym typeface="+mn-lt"/>
              </a:rPr>
              <a:t>110</a:t>
            </a:r>
            <a:endParaRPr lang="zh-CN" altLang="en-US" sz="1065" dirty="0">
              <a:solidFill>
                <a:schemeClr val="tx1">
                  <a:lumMod val="75000"/>
                  <a:lumOff val="25000"/>
                </a:schemeClr>
              </a:solidFill>
              <a:cs typeface="+mn-ea"/>
              <a:sym typeface="+mn-lt"/>
            </a:endParaRPr>
          </a:p>
        </p:txBody>
      </p:sp>
      <p:sp>
        <p:nvSpPr>
          <p:cNvPr id="68" name="文本框 67"/>
          <p:cNvSpPr txBox="1"/>
          <p:nvPr/>
        </p:nvSpPr>
        <p:spPr>
          <a:xfrm>
            <a:off x="5366597" y="5596989"/>
            <a:ext cx="383438" cy="256545"/>
          </a:xfrm>
          <a:prstGeom prst="rect">
            <a:avLst/>
          </a:prstGeom>
          <a:noFill/>
        </p:spPr>
        <p:txBody>
          <a:bodyPr wrap="none" rtlCol="0">
            <a:spAutoFit/>
          </a:bodyPr>
          <a:lstStyle/>
          <a:p>
            <a:pPr defTabSz="1218565" eaLnBrk="0" fontAlgn="base" hangingPunct="0">
              <a:spcBef>
                <a:spcPct val="0"/>
              </a:spcBef>
              <a:spcAft>
                <a:spcPct val="0"/>
              </a:spcAft>
            </a:pPr>
            <a:r>
              <a:rPr lang="en-US" altLang="zh-CN" sz="1065" dirty="0">
                <a:solidFill>
                  <a:schemeClr val="tx1">
                    <a:lumMod val="75000"/>
                    <a:lumOff val="25000"/>
                  </a:schemeClr>
                </a:solidFill>
                <a:cs typeface="+mn-ea"/>
                <a:sym typeface="+mn-lt"/>
              </a:rPr>
              <a:t>130</a:t>
            </a:r>
            <a:endParaRPr lang="zh-CN" altLang="en-US" sz="1065" dirty="0">
              <a:solidFill>
                <a:schemeClr val="tx1">
                  <a:lumMod val="75000"/>
                  <a:lumOff val="25000"/>
                </a:schemeClr>
              </a:solidFill>
              <a:cs typeface="+mn-ea"/>
              <a:sym typeface="+mn-lt"/>
            </a:endParaRPr>
          </a:p>
        </p:txBody>
      </p:sp>
      <p:sp>
        <p:nvSpPr>
          <p:cNvPr id="69" name="文本框 68"/>
          <p:cNvSpPr txBox="1"/>
          <p:nvPr/>
        </p:nvSpPr>
        <p:spPr>
          <a:xfrm>
            <a:off x="4998901" y="5596989"/>
            <a:ext cx="380232" cy="256545"/>
          </a:xfrm>
          <a:prstGeom prst="rect">
            <a:avLst/>
          </a:prstGeom>
          <a:noFill/>
        </p:spPr>
        <p:txBody>
          <a:bodyPr wrap="none" rtlCol="0">
            <a:spAutoFit/>
          </a:bodyPr>
          <a:lstStyle/>
          <a:p>
            <a:pPr defTabSz="1218565" eaLnBrk="0" fontAlgn="base" hangingPunct="0">
              <a:spcBef>
                <a:spcPct val="0"/>
              </a:spcBef>
              <a:spcAft>
                <a:spcPct val="0"/>
              </a:spcAft>
            </a:pPr>
            <a:r>
              <a:rPr lang="en-US" altLang="zh-CN" sz="1065" dirty="0">
                <a:solidFill>
                  <a:schemeClr val="tx1">
                    <a:lumMod val="75000"/>
                    <a:lumOff val="25000"/>
                  </a:schemeClr>
                </a:solidFill>
                <a:cs typeface="+mn-ea"/>
                <a:sym typeface="+mn-lt"/>
              </a:rPr>
              <a:t>120</a:t>
            </a:r>
            <a:endParaRPr lang="zh-CN" altLang="en-US" sz="1065" dirty="0">
              <a:solidFill>
                <a:schemeClr val="tx1">
                  <a:lumMod val="75000"/>
                  <a:lumOff val="25000"/>
                </a:schemeClr>
              </a:solidFill>
              <a:cs typeface="+mn-ea"/>
              <a:sym typeface="+mn-lt"/>
            </a:endParaRPr>
          </a:p>
        </p:txBody>
      </p:sp>
      <p:sp>
        <p:nvSpPr>
          <p:cNvPr id="70" name="矩形 69"/>
          <p:cNvSpPr/>
          <p:nvPr/>
        </p:nvSpPr>
        <p:spPr>
          <a:xfrm>
            <a:off x="2023385" y="6053847"/>
            <a:ext cx="729687" cy="256545"/>
          </a:xfrm>
          <a:prstGeom prst="rect">
            <a:avLst/>
          </a:prstGeom>
        </p:spPr>
        <p:txBody>
          <a:bodyPr wrap="none">
            <a:spAutoFit/>
          </a:bodyPr>
          <a:lstStyle/>
          <a:p>
            <a:pPr defTabSz="1218565" eaLnBrk="0" fontAlgn="base" hangingPunct="0">
              <a:spcBef>
                <a:spcPct val="0"/>
              </a:spcBef>
              <a:spcAft>
                <a:spcPct val="0"/>
              </a:spcAft>
            </a:pPr>
            <a:r>
              <a:rPr lang="zh-CN" altLang="en-US" sz="1065" dirty="0" smtClean="0">
                <a:solidFill>
                  <a:schemeClr val="tx1">
                    <a:lumMod val="75000"/>
                    <a:lumOff val="25000"/>
                  </a:schemeClr>
                </a:solidFill>
                <a:cs typeface="+mn-ea"/>
                <a:sym typeface="+mn-lt"/>
              </a:rPr>
              <a:t>输入标题</a:t>
            </a:r>
            <a:endParaRPr lang="zh-CN" altLang="en-US" sz="2400" dirty="0">
              <a:solidFill>
                <a:schemeClr val="tx1">
                  <a:lumMod val="75000"/>
                  <a:lumOff val="25000"/>
                </a:schemeClr>
              </a:solidFill>
              <a:cs typeface="+mn-ea"/>
              <a:sym typeface="+mn-lt"/>
            </a:endParaRPr>
          </a:p>
        </p:txBody>
      </p:sp>
      <p:sp>
        <p:nvSpPr>
          <p:cNvPr id="71" name="Rectangle 104"/>
          <p:cNvSpPr>
            <a:spLocks noChangeArrowheads="1"/>
          </p:cNvSpPr>
          <p:nvPr/>
        </p:nvSpPr>
        <p:spPr bwMode="auto">
          <a:xfrm>
            <a:off x="3646610" y="6135003"/>
            <a:ext cx="212501" cy="113397"/>
          </a:xfrm>
          <a:prstGeom prst="rect">
            <a:avLst/>
          </a:prstGeom>
          <a:solidFill>
            <a:schemeClr val="accent3"/>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72" name="矩形 71"/>
          <p:cNvSpPr/>
          <p:nvPr/>
        </p:nvSpPr>
        <p:spPr>
          <a:xfrm>
            <a:off x="3892825" y="6053847"/>
            <a:ext cx="729687" cy="256545"/>
          </a:xfrm>
          <a:prstGeom prst="rect">
            <a:avLst/>
          </a:prstGeom>
        </p:spPr>
        <p:txBody>
          <a:bodyPr wrap="none">
            <a:spAutoFit/>
          </a:bodyPr>
          <a:lstStyle/>
          <a:p>
            <a:pPr defTabSz="1218565" eaLnBrk="0" fontAlgn="base" hangingPunct="0">
              <a:spcBef>
                <a:spcPct val="0"/>
              </a:spcBef>
              <a:spcAft>
                <a:spcPct val="0"/>
              </a:spcAft>
            </a:pPr>
            <a:r>
              <a:rPr lang="zh-CN" altLang="en-US" sz="1065" dirty="0" smtClean="0">
                <a:solidFill>
                  <a:schemeClr val="tx1">
                    <a:lumMod val="75000"/>
                    <a:lumOff val="25000"/>
                  </a:schemeClr>
                </a:solidFill>
                <a:cs typeface="+mn-ea"/>
                <a:sym typeface="+mn-lt"/>
              </a:rPr>
              <a:t>输入标题</a:t>
            </a:r>
            <a:endParaRPr lang="zh-CN" altLang="en-US" sz="2400" dirty="0">
              <a:solidFill>
                <a:schemeClr val="tx1">
                  <a:lumMod val="75000"/>
                  <a:lumOff val="25000"/>
                </a:schemeClr>
              </a:solidFill>
              <a:cs typeface="+mn-ea"/>
              <a:sym typeface="+mn-lt"/>
            </a:endParaRPr>
          </a:p>
        </p:txBody>
      </p:sp>
      <p:grpSp>
        <p:nvGrpSpPr>
          <p:cNvPr id="73" name="组合 72"/>
          <p:cNvGrpSpPr/>
          <p:nvPr/>
        </p:nvGrpSpPr>
        <p:grpSpPr>
          <a:xfrm>
            <a:off x="7056120" y="2054860"/>
            <a:ext cx="897467" cy="899584"/>
            <a:chOff x="7562850" y="1152525"/>
            <a:chExt cx="673100" cy="674688"/>
          </a:xfrm>
          <a:effectLst>
            <a:outerShdw blurRad="203200" dist="279400" dir="8760000" algn="ctr" rotWithShape="0">
              <a:srgbClr val="000000">
                <a:alpha val="45000"/>
              </a:srgbClr>
            </a:outerShdw>
          </a:effectLst>
        </p:grpSpPr>
        <p:sp>
          <p:nvSpPr>
            <p:cNvPr id="74" name="Freeform 12"/>
            <p:cNvSpPr/>
            <p:nvPr/>
          </p:nvSpPr>
          <p:spPr bwMode="auto">
            <a:xfrm>
              <a:off x="7562850" y="1152525"/>
              <a:ext cx="673100" cy="674688"/>
            </a:xfrm>
            <a:custGeom>
              <a:avLst/>
              <a:gdLst>
                <a:gd name="T0" fmla="*/ 32 w 262"/>
                <a:gd name="T1" fmla="*/ 188 h 262"/>
                <a:gd name="T2" fmla="*/ 74 w 262"/>
                <a:gd name="T3" fmla="*/ 31 h 262"/>
                <a:gd name="T4" fmla="*/ 230 w 262"/>
                <a:gd name="T5" fmla="*/ 73 h 262"/>
                <a:gd name="T6" fmla="*/ 189 w 262"/>
                <a:gd name="T7" fmla="*/ 230 h 262"/>
                <a:gd name="T8" fmla="*/ 32 w 262"/>
                <a:gd name="T9" fmla="*/ 188 h 262"/>
              </a:gdLst>
              <a:ahLst/>
              <a:cxnLst>
                <a:cxn ang="0">
                  <a:pos x="T0" y="T1"/>
                </a:cxn>
                <a:cxn ang="0">
                  <a:pos x="T2" y="T3"/>
                </a:cxn>
                <a:cxn ang="0">
                  <a:pos x="T4" y="T5"/>
                </a:cxn>
                <a:cxn ang="0">
                  <a:pos x="T6" y="T7"/>
                </a:cxn>
                <a:cxn ang="0">
                  <a:pos x="T8" y="T9"/>
                </a:cxn>
              </a:cxnLst>
              <a:rect l="0" t="0" r="r" b="b"/>
              <a:pathLst>
                <a:path w="262" h="262">
                  <a:moveTo>
                    <a:pt x="32" y="188"/>
                  </a:moveTo>
                  <a:cubicBezTo>
                    <a:pt x="0" y="133"/>
                    <a:pt x="19" y="63"/>
                    <a:pt x="74" y="31"/>
                  </a:cubicBezTo>
                  <a:cubicBezTo>
                    <a:pt x="128" y="0"/>
                    <a:pt x="199" y="18"/>
                    <a:pt x="230" y="73"/>
                  </a:cubicBezTo>
                  <a:cubicBezTo>
                    <a:pt x="262" y="129"/>
                    <a:pt x="243" y="198"/>
                    <a:pt x="189" y="230"/>
                  </a:cubicBezTo>
                  <a:cubicBezTo>
                    <a:pt x="133" y="262"/>
                    <a:pt x="64" y="243"/>
                    <a:pt x="32" y="188"/>
                  </a:cubicBezTo>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prstClr val="black"/>
                </a:solidFill>
                <a:cs typeface="+mn-ea"/>
                <a:sym typeface="+mn-lt"/>
              </a:endParaRPr>
            </a:p>
          </p:txBody>
        </p:sp>
        <p:sp>
          <p:nvSpPr>
            <p:cNvPr id="75" name="Freeform 13"/>
            <p:cNvSpPr>
              <a:spLocks noEditPoints="1"/>
            </p:cNvSpPr>
            <p:nvPr/>
          </p:nvSpPr>
          <p:spPr bwMode="auto">
            <a:xfrm>
              <a:off x="7907338" y="1341438"/>
              <a:ext cx="287338" cy="444500"/>
            </a:xfrm>
            <a:custGeom>
              <a:avLst/>
              <a:gdLst>
                <a:gd name="T0" fmla="*/ 11 w 112"/>
                <a:gd name="T1" fmla="*/ 172 h 173"/>
                <a:gd name="T2" fmla="*/ 0 w 112"/>
                <a:gd name="T3" fmla="*/ 173 h 173"/>
                <a:gd name="T4" fmla="*/ 0 w 112"/>
                <a:gd name="T5" fmla="*/ 173 h 173"/>
                <a:gd name="T6" fmla="*/ 11 w 112"/>
                <a:gd name="T7" fmla="*/ 172 h 173"/>
                <a:gd name="T8" fmla="*/ 96 w 112"/>
                <a:gd name="T9" fmla="*/ 0 h 173"/>
                <a:gd name="T10" fmla="*/ 96 w 112"/>
                <a:gd name="T11" fmla="*/ 0 h 173"/>
                <a:gd name="T12" fmla="*/ 112 w 112"/>
                <a:gd name="T13" fmla="*/ 58 h 173"/>
                <a:gd name="T14" fmla="*/ 96 w 112"/>
                <a:gd name="T15" fmla="*/ 0 h 173"/>
                <a:gd name="T16" fmla="*/ 96 w 112"/>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73">
                  <a:moveTo>
                    <a:pt x="11" y="172"/>
                  </a:moveTo>
                  <a:cubicBezTo>
                    <a:pt x="8" y="172"/>
                    <a:pt x="4" y="172"/>
                    <a:pt x="0" y="173"/>
                  </a:cubicBezTo>
                  <a:cubicBezTo>
                    <a:pt x="0" y="173"/>
                    <a:pt x="0" y="173"/>
                    <a:pt x="0" y="173"/>
                  </a:cubicBezTo>
                  <a:cubicBezTo>
                    <a:pt x="4" y="173"/>
                    <a:pt x="8" y="172"/>
                    <a:pt x="11" y="172"/>
                  </a:cubicBezTo>
                  <a:moveTo>
                    <a:pt x="96" y="0"/>
                  </a:moveTo>
                  <a:cubicBezTo>
                    <a:pt x="96" y="0"/>
                    <a:pt x="96" y="0"/>
                    <a:pt x="96" y="0"/>
                  </a:cubicBezTo>
                  <a:cubicBezTo>
                    <a:pt x="107" y="18"/>
                    <a:pt x="112" y="38"/>
                    <a:pt x="112" y="58"/>
                  </a:cubicBezTo>
                  <a:cubicBezTo>
                    <a:pt x="112" y="38"/>
                    <a:pt x="107" y="18"/>
                    <a:pt x="96" y="0"/>
                  </a:cubicBezTo>
                  <a:cubicBezTo>
                    <a:pt x="96" y="0"/>
                    <a:pt x="96" y="0"/>
                    <a:pt x="96" y="0"/>
                  </a:cubicBezTo>
                </a:path>
              </a:pathLst>
            </a:custGeom>
            <a:solidFill>
              <a:srgbClr val="313A42"/>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prstClr val="black"/>
                </a:solidFill>
                <a:cs typeface="+mn-ea"/>
                <a:sym typeface="+mn-lt"/>
              </a:endParaRPr>
            </a:p>
          </p:txBody>
        </p:sp>
        <p:sp>
          <p:nvSpPr>
            <p:cNvPr id="76" name="Freeform 15"/>
            <p:cNvSpPr>
              <a:spLocks noEditPoints="1"/>
            </p:cNvSpPr>
            <p:nvPr/>
          </p:nvSpPr>
          <p:spPr bwMode="auto">
            <a:xfrm>
              <a:off x="7745413" y="1343025"/>
              <a:ext cx="307975" cy="290513"/>
            </a:xfrm>
            <a:custGeom>
              <a:avLst/>
              <a:gdLst>
                <a:gd name="T0" fmla="*/ 176 w 194"/>
                <a:gd name="T1" fmla="*/ 175 h 183"/>
                <a:gd name="T2" fmla="*/ 100 w 194"/>
                <a:gd name="T3" fmla="*/ 23 h 183"/>
                <a:gd name="T4" fmla="*/ 111 w 194"/>
                <a:gd name="T5" fmla="*/ 0 h 183"/>
                <a:gd name="T6" fmla="*/ 107 w 194"/>
                <a:gd name="T7" fmla="*/ 0 h 183"/>
                <a:gd name="T8" fmla="*/ 99 w 194"/>
                <a:gd name="T9" fmla="*/ 18 h 183"/>
                <a:gd name="T10" fmla="*/ 97 w 194"/>
                <a:gd name="T11" fmla="*/ 20 h 183"/>
                <a:gd name="T12" fmla="*/ 95 w 194"/>
                <a:gd name="T13" fmla="*/ 18 h 183"/>
                <a:gd name="T14" fmla="*/ 94 w 194"/>
                <a:gd name="T15" fmla="*/ 15 h 183"/>
                <a:gd name="T16" fmla="*/ 87 w 194"/>
                <a:gd name="T17" fmla="*/ 0 h 183"/>
                <a:gd name="T18" fmla="*/ 82 w 194"/>
                <a:gd name="T19" fmla="*/ 0 h 183"/>
                <a:gd name="T20" fmla="*/ 94 w 194"/>
                <a:gd name="T21" fmla="*/ 23 h 183"/>
                <a:gd name="T22" fmla="*/ 18 w 194"/>
                <a:gd name="T23" fmla="*/ 175 h 183"/>
                <a:gd name="T24" fmla="*/ 0 w 194"/>
                <a:gd name="T25" fmla="*/ 175 h 183"/>
                <a:gd name="T26" fmla="*/ 0 w 194"/>
                <a:gd name="T27" fmla="*/ 183 h 183"/>
                <a:gd name="T28" fmla="*/ 194 w 194"/>
                <a:gd name="T29" fmla="*/ 183 h 183"/>
                <a:gd name="T30" fmla="*/ 194 w 194"/>
                <a:gd name="T31" fmla="*/ 175 h 183"/>
                <a:gd name="T32" fmla="*/ 176 w 194"/>
                <a:gd name="T33" fmla="*/ 175 h 183"/>
                <a:gd name="T34" fmla="*/ 73 w 194"/>
                <a:gd name="T35" fmla="*/ 175 h 183"/>
                <a:gd name="T36" fmla="*/ 94 w 194"/>
                <a:gd name="T37" fmla="*/ 130 h 183"/>
                <a:gd name="T38" fmla="*/ 97 w 194"/>
                <a:gd name="T39" fmla="*/ 125 h 183"/>
                <a:gd name="T40" fmla="*/ 123 w 194"/>
                <a:gd name="T41" fmla="*/ 175 h 183"/>
                <a:gd name="T42" fmla="*/ 73 w 194"/>
                <a:gd name="T43" fmla="*/ 17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4" h="183">
                  <a:moveTo>
                    <a:pt x="176" y="175"/>
                  </a:moveTo>
                  <a:lnTo>
                    <a:pt x="100" y="23"/>
                  </a:lnTo>
                  <a:lnTo>
                    <a:pt x="111" y="0"/>
                  </a:lnTo>
                  <a:lnTo>
                    <a:pt x="107" y="0"/>
                  </a:lnTo>
                  <a:lnTo>
                    <a:pt x="99" y="18"/>
                  </a:lnTo>
                  <a:lnTo>
                    <a:pt x="97" y="20"/>
                  </a:lnTo>
                  <a:lnTo>
                    <a:pt x="95" y="18"/>
                  </a:lnTo>
                  <a:lnTo>
                    <a:pt x="94" y="15"/>
                  </a:lnTo>
                  <a:lnTo>
                    <a:pt x="87" y="0"/>
                  </a:lnTo>
                  <a:lnTo>
                    <a:pt x="82" y="0"/>
                  </a:lnTo>
                  <a:lnTo>
                    <a:pt x="94" y="23"/>
                  </a:lnTo>
                  <a:lnTo>
                    <a:pt x="18" y="175"/>
                  </a:lnTo>
                  <a:lnTo>
                    <a:pt x="0" y="175"/>
                  </a:lnTo>
                  <a:lnTo>
                    <a:pt x="0" y="183"/>
                  </a:lnTo>
                  <a:lnTo>
                    <a:pt x="194" y="183"/>
                  </a:lnTo>
                  <a:lnTo>
                    <a:pt x="194" y="175"/>
                  </a:lnTo>
                  <a:lnTo>
                    <a:pt x="176" y="175"/>
                  </a:lnTo>
                  <a:close/>
                  <a:moveTo>
                    <a:pt x="73" y="175"/>
                  </a:moveTo>
                  <a:lnTo>
                    <a:pt x="94" y="130"/>
                  </a:lnTo>
                  <a:lnTo>
                    <a:pt x="97" y="125"/>
                  </a:lnTo>
                  <a:lnTo>
                    <a:pt x="123" y="175"/>
                  </a:lnTo>
                  <a:lnTo>
                    <a:pt x="73" y="175"/>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prstClr val="black"/>
                </a:solidFill>
                <a:cs typeface="+mn-ea"/>
                <a:sym typeface="+mn-lt"/>
              </a:endParaRPr>
            </a:p>
          </p:txBody>
        </p:sp>
        <p:sp>
          <p:nvSpPr>
            <p:cNvPr id="77" name="Freeform 16"/>
            <p:cNvSpPr>
              <a:spLocks noEditPoints="1"/>
            </p:cNvSpPr>
            <p:nvPr/>
          </p:nvSpPr>
          <p:spPr bwMode="auto">
            <a:xfrm>
              <a:off x="7578725" y="1165225"/>
              <a:ext cx="641350" cy="646113"/>
            </a:xfrm>
            <a:custGeom>
              <a:avLst/>
              <a:gdLst>
                <a:gd name="T0" fmla="*/ 154 w 250"/>
                <a:gd name="T1" fmla="*/ 244 h 251"/>
                <a:gd name="T2" fmla="*/ 134 w 250"/>
                <a:gd name="T3" fmla="*/ 251 h 251"/>
                <a:gd name="T4" fmla="*/ 92 w 250"/>
                <a:gd name="T5" fmla="*/ 247 h 251"/>
                <a:gd name="T6" fmla="*/ 114 w 250"/>
                <a:gd name="T7" fmla="*/ 247 h 251"/>
                <a:gd name="T8" fmla="*/ 92 w 250"/>
                <a:gd name="T9" fmla="*/ 247 h 251"/>
                <a:gd name="T10" fmla="*/ 190 w 250"/>
                <a:gd name="T11" fmla="*/ 228 h 251"/>
                <a:gd name="T12" fmla="*/ 174 w 250"/>
                <a:gd name="T13" fmla="*/ 241 h 251"/>
                <a:gd name="T14" fmla="*/ 55 w 250"/>
                <a:gd name="T15" fmla="*/ 230 h 251"/>
                <a:gd name="T16" fmla="*/ 75 w 250"/>
                <a:gd name="T17" fmla="*/ 236 h 251"/>
                <a:gd name="T18" fmla="*/ 55 w 250"/>
                <a:gd name="T19" fmla="*/ 230 h 251"/>
                <a:gd name="T20" fmla="*/ 190 w 250"/>
                <a:gd name="T21" fmla="*/ 228 h 251"/>
                <a:gd name="T22" fmla="*/ 221 w 250"/>
                <a:gd name="T23" fmla="*/ 201 h 251"/>
                <a:gd name="T24" fmla="*/ 209 w 250"/>
                <a:gd name="T25" fmla="*/ 219 h 251"/>
                <a:gd name="T26" fmla="*/ 25 w 250"/>
                <a:gd name="T27" fmla="*/ 201 h 251"/>
                <a:gd name="T28" fmla="*/ 41 w 250"/>
                <a:gd name="T29" fmla="*/ 214 h 251"/>
                <a:gd name="T30" fmla="*/ 25 w 250"/>
                <a:gd name="T31" fmla="*/ 201 h 251"/>
                <a:gd name="T32" fmla="*/ 240 w 250"/>
                <a:gd name="T33" fmla="*/ 165 h 251"/>
                <a:gd name="T34" fmla="*/ 235 w 250"/>
                <a:gd name="T35" fmla="*/ 186 h 251"/>
                <a:gd name="T36" fmla="*/ 6 w 250"/>
                <a:gd name="T37" fmla="*/ 164 h 251"/>
                <a:gd name="T38" fmla="*/ 17 w 250"/>
                <a:gd name="T39" fmla="*/ 182 h 251"/>
                <a:gd name="T40" fmla="*/ 6 w 250"/>
                <a:gd name="T41" fmla="*/ 164 h 251"/>
                <a:gd name="T42" fmla="*/ 246 w 250"/>
                <a:gd name="T43" fmla="*/ 126 h 251"/>
                <a:gd name="T44" fmla="*/ 249 w 250"/>
                <a:gd name="T45" fmla="*/ 147 h 251"/>
                <a:gd name="T46" fmla="*/ 0 w 250"/>
                <a:gd name="T47" fmla="*/ 126 h 251"/>
                <a:gd name="T48" fmla="*/ 4 w 250"/>
                <a:gd name="T49" fmla="*/ 123 h 251"/>
                <a:gd name="T50" fmla="*/ 5 w 250"/>
                <a:gd name="T51" fmla="*/ 143 h 251"/>
                <a:gd name="T52" fmla="*/ 0 w 250"/>
                <a:gd name="T53" fmla="*/ 126 h 251"/>
                <a:gd name="T54" fmla="*/ 246 w 250"/>
                <a:gd name="T55" fmla="*/ 90 h 251"/>
                <a:gd name="T56" fmla="*/ 246 w 250"/>
                <a:gd name="T57" fmla="*/ 112 h 251"/>
                <a:gd name="T58" fmla="*/ 2 w 250"/>
                <a:gd name="T59" fmla="*/ 102 h 251"/>
                <a:gd name="T60" fmla="*/ 12 w 250"/>
                <a:gd name="T61" fmla="*/ 84 h 251"/>
                <a:gd name="T62" fmla="*/ 2 w 250"/>
                <a:gd name="T63" fmla="*/ 102 h 251"/>
                <a:gd name="T64" fmla="*/ 227 w 250"/>
                <a:gd name="T65" fmla="*/ 53 h 251"/>
                <a:gd name="T66" fmla="*/ 234 w 250"/>
                <a:gd name="T67" fmla="*/ 73 h 251"/>
                <a:gd name="T68" fmla="*/ 17 w 250"/>
                <a:gd name="T69" fmla="*/ 63 h 251"/>
                <a:gd name="T70" fmla="*/ 32 w 250"/>
                <a:gd name="T71" fmla="*/ 49 h 251"/>
                <a:gd name="T72" fmla="*/ 17 w 250"/>
                <a:gd name="T73" fmla="*/ 63 h 251"/>
                <a:gd name="T74" fmla="*/ 195 w 250"/>
                <a:gd name="T75" fmla="*/ 27 h 251"/>
                <a:gd name="T76" fmla="*/ 214 w 250"/>
                <a:gd name="T77" fmla="*/ 37 h 251"/>
                <a:gd name="T78" fmla="*/ 195 w 250"/>
                <a:gd name="T79" fmla="*/ 27 h 251"/>
                <a:gd name="T80" fmla="*/ 60 w 250"/>
                <a:gd name="T81" fmla="*/ 19 h 251"/>
                <a:gd name="T82" fmla="*/ 46 w 250"/>
                <a:gd name="T83" fmla="*/ 34 h 251"/>
                <a:gd name="T84" fmla="*/ 159 w 250"/>
                <a:gd name="T85" fmla="*/ 10 h 251"/>
                <a:gd name="T86" fmla="*/ 179 w 250"/>
                <a:gd name="T87" fmla="*/ 13 h 251"/>
                <a:gd name="T88" fmla="*/ 159 w 250"/>
                <a:gd name="T89" fmla="*/ 10 h 251"/>
                <a:gd name="T90" fmla="*/ 98 w 250"/>
                <a:gd name="T91" fmla="*/ 3 h 251"/>
                <a:gd name="T92" fmla="*/ 80 w 250"/>
                <a:gd name="T93" fmla="*/ 13 h 251"/>
                <a:gd name="T94" fmla="*/ 125 w 250"/>
                <a:gd name="T95" fmla="*/ 5 h 251"/>
                <a:gd name="T96" fmla="*/ 119 w 250"/>
                <a:gd name="T97" fmla="*/ 1 h 251"/>
                <a:gd name="T98" fmla="*/ 140 w 250"/>
                <a:gd name="T99" fmla="*/ 1 h 251"/>
                <a:gd name="T100" fmla="*/ 125 w 250"/>
                <a:gd name="T101" fmla="*/ 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251">
                  <a:moveTo>
                    <a:pt x="134" y="247"/>
                  </a:moveTo>
                  <a:cubicBezTo>
                    <a:pt x="141" y="246"/>
                    <a:pt x="147" y="245"/>
                    <a:pt x="154" y="244"/>
                  </a:cubicBezTo>
                  <a:cubicBezTo>
                    <a:pt x="155" y="247"/>
                    <a:pt x="155" y="247"/>
                    <a:pt x="155" y="247"/>
                  </a:cubicBezTo>
                  <a:cubicBezTo>
                    <a:pt x="148" y="250"/>
                    <a:pt x="141" y="250"/>
                    <a:pt x="134" y="251"/>
                  </a:cubicBezTo>
                  <a:lnTo>
                    <a:pt x="134" y="247"/>
                  </a:lnTo>
                  <a:close/>
                  <a:moveTo>
                    <a:pt x="92" y="247"/>
                  </a:moveTo>
                  <a:cubicBezTo>
                    <a:pt x="94" y="243"/>
                    <a:pt x="94" y="243"/>
                    <a:pt x="94" y="243"/>
                  </a:cubicBezTo>
                  <a:cubicBezTo>
                    <a:pt x="100" y="245"/>
                    <a:pt x="107" y="246"/>
                    <a:pt x="114" y="247"/>
                  </a:cubicBezTo>
                  <a:cubicBezTo>
                    <a:pt x="113" y="250"/>
                    <a:pt x="113" y="250"/>
                    <a:pt x="113" y="250"/>
                  </a:cubicBezTo>
                  <a:cubicBezTo>
                    <a:pt x="106" y="250"/>
                    <a:pt x="99" y="249"/>
                    <a:pt x="92" y="247"/>
                  </a:cubicBezTo>
                  <a:close/>
                  <a:moveTo>
                    <a:pt x="173" y="237"/>
                  </a:moveTo>
                  <a:cubicBezTo>
                    <a:pt x="179" y="235"/>
                    <a:pt x="185" y="232"/>
                    <a:pt x="190" y="228"/>
                  </a:cubicBezTo>
                  <a:cubicBezTo>
                    <a:pt x="193" y="231"/>
                    <a:pt x="193" y="231"/>
                    <a:pt x="193" y="231"/>
                  </a:cubicBezTo>
                  <a:cubicBezTo>
                    <a:pt x="187" y="235"/>
                    <a:pt x="181" y="238"/>
                    <a:pt x="174" y="241"/>
                  </a:cubicBezTo>
                  <a:lnTo>
                    <a:pt x="173" y="237"/>
                  </a:lnTo>
                  <a:close/>
                  <a:moveTo>
                    <a:pt x="55" y="230"/>
                  </a:moveTo>
                  <a:cubicBezTo>
                    <a:pt x="57" y="226"/>
                    <a:pt x="57" y="226"/>
                    <a:pt x="57" y="226"/>
                  </a:cubicBezTo>
                  <a:cubicBezTo>
                    <a:pt x="62" y="230"/>
                    <a:pt x="68" y="233"/>
                    <a:pt x="75" y="236"/>
                  </a:cubicBezTo>
                  <a:cubicBezTo>
                    <a:pt x="73" y="240"/>
                    <a:pt x="73" y="240"/>
                    <a:pt x="73" y="240"/>
                  </a:cubicBezTo>
                  <a:cubicBezTo>
                    <a:pt x="67" y="237"/>
                    <a:pt x="60" y="234"/>
                    <a:pt x="55" y="230"/>
                  </a:cubicBezTo>
                  <a:close/>
                  <a:moveTo>
                    <a:pt x="190" y="228"/>
                  </a:moveTo>
                  <a:cubicBezTo>
                    <a:pt x="190" y="228"/>
                    <a:pt x="190" y="228"/>
                    <a:pt x="190" y="228"/>
                  </a:cubicBezTo>
                  <a:moveTo>
                    <a:pt x="207" y="216"/>
                  </a:moveTo>
                  <a:cubicBezTo>
                    <a:pt x="211" y="211"/>
                    <a:pt x="216" y="206"/>
                    <a:pt x="221" y="201"/>
                  </a:cubicBezTo>
                  <a:cubicBezTo>
                    <a:pt x="223" y="203"/>
                    <a:pt x="223" y="203"/>
                    <a:pt x="223" y="203"/>
                  </a:cubicBezTo>
                  <a:cubicBezTo>
                    <a:pt x="219" y="209"/>
                    <a:pt x="215" y="214"/>
                    <a:pt x="209" y="219"/>
                  </a:cubicBezTo>
                  <a:lnTo>
                    <a:pt x="207" y="216"/>
                  </a:lnTo>
                  <a:close/>
                  <a:moveTo>
                    <a:pt x="25" y="201"/>
                  </a:moveTo>
                  <a:cubicBezTo>
                    <a:pt x="28" y="198"/>
                    <a:pt x="28" y="198"/>
                    <a:pt x="28" y="198"/>
                  </a:cubicBezTo>
                  <a:cubicBezTo>
                    <a:pt x="32" y="204"/>
                    <a:pt x="37" y="209"/>
                    <a:pt x="41" y="214"/>
                  </a:cubicBezTo>
                  <a:cubicBezTo>
                    <a:pt x="39" y="216"/>
                    <a:pt x="39" y="216"/>
                    <a:pt x="39" y="216"/>
                  </a:cubicBezTo>
                  <a:cubicBezTo>
                    <a:pt x="34" y="211"/>
                    <a:pt x="29" y="207"/>
                    <a:pt x="25" y="201"/>
                  </a:cubicBezTo>
                  <a:close/>
                  <a:moveTo>
                    <a:pt x="231" y="184"/>
                  </a:moveTo>
                  <a:cubicBezTo>
                    <a:pt x="234" y="178"/>
                    <a:pt x="237" y="172"/>
                    <a:pt x="240" y="165"/>
                  </a:cubicBezTo>
                  <a:cubicBezTo>
                    <a:pt x="244" y="167"/>
                    <a:pt x="244" y="167"/>
                    <a:pt x="244" y="167"/>
                  </a:cubicBezTo>
                  <a:cubicBezTo>
                    <a:pt x="241" y="174"/>
                    <a:pt x="238" y="180"/>
                    <a:pt x="235" y="186"/>
                  </a:cubicBezTo>
                  <a:lnTo>
                    <a:pt x="231" y="184"/>
                  </a:lnTo>
                  <a:close/>
                  <a:moveTo>
                    <a:pt x="6" y="164"/>
                  </a:moveTo>
                  <a:cubicBezTo>
                    <a:pt x="10" y="163"/>
                    <a:pt x="10" y="163"/>
                    <a:pt x="10" y="163"/>
                  </a:cubicBezTo>
                  <a:cubicBezTo>
                    <a:pt x="12" y="169"/>
                    <a:pt x="14" y="176"/>
                    <a:pt x="17" y="182"/>
                  </a:cubicBezTo>
                  <a:cubicBezTo>
                    <a:pt x="14" y="183"/>
                    <a:pt x="14" y="183"/>
                    <a:pt x="14" y="183"/>
                  </a:cubicBezTo>
                  <a:cubicBezTo>
                    <a:pt x="11" y="177"/>
                    <a:pt x="8" y="171"/>
                    <a:pt x="6" y="164"/>
                  </a:cubicBezTo>
                  <a:close/>
                  <a:moveTo>
                    <a:pt x="245" y="146"/>
                  </a:moveTo>
                  <a:cubicBezTo>
                    <a:pt x="246" y="140"/>
                    <a:pt x="246" y="133"/>
                    <a:pt x="246" y="126"/>
                  </a:cubicBezTo>
                  <a:cubicBezTo>
                    <a:pt x="250" y="126"/>
                    <a:pt x="250" y="126"/>
                    <a:pt x="250" y="126"/>
                  </a:cubicBezTo>
                  <a:cubicBezTo>
                    <a:pt x="250" y="133"/>
                    <a:pt x="250" y="140"/>
                    <a:pt x="249" y="147"/>
                  </a:cubicBezTo>
                  <a:lnTo>
                    <a:pt x="245" y="146"/>
                  </a:lnTo>
                  <a:close/>
                  <a:moveTo>
                    <a:pt x="0" y="126"/>
                  </a:moveTo>
                  <a:cubicBezTo>
                    <a:pt x="0" y="125"/>
                    <a:pt x="0" y="124"/>
                    <a:pt x="0" y="123"/>
                  </a:cubicBezTo>
                  <a:cubicBezTo>
                    <a:pt x="4" y="123"/>
                    <a:pt x="4" y="123"/>
                    <a:pt x="4" y="123"/>
                  </a:cubicBezTo>
                  <a:cubicBezTo>
                    <a:pt x="4" y="124"/>
                    <a:pt x="4" y="125"/>
                    <a:pt x="4" y="126"/>
                  </a:cubicBezTo>
                  <a:cubicBezTo>
                    <a:pt x="4" y="132"/>
                    <a:pt x="4" y="137"/>
                    <a:pt x="5" y="143"/>
                  </a:cubicBezTo>
                  <a:cubicBezTo>
                    <a:pt x="1" y="144"/>
                    <a:pt x="1" y="144"/>
                    <a:pt x="1" y="144"/>
                  </a:cubicBezTo>
                  <a:cubicBezTo>
                    <a:pt x="0" y="138"/>
                    <a:pt x="0" y="132"/>
                    <a:pt x="0" y="126"/>
                  </a:cubicBezTo>
                  <a:close/>
                  <a:moveTo>
                    <a:pt x="241" y="92"/>
                  </a:moveTo>
                  <a:cubicBezTo>
                    <a:pt x="246" y="90"/>
                    <a:pt x="246" y="90"/>
                    <a:pt x="246" y="90"/>
                  </a:cubicBezTo>
                  <a:cubicBezTo>
                    <a:pt x="247" y="97"/>
                    <a:pt x="249" y="104"/>
                    <a:pt x="250" y="111"/>
                  </a:cubicBezTo>
                  <a:cubicBezTo>
                    <a:pt x="246" y="112"/>
                    <a:pt x="246" y="112"/>
                    <a:pt x="246" y="112"/>
                  </a:cubicBezTo>
                  <a:cubicBezTo>
                    <a:pt x="245" y="105"/>
                    <a:pt x="243" y="98"/>
                    <a:pt x="241" y="92"/>
                  </a:cubicBezTo>
                  <a:close/>
                  <a:moveTo>
                    <a:pt x="2" y="102"/>
                  </a:moveTo>
                  <a:cubicBezTo>
                    <a:pt x="3" y="95"/>
                    <a:pt x="5" y="88"/>
                    <a:pt x="8" y="82"/>
                  </a:cubicBezTo>
                  <a:cubicBezTo>
                    <a:pt x="12" y="84"/>
                    <a:pt x="12" y="84"/>
                    <a:pt x="12" y="84"/>
                  </a:cubicBezTo>
                  <a:cubicBezTo>
                    <a:pt x="9" y="90"/>
                    <a:pt x="7" y="96"/>
                    <a:pt x="6" y="103"/>
                  </a:cubicBezTo>
                  <a:lnTo>
                    <a:pt x="2" y="102"/>
                  </a:lnTo>
                  <a:close/>
                  <a:moveTo>
                    <a:pt x="224" y="55"/>
                  </a:moveTo>
                  <a:cubicBezTo>
                    <a:pt x="227" y="53"/>
                    <a:pt x="227" y="53"/>
                    <a:pt x="227" y="53"/>
                  </a:cubicBezTo>
                  <a:cubicBezTo>
                    <a:pt x="231" y="59"/>
                    <a:pt x="234" y="65"/>
                    <a:pt x="238" y="71"/>
                  </a:cubicBezTo>
                  <a:cubicBezTo>
                    <a:pt x="234" y="73"/>
                    <a:pt x="234" y="73"/>
                    <a:pt x="234" y="73"/>
                  </a:cubicBezTo>
                  <a:cubicBezTo>
                    <a:pt x="231" y="67"/>
                    <a:pt x="228" y="61"/>
                    <a:pt x="224" y="55"/>
                  </a:cubicBezTo>
                  <a:close/>
                  <a:moveTo>
                    <a:pt x="17" y="63"/>
                  </a:moveTo>
                  <a:cubicBezTo>
                    <a:pt x="20" y="57"/>
                    <a:pt x="24" y="52"/>
                    <a:pt x="28" y="46"/>
                  </a:cubicBezTo>
                  <a:cubicBezTo>
                    <a:pt x="32" y="49"/>
                    <a:pt x="32" y="49"/>
                    <a:pt x="32" y="49"/>
                  </a:cubicBezTo>
                  <a:cubicBezTo>
                    <a:pt x="27" y="54"/>
                    <a:pt x="24" y="60"/>
                    <a:pt x="20" y="65"/>
                  </a:cubicBezTo>
                  <a:lnTo>
                    <a:pt x="17" y="63"/>
                  </a:lnTo>
                  <a:close/>
                  <a:moveTo>
                    <a:pt x="195" y="27"/>
                  </a:moveTo>
                  <a:cubicBezTo>
                    <a:pt x="195" y="27"/>
                    <a:pt x="195" y="27"/>
                    <a:pt x="195" y="27"/>
                  </a:cubicBezTo>
                  <a:cubicBezTo>
                    <a:pt x="198" y="24"/>
                    <a:pt x="198" y="24"/>
                    <a:pt x="198" y="24"/>
                  </a:cubicBezTo>
                  <a:cubicBezTo>
                    <a:pt x="203" y="28"/>
                    <a:pt x="209" y="32"/>
                    <a:pt x="214" y="37"/>
                  </a:cubicBezTo>
                  <a:cubicBezTo>
                    <a:pt x="211" y="40"/>
                    <a:pt x="211" y="40"/>
                    <a:pt x="211" y="40"/>
                  </a:cubicBezTo>
                  <a:cubicBezTo>
                    <a:pt x="206" y="35"/>
                    <a:pt x="201" y="31"/>
                    <a:pt x="195" y="27"/>
                  </a:cubicBezTo>
                  <a:close/>
                  <a:moveTo>
                    <a:pt x="43" y="31"/>
                  </a:moveTo>
                  <a:cubicBezTo>
                    <a:pt x="48" y="26"/>
                    <a:pt x="54" y="23"/>
                    <a:pt x="60" y="19"/>
                  </a:cubicBezTo>
                  <a:cubicBezTo>
                    <a:pt x="62" y="23"/>
                    <a:pt x="62" y="23"/>
                    <a:pt x="62" y="23"/>
                  </a:cubicBezTo>
                  <a:cubicBezTo>
                    <a:pt x="56" y="26"/>
                    <a:pt x="51" y="30"/>
                    <a:pt x="46" y="34"/>
                  </a:cubicBezTo>
                  <a:lnTo>
                    <a:pt x="43" y="31"/>
                  </a:lnTo>
                  <a:close/>
                  <a:moveTo>
                    <a:pt x="159" y="10"/>
                  </a:moveTo>
                  <a:cubicBezTo>
                    <a:pt x="160" y="6"/>
                    <a:pt x="160" y="6"/>
                    <a:pt x="160" y="6"/>
                  </a:cubicBezTo>
                  <a:cubicBezTo>
                    <a:pt x="167" y="8"/>
                    <a:pt x="174" y="10"/>
                    <a:pt x="179" y="13"/>
                  </a:cubicBezTo>
                  <a:cubicBezTo>
                    <a:pt x="178" y="17"/>
                    <a:pt x="178" y="17"/>
                    <a:pt x="178" y="17"/>
                  </a:cubicBezTo>
                  <a:cubicBezTo>
                    <a:pt x="172" y="14"/>
                    <a:pt x="166" y="12"/>
                    <a:pt x="159" y="10"/>
                  </a:cubicBezTo>
                  <a:close/>
                  <a:moveTo>
                    <a:pt x="79" y="10"/>
                  </a:moveTo>
                  <a:cubicBezTo>
                    <a:pt x="85" y="7"/>
                    <a:pt x="92" y="5"/>
                    <a:pt x="98" y="3"/>
                  </a:cubicBezTo>
                  <a:cubicBezTo>
                    <a:pt x="99" y="7"/>
                    <a:pt x="99" y="7"/>
                    <a:pt x="99" y="7"/>
                  </a:cubicBezTo>
                  <a:cubicBezTo>
                    <a:pt x="92" y="9"/>
                    <a:pt x="86" y="11"/>
                    <a:pt x="80" y="13"/>
                  </a:cubicBezTo>
                  <a:lnTo>
                    <a:pt x="79" y="10"/>
                  </a:lnTo>
                  <a:close/>
                  <a:moveTo>
                    <a:pt x="125" y="5"/>
                  </a:moveTo>
                  <a:cubicBezTo>
                    <a:pt x="123" y="5"/>
                    <a:pt x="121" y="5"/>
                    <a:pt x="120" y="5"/>
                  </a:cubicBezTo>
                  <a:cubicBezTo>
                    <a:pt x="119" y="1"/>
                    <a:pt x="119" y="1"/>
                    <a:pt x="119" y="1"/>
                  </a:cubicBezTo>
                  <a:cubicBezTo>
                    <a:pt x="121" y="1"/>
                    <a:pt x="123" y="0"/>
                    <a:pt x="125" y="0"/>
                  </a:cubicBezTo>
                  <a:cubicBezTo>
                    <a:pt x="130" y="0"/>
                    <a:pt x="135" y="1"/>
                    <a:pt x="140" y="1"/>
                  </a:cubicBezTo>
                  <a:cubicBezTo>
                    <a:pt x="140" y="6"/>
                    <a:pt x="140" y="6"/>
                    <a:pt x="140" y="6"/>
                  </a:cubicBezTo>
                  <a:cubicBezTo>
                    <a:pt x="135" y="5"/>
                    <a:pt x="130" y="5"/>
                    <a:pt x="125" y="5"/>
                  </a:cubicBezTo>
                  <a:close/>
                </a:path>
              </a:pathLst>
            </a:cu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grpSp>
        <p:nvGrpSpPr>
          <p:cNvPr id="78" name="组合 77"/>
          <p:cNvGrpSpPr/>
          <p:nvPr/>
        </p:nvGrpSpPr>
        <p:grpSpPr>
          <a:xfrm>
            <a:off x="7077287" y="4968665"/>
            <a:ext cx="855133" cy="861484"/>
            <a:chOff x="7578725" y="3941763"/>
            <a:chExt cx="641350" cy="646113"/>
          </a:xfrm>
          <a:effectLst>
            <a:outerShdw blurRad="203200" dist="279400" dir="8760000" algn="ctr" rotWithShape="0">
              <a:srgbClr val="000000">
                <a:alpha val="45000"/>
              </a:srgbClr>
            </a:outerShdw>
          </a:effectLst>
        </p:grpSpPr>
        <p:sp>
          <p:nvSpPr>
            <p:cNvPr id="79" name="Oval 22"/>
            <p:cNvSpPr>
              <a:spLocks noChangeArrowheads="1"/>
            </p:cNvSpPr>
            <p:nvPr/>
          </p:nvSpPr>
          <p:spPr bwMode="auto">
            <a:xfrm>
              <a:off x="7607300" y="3970338"/>
              <a:ext cx="590550" cy="590550"/>
            </a:xfrm>
            <a:prstGeom prst="ellipse">
              <a:avLst/>
            </a:pr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prstClr val="black"/>
                </a:solidFill>
                <a:cs typeface="+mn-ea"/>
                <a:sym typeface="+mn-lt"/>
              </a:endParaRPr>
            </a:p>
          </p:txBody>
        </p:sp>
        <p:sp>
          <p:nvSpPr>
            <p:cNvPr id="80" name="Freeform 23"/>
            <p:cNvSpPr/>
            <p:nvPr/>
          </p:nvSpPr>
          <p:spPr bwMode="auto">
            <a:xfrm>
              <a:off x="7908925" y="3970338"/>
              <a:ext cx="128588" cy="33338"/>
            </a:xfrm>
            <a:custGeom>
              <a:avLst/>
              <a:gdLst>
                <a:gd name="T0" fmla="*/ 0 w 50"/>
                <a:gd name="T1" fmla="*/ 0 h 13"/>
                <a:gd name="T2" fmla="*/ 0 w 50"/>
                <a:gd name="T3" fmla="*/ 0 h 13"/>
                <a:gd name="T4" fmla="*/ 50 w 50"/>
                <a:gd name="T5" fmla="*/ 13 h 13"/>
                <a:gd name="T6" fmla="*/ 0 w 50"/>
                <a:gd name="T7" fmla="*/ 0 h 13"/>
              </a:gdLst>
              <a:ahLst/>
              <a:cxnLst>
                <a:cxn ang="0">
                  <a:pos x="T0" y="T1"/>
                </a:cxn>
                <a:cxn ang="0">
                  <a:pos x="T2" y="T3"/>
                </a:cxn>
                <a:cxn ang="0">
                  <a:pos x="T4" y="T5"/>
                </a:cxn>
                <a:cxn ang="0">
                  <a:pos x="T6" y="T7"/>
                </a:cxn>
              </a:cxnLst>
              <a:rect l="0" t="0" r="r" b="b"/>
              <a:pathLst>
                <a:path w="50" h="13">
                  <a:moveTo>
                    <a:pt x="0" y="0"/>
                  </a:moveTo>
                  <a:cubicBezTo>
                    <a:pt x="0" y="0"/>
                    <a:pt x="0" y="0"/>
                    <a:pt x="0" y="0"/>
                  </a:cubicBezTo>
                  <a:cubicBezTo>
                    <a:pt x="18" y="0"/>
                    <a:pt x="35" y="5"/>
                    <a:pt x="50" y="13"/>
                  </a:cubicBezTo>
                  <a:cubicBezTo>
                    <a:pt x="34" y="5"/>
                    <a:pt x="17" y="0"/>
                    <a:pt x="0" y="0"/>
                  </a:cubicBezTo>
                </a:path>
              </a:pathLst>
            </a:custGeom>
            <a:solidFill>
              <a:srgbClr val="313A42"/>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prstClr val="black"/>
                </a:solidFill>
                <a:cs typeface="+mn-ea"/>
                <a:sym typeface="+mn-lt"/>
              </a:endParaRPr>
            </a:p>
          </p:txBody>
        </p:sp>
        <p:sp>
          <p:nvSpPr>
            <p:cNvPr id="81" name="Freeform 25"/>
            <p:cNvSpPr/>
            <p:nvPr/>
          </p:nvSpPr>
          <p:spPr bwMode="auto">
            <a:xfrm>
              <a:off x="7742238" y="4111625"/>
              <a:ext cx="203200" cy="282575"/>
            </a:xfrm>
            <a:custGeom>
              <a:avLst/>
              <a:gdLst>
                <a:gd name="T0" fmla="*/ 21 w 79"/>
                <a:gd name="T1" fmla="*/ 45 h 110"/>
                <a:gd name="T2" fmla="*/ 17 w 79"/>
                <a:gd name="T3" fmla="*/ 15 h 110"/>
                <a:gd name="T4" fmla="*/ 51 w 79"/>
                <a:gd name="T5" fmla="*/ 22 h 110"/>
                <a:gd name="T6" fmla="*/ 46 w 79"/>
                <a:gd name="T7" fmla="*/ 64 h 110"/>
                <a:gd name="T8" fmla="*/ 60 w 79"/>
                <a:gd name="T9" fmla="*/ 101 h 110"/>
                <a:gd name="T10" fmla="*/ 35 w 79"/>
                <a:gd name="T11" fmla="*/ 69 h 110"/>
                <a:gd name="T12" fmla="*/ 21 w 79"/>
                <a:gd name="T13" fmla="*/ 45 h 110"/>
              </a:gdLst>
              <a:ahLst/>
              <a:cxnLst>
                <a:cxn ang="0">
                  <a:pos x="T0" y="T1"/>
                </a:cxn>
                <a:cxn ang="0">
                  <a:pos x="T2" y="T3"/>
                </a:cxn>
                <a:cxn ang="0">
                  <a:pos x="T4" y="T5"/>
                </a:cxn>
                <a:cxn ang="0">
                  <a:pos x="T6" y="T7"/>
                </a:cxn>
                <a:cxn ang="0">
                  <a:pos x="T8" y="T9"/>
                </a:cxn>
                <a:cxn ang="0">
                  <a:pos x="T10" y="T11"/>
                </a:cxn>
                <a:cxn ang="0">
                  <a:pos x="T12" y="T13"/>
                </a:cxn>
              </a:cxnLst>
              <a:rect l="0" t="0" r="r" b="b"/>
              <a:pathLst>
                <a:path w="79" h="110">
                  <a:moveTo>
                    <a:pt x="21" y="45"/>
                  </a:moveTo>
                  <a:cubicBezTo>
                    <a:pt x="21" y="45"/>
                    <a:pt x="0" y="29"/>
                    <a:pt x="17" y="15"/>
                  </a:cubicBezTo>
                  <a:cubicBezTo>
                    <a:pt x="35" y="0"/>
                    <a:pt x="64" y="4"/>
                    <a:pt x="51" y="22"/>
                  </a:cubicBezTo>
                  <a:cubicBezTo>
                    <a:pt x="39" y="40"/>
                    <a:pt x="35" y="55"/>
                    <a:pt x="46" y="64"/>
                  </a:cubicBezTo>
                  <a:cubicBezTo>
                    <a:pt x="57" y="74"/>
                    <a:pt x="79" y="92"/>
                    <a:pt x="60" y="101"/>
                  </a:cubicBezTo>
                  <a:cubicBezTo>
                    <a:pt x="41" y="110"/>
                    <a:pt x="39" y="80"/>
                    <a:pt x="35" y="69"/>
                  </a:cubicBezTo>
                  <a:cubicBezTo>
                    <a:pt x="31" y="58"/>
                    <a:pt x="27" y="52"/>
                    <a:pt x="21" y="45"/>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prstClr val="black"/>
                </a:solidFill>
                <a:cs typeface="+mn-ea"/>
                <a:sym typeface="+mn-lt"/>
              </a:endParaRPr>
            </a:p>
          </p:txBody>
        </p:sp>
        <p:sp>
          <p:nvSpPr>
            <p:cNvPr id="82" name="Freeform 26"/>
            <p:cNvSpPr/>
            <p:nvPr/>
          </p:nvSpPr>
          <p:spPr bwMode="auto">
            <a:xfrm>
              <a:off x="7837488" y="4054475"/>
              <a:ext cx="69850" cy="68263"/>
            </a:xfrm>
            <a:custGeom>
              <a:avLst/>
              <a:gdLst>
                <a:gd name="T0" fmla="*/ 25 w 27"/>
                <a:gd name="T1" fmla="*/ 16 h 26"/>
                <a:gd name="T2" fmla="*/ 10 w 27"/>
                <a:gd name="T3" fmla="*/ 24 h 26"/>
                <a:gd name="T4" fmla="*/ 4 w 27"/>
                <a:gd name="T5" fmla="*/ 9 h 26"/>
                <a:gd name="T6" fmla="*/ 18 w 27"/>
                <a:gd name="T7" fmla="*/ 1 h 26"/>
                <a:gd name="T8" fmla="*/ 25 w 27"/>
                <a:gd name="T9" fmla="*/ 16 h 26"/>
              </a:gdLst>
              <a:ahLst/>
              <a:cxnLst>
                <a:cxn ang="0">
                  <a:pos x="T0" y="T1"/>
                </a:cxn>
                <a:cxn ang="0">
                  <a:pos x="T2" y="T3"/>
                </a:cxn>
                <a:cxn ang="0">
                  <a:pos x="T4" y="T5"/>
                </a:cxn>
                <a:cxn ang="0">
                  <a:pos x="T6" y="T7"/>
                </a:cxn>
                <a:cxn ang="0">
                  <a:pos x="T8" y="T9"/>
                </a:cxn>
              </a:cxnLst>
              <a:rect l="0" t="0" r="r" b="b"/>
              <a:pathLst>
                <a:path w="27" h="26">
                  <a:moveTo>
                    <a:pt x="25" y="16"/>
                  </a:moveTo>
                  <a:cubicBezTo>
                    <a:pt x="22" y="22"/>
                    <a:pt x="16" y="26"/>
                    <a:pt x="10" y="24"/>
                  </a:cubicBezTo>
                  <a:cubicBezTo>
                    <a:pt x="4" y="22"/>
                    <a:pt x="0" y="16"/>
                    <a:pt x="4" y="9"/>
                  </a:cubicBezTo>
                  <a:cubicBezTo>
                    <a:pt x="5" y="3"/>
                    <a:pt x="12" y="0"/>
                    <a:pt x="18" y="1"/>
                  </a:cubicBezTo>
                  <a:cubicBezTo>
                    <a:pt x="24" y="3"/>
                    <a:pt x="27" y="9"/>
                    <a:pt x="25" y="16"/>
                  </a:cubicBezTo>
                  <a:close/>
                </a:path>
              </a:pathLst>
            </a:custGeom>
            <a:solidFill>
              <a:srgbClr val="EFE9EB"/>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prstClr val="black"/>
                </a:solidFill>
                <a:cs typeface="+mn-ea"/>
                <a:sym typeface="+mn-lt"/>
              </a:endParaRPr>
            </a:p>
          </p:txBody>
        </p:sp>
        <p:sp>
          <p:nvSpPr>
            <p:cNvPr id="83" name="Freeform 27"/>
            <p:cNvSpPr/>
            <p:nvPr/>
          </p:nvSpPr>
          <p:spPr bwMode="auto">
            <a:xfrm>
              <a:off x="7808913" y="4081463"/>
              <a:ext cx="28575" cy="34925"/>
            </a:xfrm>
            <a:custGeom>
              <a:avLst/>
              <a:gdLst>
                <a:gd name="T0" fmla="*/ 11 w 11"/>
                <a:gd name="T1" fmla="*/ 7 h 14"/>
                <a:gd name="T2" fmla="*/ 7 w 11"/>
                <a:gd name="T3" fmla="*/ 13 h 14"/>
                <a:gd name="T4" fmla="*/ 1 w 11"/>
                <a:gd name="T5" fmla="*/ 7 h 14"/>
                <a:gd name="T6" fmla="*/ 5 w 11"/>
                <a:gd name="T7" fmla="*/ 1 h 14"/>
                <a:gd name="T8" fmla="*/ 11 w 11"/>
                <a:gd name="T9" fmla="*/ 7 h 14"/>
              </a:gdLst>
              <a:ahLst/>
              <a:cxnLst>
                <a:cxn ang="0">
                  <a:pos x="T0" y="T1"/>
                </a:cxn>
                <a:cxn ang="0">
                  <a:pos x="T2" y="T3"/>
                </a:cxn>
                <a:cxn ang="0">
                  <a:pos x="T4" y="T5"/>
                </a:cxn>
                <a:cxn ang="0">
                  <a:pos x="T6" y="T7"/>
                </a:cxn>
                <a:cxn ang="0">
                  <a:pos x="T8" y="T9"/>
                </a:cxn>
              </a:cxnLst>
              <a:rect l="0" t="0" r="r" b="b"/>
              <a:pathLst>
                <a:path w="11" h="14">
                  <a:moveTo>
                    <a:pt x="11" y="7"/>
                  </a:moveTo>
                  <a:cubicBezTo>
                    <a:pt x="11" y="10"/>
                    <a:pt x="9" y="13"/>
                    <a:pt x="7" y="13"/>
                  </a:cubicBezTo>
                  <a:cubicBezTo>
                    <a:pt x="4" y="14"/>
                    <a:pt x="1" y="11"/>
                    <a:pt x="1" y="7"/>
                  </a:cubicBezTo>
                  <a:cubicBezTo>
                    <a:pt x="0" y="4"/>
                    <a:pt x="2" y="1"/>
                    <a:pt x="5" y="1"/>
                  </a:cubicBezTo>
                  <a:cubicBezTo>
                    <a:pt x="8" y="0"/>
                    <a:pt x="10" y="2"/>
                    <a:pt x="11" y="7"/>
                  </a:cubicBezTo>
                  <a:close/>
                </a:path>
              </a:pathLst>
            </a:custGeom>
            <a:solidFill>
              <a:srgbClr val="EFE9EB"/>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prstClr val="black"/>
                </a:solidFill>
                <a:cs typeface="+mn-ea"/>
                <a:sym typeface="+mn-lt"/>
              </a:endParaRPr>
            </a:p>
          </p:txBody>
        </p:sp>
        <p:sp>
          <p:nvSpPr>
            <p:cNvPr id="84" name="Freeform 28"/>
            <p:cNvSpPr/>
            <p:nvPr/>
          </p:nvSpPr>
          <p:spPr bwMode="auto">
            <a:xfrm>
              <a:off x="7778750" y="4098925"/>
              <a:ext cx="30163" cy="30163"/>
            </a:xfrm>
            <a:custGeom>
              <a:avLst/>
              <a:gdLst>
                <a:gd name="T0" fmla="*/ 10 w 12"/>
                <a:gd name="T1" fmla="*/ 4 h 12"/>
                <a:gd name="T2" fmla="*/ 8 w 12"/>
                <a:gd name="T3" fmla="*/ 11 h 12"/>
                <a:gd name="T4" fmla="*/ 2 w 12"/>
                <a:gd name="T5" fmla="*/ 8 h 12"/>
                <a:gd name="T6" fmla="*/ 4 w 12"/>
                <a:gd name="T7" fmla="*/ 1 h 12"/>
                <a:gd name="T8" fmla="*/ 10 w 12"/>
                <a:gd name="T9" fmla="*/ 4 h 12"/>
              </a:gdLst>
              <a:ahLst/>
              <a:cxnLst>
                <a:cxn ang="0">
                  <a:pos x="T0" y="T1"/>
                </a:cxn>
                <a:cxn ang="0">
                  <a:pos x="T2" y="T3"/>
                </a:cxn>
                <a:cxn ang="0">
                  <a:pos x="T4" y="T5"/>
                </a:cxn>
                <a:cxn ang="0">
                  <a:pos x="T6" y="T7"/>
                </a:cxn>
                <a:cxn ang="0">
                  <a:pos x="T8" y="T9"/>
                </a:cxn>
              </a:cxnLst>
              <a:rect l="0" t="0" r="r" b="b"/>
              <a:pathLst>
                <a:path w="12" h="12">
                  <a:moveTo>
                    <a:pt x="10" y="4"/>
                  </a:moveTo>
                  <a:cubicBezTo>
                    <a:pt x="12" y="7"/>
                    <a:pt x="11" y="10"/>
                    <a:pt x="8" y="11"/>
                  </a:cubicBezTo>
                  <a:cubicBezTo>
                    <a:pt x="6" y="12"/>
                    <a:pt x="3" y="10"/>
                    <a:pt x="2" y="8"/>
                  </a:cubicBezTo>
                  <a:cubicBezTo>
                    <a:pt x="0" y="5"/>
                    <a:pt x="1" y="2"/>
                    <a:pt x="4" y="1"/>
                  </a:cubicBezTo>
                  <a:cubicBezTo>
                    <a:pt x="6" y="0"/>
                    <a:pt x="9" y="1"/>
                    <a:pt x="10" y="4"/>
                  </a:cubicBezTo>
                  <a:close/>
                </a:path>
              </a:pathLst>
            </a:custGeom>
            <a:solidFill>
              <a:srgbClr val="EFE9EB"/>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prstClr val="black"/>
                </a:solidFill>
                <a:cs typeface="+mn-ea"/>
                <a:sym typeface="+mn-lt"/>
              </a:endParaRPr>
            </a:p>
          </p:txBody>
        </p:sp>
        <p:sp>
          <p:nvSpPr>
            <p:cNvPr id="85" name="Freeform 29"/>
            <p:cNvSpPr/>
            <p:nvPr/>
          </p:nvSpPr>
          <p:spPr bwMode="auto">
            <a:xfrm>
              <a:off x="7754938" y="4119563"/>
              <a:ext cx="28575" cy="28575"/>
            </a:xfrm>
            <a:custGeom>
              <a:avLst/>
              <a:gdLst>
                <a:gd name="T0" fmla="*/ 10 w 11"/>
                <a:gd name="T1" fmla="*/ 3 h 11"/>
                <a:gd name="T2" fmla="*/ 8 w 11"/>
                <a:gd name="T3" fmla="*/ 10 h 11"/>
                <a:gd name="T4" fmla="*/ 1 w 11"/>
                <a:gd name="T5" fmla="*/ 7 h 11"/>
                <a:gd name="T6" fmla="*/ 3 w 11"/>
                <a:gd name="T7" fmla="*/ 1 h 11"/>
                <a:gd name="T8" fmla="*/ 10 w 11"/>
                <a:gd name="T9" fmla="*/ 3 h 11"/>
              </a:gdLst>
              <a:ahLst/>
              <a:cxnLst>
                <a:cxn ang="0">
                  <a:pos x="T0" y="T1"/>
                </a:cxn>
                <a:cxn ang="0">
                  <a:pos x="T2" y="T3"/>
                </a:cxn>
                <a:cxn ang="0">
                  <a:pos x="T4" y="T5"/>
                </a:cxn>
                <a:cxn ang="0">
                  <a:pos x="T6" y="T7"/>
                </a:cxn>
                <a:cxn ang="0">
                  <a:pos x="T8" y="T9"/>
                </a:cxn>
              </a:cxnLst>
              <a:rect l="0" t="0" r="r" b="b"/>
              <a:pathLst>
                <a:path w="11" h="11">
                  <a:moveTo>
                    <a:pt x="10" y="3"/>
                  </a:moveTo>
                  <a:cubicBezTo>
                    <a:pt x="11" y="6"/>
                    <a:pt x="10" y="9"/>
                    <a:pt x="8" y="10"/>
                  </a:cubicBezTo>
                  <a:cubicBezTo>
                    <a:pt x="6" y="11"/>
                    <a:pt x="3" y="10"/>
                    <a:pt x="1" y="7"/>
                  </a:cubicBezTo>
                  <a:cubicBezTo>
                    <a:pt x="0" y="5"/>
                    <a:pt x="1" y="2"/>
                    <a:pt x="3" y="1"/>
                  </a:cubicBezTo>
                  <a:cubicBezTo>
                    <a:pt x="5" y="0"/>
                    <a:pt x="9" y="1"/>
                    <a:pt x="10" y="3"/>
                  </a:cubicBezTo>
                  <a:close/>
                </a:path>
              </a:pathLst>
            </a:custGeom>
            <a:solidFill>
              <a:srgbClr val="EFE9EB"/>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prstClr val="black"/>
                </a:solidFill>
                <a:cs typeface="+mn-ea"/>
                <a:sym typeface="+mn-lt"/>
              </a:endParaRPr>
            </a:p>
          </p:txBody>
        </p:sp>
        <p:sp>
          <p:nvSpPr>
            <p:cNvPr id="86" name="Freeform 30"/>
            <p:cNvSpPr/>
            <p:nvPr/>
          </p:nvSpPr>
          <p:spPr bwMode="auto">
            <a:xfrm>
              <a:off x="7740650" y="4143375"/>
              <a:ext cx="26988" cy="22225"/>
            </a:xfrm>
            <a:custGeom>
              <a:avLst/>
              <a:gdLst>
                <a:gd name="T0" fmla="*/ 8 w 11"/>
                <a:gd name="T1" fmla="*/ 2 h 9"/>
                <a:gd name="T2" fmla="*/ 9 w 11"/>
                <a:gd name="T3" fmla="*/ 8 h 9"/>
                <a:gd name="T4" fmla="*/ 3 w 11"/>
                <a:gd name="T5" fmla="*/ 7 h 9"/>
                <a:gd name="T6" fmla="*/ 2 w 11"/>
                <a:gd name="T7" fmla="*/ 2 h 9"/>
                <a:gd name="T8" fmla="*/ 8 w 11"/>
                <a:gd name="T9" fmla="*/ 2 h 9"/>
              </a:gdLst>
              <a:ahLst/>
              <a:cxnLst>
                <a:cxn ang="0">
                  <a:pos x="T0" y="T1"/>
                </a:cxn>
                <a:cxn ang="0">
                  <a:pos x="T2" y="T3"/>
                </a:cxn>
                <a:cxn ang="0">
                  <a:pos x="T4" y="T5"/>
                </a:cxn>
                <a:cxn ang="0">
                  <a:pos x="T6" y="T7"/>
                </a:cxn>
                <a:cxn ang="0">
                  <a:pos x="T8" y="T9"/>
                </a:cxn>
              </a:cxnLst>
              <a:rect l="0" t="0" r="r" b="b"/>
              <a:pathLst>
                <a:path w="11" h="9">
                  <a:moveTo>
                    <a:pt x="8" y="2"/>
                  </a:moveTo>
                  <a:cubicBezTo>
                    <a:pt x="10" y="4"/>
                    <a:pt x="11" y="6"/>
                    <a:pt x="9" y="8"/>
                  </a:cubicBezTo>
                  <a:cubicBezTo>
                    <a:pt x="8" y="9"/>
                    <a:pt x="5" y="9"/>
                    <a:pt x="3" y="7"/>
                  </a:cubicBezTo>
                  <a:cubicBezTo>
                    <a:pt x="1" y="6"/>
                    <a:pt x="0" y="3"/>
                    <a:pt x="2" y="2"/>
                  </a:cubicBezTo>
                  <a:cubicBezTo>
                    <a:pt x="3" y="0"/>
                    <a:pt x="6" y="0"/>
                    <a:pt x="8" y="2"/>
                  </a:cubicBezTo>
                  <a:close/>
                </a:path>
              </a:pathLst>
            </a:custGeom>
            <a:solidFill>
              <a:srgbClr val="EFE9EB"/>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prstClr val="black"/>
                </a:solidFill>
                <a:cs typeface="+mn-ea"/>
                <a:sym typeface="+mn-lt"/>
              </a:endParaRPr>
            </a:p>
          </p:txBody>
        </p:sp>
        <p:sp>
          <p:nvSpPr>
            <p:cNvPr id="87" name="Freeform 31"/>
            <p:cNvSpPr/>
            <p:nvPr/>
          </p:nvSpPr>
          <p:spPr bwMode="auto">
            <a:xfrm>
              <a:off x="7862888" y="4206875"/>
              <a:ext cx="195263" cy="282575"/>
            </a:xfrm>
            <a:custGeom>
              <a:avLst/>
              <a:gdLst>
                <a:gd name="T0" fmla="*/ 56 w 76"/>
                <a:gd name="T1" fmla="*/ 44 h 110"/>
                <a:gd name="T2" fmla="*/ 58 w 76"/>
                <a:gd name="T3" fmla="*/ 14 h 110"/>
                <a:gd name="T4" fmla="*/ 25 w 76"/>
                <a:gd name="T5" fmla="*/ 23 h 110"/>
                <a:gd name="T6" fmla="*/ 32 w 76"/>
                <a:gd name="T7" fmla="*/ 64 h 110"/>
                <a:gd name="T8" fmla="*/ 19 w 76"/>
                <a:gd name="T9" fmla="*/ 102 h 110"/>
                <a:gd name="T10" fmla="*/ 44 w 76"/>
                <a:gd name="T11" fmla="*/ 69 h 110"/>
                <a:gd name="T12" fmla="*/ 56 w 76"/>
                <a:gd name="T13" fmla="*/ 44 h 110"/>
              </a:gdLst>
              <a:ahLst/>
              <a:cxnLst>
                <a:cxn ang="0">
                  <a:pos x="T0" y="T1"/>
                </a:cxn>
                <a:cxn ang="0">
                  <a:pos x="T2" y="T3"/>
                </a:cxn>
                <a:cxn ang="0">
                  <a:pos x="T4" y="T5"/>
                </a:cxn>
                <a:cxn ang="0">
                  <a:pos x="T6" y="T7"/>
                </a:cxn>
                <a:cxn ang="0">
                  <a:pos x="T8" y="T9"/>
                </a:cxn>
                <a:cxn ang="0">
                  <a:pos x="T10" y="T11"/>
                </a:cxn>
                <a:cxn ang="0">
                  <a:pos x="T12" y="T13"/>
                </a:cxn>
              </a:cxnLst>
              <a:rect l="0" t="0" r="r" b="b"/>
              <a:pathLst>
                <a:path w="76" h="110">
                  <a:moveTo>
                    <a:pt x="56" y="44"/>
                  </a:moveTo>
                  <a:cubicBezTo>
                    <a:pt x="56" y="44"/>
                    <a:pt x="76" y="28"/>
                    <a:pt x="58" y="14"/>
                  </a:cubicBezTo>
                  <a:cubicBezTo>
                    <a:pt x="41" y="0"/>
                    <a:pt x="11" y="5"/>
                    <a:pt x="25" y="23"/>
                  </a:cubicBezTo>
                  <a:cubicBezTo>
                    <a:pt x="39" y="40"/>
                    <a:pt x="43" y="54"/>
                    <a:pt x="32" y="64"/>
                  </a:cubicBezTo>
                  <a:cubicBezTo>
                    <a:pt x="21" y="74"/>
                    <a:pt x="0" y="94"/>
                    <a:pt x="19" y="102"/>
                  </a:cubicBezTo>
                  <a:cubicBezTo>
                    <a:pt x="38" y="110"/>
                    <a:pt x="41" y="80"/>
                    <a:pt x="44" y="69"/>
                  </a:cubicBezTo>
                  <a:cubicBezTo>
                    <a:pt x="46" y="58"/>
                    <a:pt x="51" y="51"/>
                    <a:pt x="56" y="44"/>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prstClr val="black"/>
                </a:solidFill>
                <a:cs typeface="+mn-ea"/>
                <a:sym typeface="+mn-lt"/>
              </a:endParaRPr>
            </a:p>
          </p:txBody>
        </p:sp>
        <p:sp>
          <p:nvSpPr>
            <p:cNvPr id="88" name="Freeform 32"/>
            <p:cNvSpPr/>
            <p:nvPr/>
          </p:nvSpPr>
          <p:spPr bwMode="auto">
            <a:xfrm>
              <a:off x="7888288" y="4149725"/>
              <a:ext cx="69850" cy="66675"/>
            </a:xfrm>
            <a:custGeom>
              <a:avLst/>
              <a:gdLst>
                <a:gd name="T0" fmla="*/ 3 w 27"/>
                <a:gd name="T1" fmla="*/ 17 h 26"/>
                <a:gd name="T2" fmla="*/ 18 w 27"/>
                <a:gd name="T3" fmla="*/ 24 h 26"/>
                <a:gd name="T4" fmla="*/ 24 w 27"/>
                <a:gd name="T5" fmla="*/ 9 h 26"/>
                <a:gd name="T6" fmla="*/ 9 w 27"/>
                <a:gd name="T7" fmla="*/ 2 h 26"/>
                <a:gd name="T8" fmla="*/ 3 w 27"/>
                <a:gd name="T9" fmla="*/ 17 h 26"/>
              </a:gdLst>
              <a:ahLst/>
              <a:cxnLst>
                <a:cxn ang="0">
                  <a:pos x="T0" y="T1"/>
                </a:cxn>
                <a:cxn ang="0">
                  <a:pos x="T2" y="T3"/>
                </a:cxn>
                <a:cxn ang="0">
                  <a:pos x="T4" y="T5"/>
                </a:cxn>
                <a:cxn ang="0">
                  <a:pos x="T6" y="T7"/>
                </a:cxn>
                <a:cxn ang="0">
                  <a:pos x="T8" y="T9"/>
                </a:cxn>
              </a:cxnLst>
              <a:rect l="0" t="0" r="r" b="b"/>
              <a:pathLst>
                <a:path w="27" h="26">
                  <a:moveTo>
                    <a:pt x="3" y="17"/>
                  </a:moveTo>
                  <a:cubicBezTo>
                    <a:pt x="5" y="23"/>
                    <a:pt x="12" y="26"/>
                    <a:pt x="18" y="24"/>
                  </a:cubicBezTo>
                  <a:cubicBezTo>
                    <a:pt x="24" y="22"/>
                    <a:pt x="27" y="15"/>
                    <a:pt x="24" y="9"/>
                  </a:cubicBezTo>
                  <a:cubicBezTo>
                    <a:pt x="22" y="3"/>
                    <a:pt x="15" y="0"/>
                    <a:pt x="9" y="2"/>
                  </a:cubicBezTo>
                  <a:cubicBezTo>
                    <a:pt x="3" y="4"/>
                    <a:pt x="0" y="11"/>
                    <a:pt x="3" y="17"/>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prstClr val="black"/>
                </a:solidFill>
                <a:cs typeface="+mn-ea"/>
                <a:sym typeface="+mn-lt"/>
              </a:endParaRPr>
            </a:p>
          </p:txBody>
        </p:sp>
        <p:sp>
          <p:nvSpPr>
            <p:cNvPr id="89" name="Freeform 33"/>
            <p:cNvSpPr/>
            <p:nvPr/>
          </p:nvSpPr>
          <p:spPr bwMode="auto">
            <a:xfrm>
              <a:off x="7958138" y="4176713"/>
              <a:ext cx="31750" cy="33338"/>
            </a:xfrm>
            <a:custGeom>
              <a:avLst/>
              <a:gdLst>
                <a:gd name="T0" fmla="*/ 1 w 12"/>
                <a:gd name="T1" fmla="*/ 6 h 13"/>
                <a:gd name="T2" fmla="*/ 6 w 12"/>
                <a:gd name="T3" fmla="*/ 13 h 13"/>
                <a:gd name="T4" fmla="*/ 12 w 12"/>
                <a:gd name="T5" fmla="*/ 7 h 13"/>
                <a:gd name="T6" fmla="*/ 7 w 12"/>
                <a:gd name="T7" fmla="*/ 0 h 13"/>
                <a:gd name="T8" fmla="*/ 1 w 12"/>
                <a:gd name="T9" fmla="*/ 6 h 13"/>
              </a:gdLst>
              <a:ahLst/>
              <a:cxnLst>
                <a:cxn ang="0">
                  <a:pos x="T0" y="T1"/>
                </a:cxn>
                <a:cxn ang="0">
                  <a:pos x="T2" y="T3"/>
                </a:cxn>
                <a:cxn ang="0">
                  <a:pos x="T4" y="T5"/>
                </a:cxn>
                <a:cxn ang="0">
                  <a:pos x="T6" y="T7"/>
                </a:cxn>
                <a:cxn ang="0">
                  <a:pos x="T8" y="T9"/>
                </a:cxn>
              </a:cxnLst>
              <a:rect l="0" t="0" r="r" b="b"/>
              <a:pathLst>
                <a:path w="12" h="13">
                  <a:moveTo>
                    <a:pt x="1" y="6"/>
                  </a:moveTo>
                  <a:cubicBezTo>
                    <a:pt x="0" y="10"/>
                    <a:pt x="3" y="13"/>
                    <a:pt x="6" y="13"/>
                  </a:cubicBezTo>
                  <a:cubicBezTo>
                    <a:pt x="9" y="13"/>
                    <a:pt x="11" y="10"/>
                    <a:pt x="12" y="7"/>
                  </a:cubicBezTo>
                  <a:cubicBezTo>
                    <a:pt x="12" y="4"/>
                    <a:pt x="10" y="0"/>
                    <a:pt x="7" y="0"/>
                  </a:cubicBezTo>
                  <a:cubicBezTo>
                    <a:pt x="4" y="0"/>
                    <a:pt x="1" y="2"/>
                    <a:pt x="1" y="6"/>
                  </a:cubicBezTo>
                  <a:close/>
                </a:path>
              </a:pathLst>
            </a:custGeom>
            <a:solidFill>
              <a:srgbClr val="EFE9EB"/>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prstClr val="black"/>
                </a:solidFill>
                <a:cs typeface="+mn-ea"/>
                <a:sym typeface="+mn-lt"/>
              </a:endParaRPr>
            </a:p>
          </p:txBody>
        </p:sp>
        <p:sp>
          <p:nvSpPr>
            <p:cNvPr id="90" name="Freeform 34"/>
            <p:cNvSpPr/>
            <p:nvPr/>
          </p:nvSpPr>
          <p:spPr bwMode="auto">
            <a:xfrm>
              <a:off x="7991475" y="4191000"/>
              <a:ext cx="28575" cy="31750"/>
            </a:xfrm>
            <a:custGeom>
              <a:avLst/>
              <a:gdLst>
                <a:gd name="T0" fmla="*/ 1 w 11"/>
                <a:gd name="T1" fmla="*/ 4 h 12"/>
                <a:gd name="T2" fmla="*/ 4 w 11"/>
                <a:gd name="T3" fmla="*/ 11 h 12"/>
                <a:gd name="T4" fmla="*/ 10 w 11"/>
                <a:gd name="T5" fmla="*/ 7 h 12"/>
                <a:gd name="T6" fmla="*/ 7 w 11"/>
                <a:gd name="T7" fmla="*/ 1 h 12"/>
                <a:gd name="T8" fmla="*/ 1 w 11"/>
                <a:gd name="T9" fmla="*/ 4 h 12"/>
              </a:gdLst>
              <a:ahLst/>
              <a:cxnLst>
                <a:cxn ang="0">
                  <a:pos x="T0" y="T1"/>
                </a:cxn>
                <a:cxn ang="0">
                  <a:pos x="T2" y="T3"/>
                </a:cxn>
                <a:cxn ang="0">
                  <a:pos x="T4" y="T5"/>
                </a:cxn>
                <a:cxn ang="0">
                  <a:pos x="T6" y="T7"/>
                </a:cxn>
                <a:cxn ang="0">
                  <a:pos x="T8" y="T9"/>
                </a:cxn>
              </a:cxnLst>
              <a:rect l="0" t="0" r="r" b="b"/>
              <a:pathLst>
                <a:path w="11" h="12">
                  <a:moveTo>
                    <a:pt x="1" y="4"/>
                  </a:moveTo>
                  <a:cubicBezTo>
                    <a:pt x="0" y="7"/>
                    <a:pt x="1" y="10"/>
                    <a:pt x="4" y="11"/>
                  </a:cubicBezTo>
                  <a:cubicBezTo>
                    <a:pt x="6" y="12"/>
                    <a:pt x="8" y="10"/>
                    <a:pt x="10" y="7"/>
                  </a:cubicBezTo>
                  <a:cubicBezTo>
                    <a:pt x="11" y="5"/>
                    <a:pt x="10" y="2"/>
                    <a:pt x="7" y="1"/>
                  </a:cubicBezTo>
                  <a:cubicBezTo>
                    <a:pt x="5" y="0"/>
                    <a:pt x="2" y="2"/>
                    <a:pt x="1" y="4"/>
                  </a:cubicBezTo>
                  <a:close/>
                </a:path>
              </a:pathLst>
            </a:custGeom>
            <a:solidFill>
              <a:srgbClr val="EFE9EB"/>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prstClr val="black"/>
                </a:solidFill>
                <a:cs typeface="+mn-ea"/>
                <a:sym typeface="+mn-lt"/>
              </a:endParaRPr>
            </a:p>
          </p:txBody>
        </p:sp>
        <p:sp>
          <p:nvSpPr>
            <p:cNvPr id="91" name="Freeform 35"/>
            <p:cNvSpPr/>
            <p:nvPr/>
          </p:nvSpPr>
          <p:spPr bwMode="auto">
            <a:xfrm>
              <a:off x="8016875" y="4210050"/>
              <a:ext cx="26988" cy="30163"/>
            </a:xfrm>
            <a:custGeom>
              <a:avLst/>
              <a:gdLst>
                <a:gd name="T0" fmla="*/ 1 w 10"/>
                <a:gd name="T1" fmla="*/ 4 h 12"/>
                <a:gd name="T2" fmla="*/ 2 w 10"/>
                <a:gd name="T3" fmla="*/ 11 h 12"/>
                <a:gd name="T4" fmla="*/ 9 w 10"/>
                <a:gd name="T5" fmla="*/ 8 h 12"/>
                <a:gd name="T6" fmla="*/ 7 w 10"/>
                <a:gd name="T7" fmla="*/ 1 h 12"/>
                <a:gd name="T8" fmla="*/ 1 w 10"/>
                <a:gd name="T9" fmla="*/ 4 h 12"/>
              </a:gdLst>
              <a:ahLst/>
              <a:cxnLst>
                <a:cxn ang="0">
                  <a:pos x="T0" y="T1"/>
                </a:cxn>
                <a:cxn ang="0">
                  <a:pos x="T2" y="T3"/>
                </a:cxn>
                <a:cxn ang="0">
                  <a:pos x="T4" y="T5"/>
                </a:cxn>
                <a:cxn ang="0">
                  <a:pos x="T6" y="T7"/>
                </a:cxn>
                <a:cxn ang="0">
                  <a:pos x="T8" y="T9"/>
                </a:cxn>
              </a:cxnLst>
              <a:rect l="0" t="0" r="r" b="b"/>
              <a:pathLst>
                <a:path w="10" h="12">
                  <a:moveTo>
                    <a:pt x="1" y="4"/>
                  </a:moveTo>
                  <a:cubicBezTo>
                    <a:pt x="0" y="7"/>
                    <a:pt x="1" y="10"/>
                    <a:pt x="2" y="11"/>
                  </a:cubicBezTo>
                  <a:cubicBezTo>
                    <a:pt x="5" y="12"/>
                    <a:pt x="8" y="11"/>
                    <a:pt x="9" y="8"/>
                  </a:cubicBezTo>
                  <a:cubicBezTo>
                    <a:pt x="10" y="5"/>
                    <a:pt x="9" y="2"/>
                    <a:pt x="7" y="1"/>
                  </a:cubicBezTo>
                  <a:cubicBezTo>
                    <a:pt x="4" y="0"/>
                    <a:pt x="1" y="2"/>
                    <a:pt x="1" y="4"/>
                  </a:cubicBezTo>
                  <a:close/>
                </a:path>
              </a:pathLst>
            </a:custGeom>
            <a:solidFill>
              <a:srgbClr val="EFE9EB"/>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prstClr val="black"/>
                </a:solidFill>
                <a:cs typeface="+mn-ea"/>
                <a:sym typeface="+mn-lt"/>
              </a:endParaRPr>
            </a:p>
          </p:txBody>
        </p:sp>
        <p:sp>
          <p:nvSpPr>
            <p:cNvPr id="92" name="Freeform 36"/>
            <p:cNvSpPr/>
            <p:nvPr/>
          </p:nvSpPr>
          <p:spPr bwMode="auto">
            <a:xfrm>
              <a:off x="8032750" y="4235450"/>
              <a:ext cx="25400" cy="22225"/>
            </a:xfrm>
            <a:custGeom>
              <a:avLst/>
              <a:gdLst>
                <a:gd name="T0" fmla="*/ 2 w 10"/>
                <a:gd name="T1" fmla="*/ 2 h 9"/>
                <a:gd name="T2" fmla="*/ 1 w 10"/>
                <a:gd name="T3" fmla="*/ 7 h 9"/>
                <a:gd name="T4" fmla="*/ 8 w 10"/>
                <a:gd name="T5" fmla="*/ 7 h 9"/>
                <a:gd name="T6" fmla="*/ 8 w 10"/>
                <a:gd name="T7" fmla="*/ 1 h 9"/>
                <a:gd name="T8" fmla="*/ 2 w 10"/>
                <a:gd name="T9" fmla="*/ 2 h 9"/>
              </a:gdLst>
              <a:ahLst/>
              <a:cxnLst>
                <a:cxn ang="0">
                  <a:pos x="T0" y="T1"/>
                </a:cxn>
                <a:cxn ang="0">
                  <a:pos x="T2" y="T3"/>
                </a:cxn>
                <a:cxn ang="0">
                  <a:pos x="T4" y="T5"/>
                </a:cxn>
                <a:cxn ang="0">
                  <a:pos x="T6" y="T7"/>
                </a:cxn>
                <a:cxn ang="0">
                  <a:pos x="T8" y="T9"/>
                </a:cxn>
              </a:cxnLst>
              <a:rect l="0" t="0" r="r" b="b"/>
              <a:pathLst>
                <a:path w="10" h="9">
                  <a:moveTo>
                    <a:pt x="2" y="2"/>
                  </a:moveTo>
                  <a:cubicBezTo>
                    <a:pt x="0" y="4"/>
                    <a:pt x="0" y="6"/>
                    <a:pt x="1" y="7"/>
                  </a:cubicBezTo>
                  <a:cubicBezTo>
                    <a:pt x="3" y="9"/>
                    <a:pt x="6" y="9"/>
                    <a:pt x="8" y="7"/>
                  </a:cubicBezTo>
                  <a:cubicBezTo>
                    <a:pt x="9" y="5"/>
                    <a:pt x="10" y="3"/>
                    <a:pt x="8" y="1"/>
                  </a:cubicBezTo>
                  <a:cubicBezTo>
                    <a:pt x="7" y="0"/>
                    <a:pt x="4" y="0"/>
                    <a:pt x="2" y="2"/>
                  </a:cubicBezTo>
                  <a:close/>
                </a:path>
              </a:pathLst>
            </a:custGeom>
            <a:solidFill>
              <a:srgbClr val="EFE9EB"/>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prstClr val="black"/>
                </a:solidFill>
                <a:cs typeface="+mn-ea"/>
                <a:sym typeface="+mn-lt"/>
              </a:endParaRPr>
            </a:p>
          </p:txBody>
        </p:sp>
        <p:sp>
          <p:nvSpPr>
            <p:cNvPr id="93" name="Freeform 37"/>
            <p:cNvSpPr>
              <a:spLocks noEditPoints="1"/>
            </p:cNvSpPr>
            <p:nvPr/>
          </p:nvSpPr>
          <p:spPr bwMode="auto">
            <a:xfrm>
              <a:off x="7578725" y="3941763"/>
              <a:ext cx="641350" cy="646113"/>
            </a:xfrm>
            <a:custGeom>
              <a:avLst/>
              <a:gdLst>
                <a:gd name="T0" fmla="*/ 154 w 250"/>
                <a:gd name="T1" fmla="*/ 244 h 251"/>
                <a:gd name="T2" fmla="*/ 134 w 250"/>
                <a:gd name="T3" fmla="*/ 251 h 251"/>
                <a:gd name="T4" fmla="*/ 93 w 250"/>
                <a:gd name="T5" fmla="*/ 247 h 251"/>
                <a:gd name="T6" fmla="*/ 113 w 250"/>
                <a:gd name="T7" fmla="*/ 247 h 251"/>
                <a:gd name="T8" fmla="*/ 93 w 250"/>
                <a:gd name="T9" fmla="*/ 247 h 251"/>
                <a:gd name="T10" fmla="*/ 191 w 250"/>
                <a:gd name="T11" fmla="*/ 228 h 251"/>
                <a:gd name="T12" fmla="*/ 174 w 250"/>
                <a:gd name="T13" fmla="*/ 241 h 251"/>
                <a:gd name="T14" fmla="*/ 55 w 250"/>
                <a:gd name="T15" fmla="*/ 230 h 251"/>
                <a:gd name="T16" fmla="*/ 75 w 250"/>
                <a:gd name="T17" fmla="*/ 236 h 251"/>
                <a:gd name="T18" fmla="*/ 55 w 250"/>
                <a:gd name="T19" fmla="*/ 230 h 251"/>
                <a:gd name="T20" fmla="*/ 191 w 250"/>
                <a:gd name="T21" fmla="*/ 228 h 251"/>
                <a:gd name="T22" fmla="*/ 221 w 250"/>
                <a:gd name="T23" fmla="*/ 201 h 251"/>
                <a:gd name="T24" fmla="*/ 210 w 250"/>
                <a:gd name="T25" fmla="*/ 219 h 251"/>
                <a:gd name="T26" fmla="*/ 25 w 250"/>
                <a:gd name="T27" fmla="*/ 201 h 251"/>
                <a:gd name="T28" fmla="*/ 41 w 250"/>
                <a:gd name="T29" fmla="*/ 214 h 251"/>
                <a:gd name="T30" fmla="*/ 25 w 250"/>
                <a:gd name="T31" fmla="*/ 201 h 251"/>
                <a:gd name="T32" fmla="*/ 241 w 250"/>
                <a:gd name="T33" fmla="*/ 165 h 251"/>
                <a:gd name="T34" fmla="*/ 236 w 250"/>
                <a:gd name="T35" fmla="*/ 186 h 251"/>
                <a:gd name="T36" fmla="*/ 6 w 250"/>
                <a:gd name="T37" fmla="*/ 164 h 251"/>
                <a:gd name="T38" fmla="*/ 18 w 250"/>
                <a:gd name="T39" fmla="*/ 181 h 251"/>
                <a:gd name="T40" fmla="*/ 6 w 250"/>
                <a:gd name="T41" fmla="*/ 164 h 251"/>
                <a:gd name="T42" fmla="*/ 246 w 250"/>
                <a:gd name="T43" fmla="*/ 126 h 251"/>
                <a:gd name="T44" fmla="*/ 249 w 250"/>
                <a:gd name="T45" fmla="*/ 147 h 251"/>
                <a:gd name="T46" fmla="*/ 0 w 250"/>
                <a:gd name="T47" fmla="*/ 126 h 251"/>
                <a:gd name="T48" fmla="*/ 4 w 250"/>
                <a:gd name="T49" fmla="*/ 123 h 251"/>
                <a:gd name="T50" fmla="*/ 5 w 250"/>
                <a:gd name="T51" fmla="*/ 143 h 251"/>
                <a:gd name="T52" fmla="*/ 0 w 250"/>
                <a:gd name="T53" fmla="*/ 126 h 251"/>
                <a:gd name="T54" fmla="*/ 246 w 250"/>
                <a:gd name="T55" fmla="*/ 90 h 251"/>
                <a:gd name="T56" fmla="*/ 246 w 250"/>
                <a:gd name="T57" fmla="*/ 111 h 251"/>
                <a:gd name="T58" fmla="*/ 2 w 250"/>
                <a:gd name="T59" fmla="*/ 102 h 251"/>
                <a:gd name="T60" fmla="*/ 12 w 250"/>
                <a:gd name="T61" fmla="*/ 84 h 251"/>
                <a:gd name="T62" fmla="*/ 2 w 250"/>
                <a:gd name="T63" fmla="*/ 102 h 251"/>
                <a:gd name="T64" fmla="*/ 228 w 250"/>
                <a:gd name="T65" fmla="*/ 53 h 251"/>
                <a:gd name="T66" fmla="*/ 235 w 250"/>
                <a:gd name="T67" fmla="*/ 73 h 251"/>
                <a:gd name="T68" fmla="*/ 17 w 250"/>
                <a:gd name="T69" fmla="*/ 63 h 251"/>
                <a:gd name="T70" fmla="*/ 32 w 250"/>
                <a:gd name="T71" fmla="*/ 49 h 251"/>
                <a:gd name="T72" fmla="*/ 17 w 250"/>
                <a:gd name="T73" fmla="*/ 63 h 251"/>
                <a:gd name="T74" fmla="*/ 196 w 250"/>
                <a:gd name="T75" fmla="*/ 27 h 251"/>
                <a:gd name="T76" fmla="*/ 214 w 250"/>
                <a:gd name="T77" fmla="*/ 37 h 251"/>
                <a:gd name="T78" fmla="*/ 196 w 250"/>
                <a:gd name="T79" fmla="*/ 27 h 251"/>
                <a:gd name="T80" fmla="*/ 60 w 250"/>
                <a:gd name="T81" fmla="*/ 19 h 251"/>
                <a:gd name="T82" fmla="*/ 46 w 250"/>
                <a:gd name="T83" fmla="*/ 34 h 251"/>
                <a:gd name="T84" fmla="*/ 160 w 250"/>
                <a:gd name="T85" fmla="*/ 9 h 251"/>
                <a:gd name="T86" fmla="*/ 180 w 250"/>
                <a:gd name="T87" fmla="*/ 13 h 251"/>
                <a:gd name="T88" fmla="*/ 160 w 250"/>
                <a:gd name="T89" fmla="*/ 9 h 251"/>
                <a:gd name="T90" fmla="*/ 99 w 250"/>
                <a:gd name="T91" fmla="*/ 3 h 251"/>
                <a:gd name="T92" fmla="*/ 80 w 250"/>
                <a:gd name="T93" fmla="*/ 13 h 251"/>
                <a:gd name="T94" fmla="*/ 125 w 250"/>
                <a:gd name="T95" fmla="*/ 4 h 251"/>
                <a:gd name="T96" fmla="*/ 119 w 250"/>
                <a:gd name="T97" fmla="*/ 0 h 251"/>
                <a:gd name="T98" fmla="*/ 140 w 250"/>
                <a:gd name="T99" fmla="*/ 1 h 251"/>
                <a:gd name="T100" fmla="*/ 125 w 250"/>
                <a:gd name="T101" fmla="*/ 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251">
                  <a:moveTo>
                    <a:pt x="134" y="247"/>
                  </a:moveTo>
                  <a:cubicBezTo>
                    <a:pt x="141" y="246"/>
                    <a:pt x="148" y="245"/>
                    <a:pt x="154" y="244"/>
                  </a:cubicBezTo>
                  <a:cubicBezTo>
                    <a:pt x="155" y="248"/>
                    <a:pt x="155" y="248"/>
                    <a:pt x="155" y="248"/>
                  </a:cubicBezTo>
                  <a:cubicBezTo>
                    <a:pt x="148" y="249"/>
                    <a:pt x="141" y="250"/>
                    <a:pt x="134" y="251"/>
                  </a:cubicBezTo>
                  <a:lnTo>
                    <a:pt x="134" y="247"/>
                  </a:lnTo>
                  <a:close/>
                  <a:moveTo>
                    <a:pt x="93" y="247"/>
                  </a:moveTo>
                  <a:cubicBezTo>
                    <a:pt x="94" y="243"/>
                    <a:pt x="94" y="243"/>
                    <a:pt x="94" y="243"/>
                  </a:cubicBezTo>
                  <a:cubicBezTo>
                    <a:pt x="100" y="245"/>
                    <a:pt x="107" y="246"/>
                    <a:pt x="113" y="247"/>
                  </a:cubicBezTo>
                  <a:cubicBezTo>
                    <a:pt x="113" y="251"/>
                    <a:pt x="113" y="251"/>
                    <a:pt x="113" y="251"/>
                  </a:cubicBezTo>
                  <a:cubicBezTo>
                    <a:pt x="106" y="250"/>
                    <a:pt x="99" y="249"/>
                    <a:pt x="93" y="247"/>
                  </a:cubicBezTo>
                  <a:close/>
                  <a:moveTo>
                    <a:pt x="173" y="237"/>
                  </a:moveTo>
                  <a:cubicBezTo>
                    <a:pt x="179" y="234"/>
                    <a:pt x="185" y="231"/>
                    <a:pt x="191" y="228"/>
                  </a:cubicBezTo>
                  <a:cubicBezTo>
                    <a:pt x="193" y="231"/>
                    <a:pt x="193" y="231"/>
                    <a:pt x="193" y="231"/>
                  </a:cubicBezTo>
                  <a:cubicBezTo>
                    <a:pt x="187" y="235"/>
                    <a:pt x="181" y="238"/>
                    <a:pt x="174" y="241"/>
                  </a:cubicBezTo>
                  <a:lnTo>
                    <a:pt x="173" y="237"/>
                  </a:lnTo>
                  <a:close/>
                  <a:moveTo>
                    <a:pt x="55" y="230"/>
                  </a:moveTo>
                  <a:cubicBezTo>
                    <a:pt x="57" y="226"/>
                    <a:pt x="57" y="226"/>
                    <a:pt x="57" y="226"/>
                  </a:cubicBezTo>
                  <a:cubicBezTo>
                    <a:pt x="63" y="230"/>
                    <a:pt x="69" y="233"/>
                    <a:pt x="75" y="236"/>
                  </a:cubicBezTo>
                  <a:cubicBezTo>
                    <a:pt x="73" y="240"/>
                    <a:pt x="73" y="240"/>
                    <a:pt x="73" y="240"/>
                  </a:cubicBezTo>
                  <a:cubicBezTo>
                    <a:pt x="67" y="237"/>
                    <a:pt x="61" y="233"/>
                    <a:pt x="55" y="230"/>
                  </a:cubicBezTo>
                  <a:close/>
                  <a:moveTo>
                    <a:pt x="191" y="228"/>
                  </a:moveTo>
                  <a:cubicBezTo>
                    <a:pt x="191" y="228"/>
                    <a:pt x="191" y="228"/>
                    <a:pt x="191" y="228"/>
                  </a:cubicBezTo>
                  <a:moveTo>
                    <a:pt x="207" y="216"/>
                  </a:moveTo>
                  <a:cubicBezTo>
                    <a:pt x="212" y="211"/>
                    <a:pt x="217" y="206"/>
                    <a:pt x="221" y="201"/>
                  </a:cubicBezTo>
                  <a:cubicBezTo>
                    <a:pt x="224" y="203"/>
                    <a:pt x="224" y="203"/>
                    <a:pt x="224" y="203"/>
                  </a:cubicBezTo>
                  <a:cubicBezTo>
                    <a:pt x="220" y="209"/>
                    <a:pt x="215" y="214"/>
                    <a:pt x="210" y="219"/>
                  </a:cubicBezTo>
                  <a:lnTo>
                    <a:pt x="207" y="216"/>
                  </a:lnTo>
                  <a:close/>
                  <a:moveTo>
                    <a:pt x="25" y="201"/>
                  </a:moveTo>
                  <a:cubicBezTo>
                    <a:pt x="28" y="199"/>
                    <a:pt x="28" y="199"/>
                    <a:pt x="28" y="199"/>
                  </a:cubicBezTo>
                  <a:cubicBezTo>
                    <a:pt x="33" y="204"/>
                    <a:pt x="37" y="209"/>
                    <a:pt x="41" y="214"/>
                  </a:cubicBezTo>
                  <a:cubicBezTo>
                    <a:pt x="38" y="217"/>
                    <a:pt x="38" y="217"/>
                    <a:pt x="38" y="217"/>
                  </a:cubicBezTo>
                  <a:cubicBezTo>
                    <a:pt x="33" y="212"/>
                    <a:pt x="30" y="206"/>
                    <a:pt x="25" y="201"/>
                  </a:cubicBezTo>
                  <a:close/>
                  <a:moveTo>
                    <a:pt x="232" y="184"/>
                  </a:moveTo>
                  <a:cubicBezTo>
                    <a:pt x="236" y="178"/>
                    <a:pt x="238" y="172"/>
                    <a:pt x="241" y="165"/>
                  </a:cubicBezTo>
                  <a:cubicBezTo>
                    <a:pt x="244" y="167"/>
                    <a:pt x="244" y="167"/>
                    <a:pt x="244" y="167"/>
                  </a:cubicBezTo>
                  <a:cubicBezTo>
                    <a:pt x="242" y="173"/>
                    <a:pt x="239" y="180"/>
                    <a:pt x="236" y="186"/>
                  </a:cubicBezTo>
                  <a:lnTo>
                    <a:pt x="232" y="184"/>
                  </a:lnTo>
                  <a:close/>
                  <a:moveTo>
                    <a:pt x="6" y="164"/>
                  </a:moveTo>
                  <a:cubicBezTo>
                    <a:pt x="10" y="163"/>
                    <a:pt x="10" y="163"/>
                    <a:pt x="10" y="163"/>
                  </a:cubicBezTo>
                  <a:cubicBezTo>
                    <a:pt x="12" y="169"/>
                    <a:pt x="15" y="175"/>
                    <a:pt x="18" y="181"/>
                  </a:cubicBezTo>
                  <a:cubicBezTo>
                    <a:pt x="14" y="183"/>
                    <a:pt x="14" y="183"/>
                    <a:pt x="14" y="183"/>
                  </a:cubicBezTo>
                  <a:cubicBezTo>
                    <a:pt x="11" y="177"/>
                    <a:pt x="8" y="171"/>
                    <a:pt x="6" y="164"/>
                  </a:cubicBezTo>
                  <a:close/>
                  <a:moveTo>
                    <a:pt x="246" y="146"/>
                  </a:moveTo>
                  <a:cubicBezTo>
                    <a:pt x="246" y="139"/>
                    <a:pt x="246" y="132"/>
                    <a:pt x="246" y="126"/>
                  </a:cubicBezTo>
                  <a:cubicBezTo>
                    <a:pt x="250" y="126"/>
                    <a:pt x="250" y="126"/>
                    <a:pt x="250" y="126"/>
                  </a:cubicBezTo>
                  <a:cubicBezTo>
                    <a:pt x="250" y="133"/>
                    <a:pt x="250" y="140"/>
                    <a:pt x="249" y="147"/>
                  </a:cubicBezTo>
                  <a:lnTo>
                    <a:pt x="246" y="146"/>
                  </a:lnTo>
                  <a:close/>
                  <a:moveTo>
                    <a:pt x="0" y="126"/>
                  </a:moveTo>
                  <a:cubicBezTo>
                    <a:pt x="0" y="125"/>
                    <a:pt x="0" y="124"/>
                    <a:pt x="0" y="123"/>
                  </a:cubicBezTo>
                  <a:cubicBezTo>
                    <a:pt x="4" y="123"/>
                    <a:pt x="4" y="123"/>
                    <a:pt x="4" y="123"/>
                  </a:cubicBezTo>
                  <a:cubicBezTo>
                    <a:pt x="4" y="124"/>
                    <a:pt x="4" y="125"/>
                    <a:pt x="4" y="126"/>
                  </a:cubicBezTo>
                  <a:cubicBezTo>
                    <a:pt x="4" y="132"/>
                    <a:pt x="5" y="137"/>
                    <a:pt x="5" y="143"/>
                  </a:cubicBezTo>
                  <a:cubicBezTo>
                    <a:pt x="1" y="144"/>
                    <a:pt x="1" y="144"/>
                    <a:pt x="1" y="144"/>
                  </a:cubicBezTo>
                  <a:cubicBezTo>
                    <a:pt x="0" y="138"/>
                    <a:pt x="0" y="132"/>
                    <a:pt x="0" y="126"/>
                  </a:cubicBezTo>
                  <a:close/>
                  <a:moveTo>
                    <a:pt x="242" y="92"/>
                  </a:moveTo>
                  <a:cubicBezTo>
                    <a:pt x="246" y="90"/>
                    <a:pt x="246" y="90"/>
                    <a:pt x="246" y="90"/>
                  </a:cubicBezTo>
                  <a:cubicBezTo>
                    <a:pt x="247" y="97"/>
                    <a:pt x="249" y="104"/>
                    <a:pt x="250" y="111"/>
                  </a:cubicBezTo>
                  <a:cubicBezTo>
                    <a:pt x="246" y="111"/>
                    <a:pt x="246" y="111"/>
                    <a:pt x="246" y="111"/>
                  </a:cubicBezTo>
                  <a:cubicBezTo>
                    <a:pt x="246" y="105"/>
                    <a:pt x="244" y="98"/>
                    <a:pt x="242" y="92"/>
                  </a:cubicBezTo>
                  <a:close/>
                  <a:moveTo>
                    <a:pt x="2" y="102"/>
                  </a:moveTo>
                  <a:cubicBezTo>
                    <a:pt x="4" y="95"/>
                    <a:pt x="6" y="89"/>
                    <a:pt x="8" y="82"/>
                  </a:cubicBezTo>
                  <a:cubicBezTo>
                    <a:pt x="12" y="84"/>
                    <a:pt x="12" y="84"/>
                    <a:pt x="12" y="84"/>
                  </a:cubicBezTo>
                  <a:cubicBezTo>
                    <a:pt x="10" y="90"/>
                    <a:pt x="8" y="96"/>
                    <a:pt x="6" y="103"/>
                  </a:cubicBezTo>
                  <a:lnTo>
                    <a:pt x="2" y="102"/>
                  </a:lnTo>
                  <a:close/>
                  <a:moveTo>
                    <a:pt x="224" y="56"/>
                  </a:moveTo>
                  <a:cubicBezTo>
                    <a:pt x="228" y="53"/>
                    <a:pt x="228" y="53"/>
                    <a:pt x="228" y="53"/>
                  </a:cubicBezTo>
                  <a:cubicBezTo>
                    <a:pt x="232" y="59"/>
                    <a:pt x="236" y="65"/>
                    <a:pt x="239" y="71"/>
                  </a:cubicBezTo>
                  <a:cubicBezTo>
                    <a:pt x="235" y="73"/>
                    <a:pt x="235" y="73"/>
                    <a:pt x="235" y="73"/>
                  </a:cubicBezTo>
                  <a:cubicBezTo>
                    <a:pt x="232" y="67"/>
                    <a:pt x="228" y="61"/>
                    <a:pt x="224" y="56"/>
                  </a:cubicBezTo>
                  <a:close/>
                  <a:moveTo>
                    <a:pt x="17" y="63"/>
                  </a:moveTo>
                  <a:cubicBezTo>
                    <a:pt x="21" y="57"/>
                    <a:pt x="25" y="51"/>
                    <a:pt x="28" y="46"/>
                  </a:cubicBezTo>
                  <a:cubicBezTo>
                    <a:pt x="32" y="49"/>
                    <a:pt x="32" y="49"/>
                    <a:pt x="32" y="49"/>
                  </a:cubicBezTo>
                  <a:cubicBezTo>
                    <a:pt x="28" y="53"/>
                    <a:pt x="24" y="59"/>
                    <a:pt x="21" y="65"/>
                  </a:cubicBezTo>
                  <a:lnTo>
                    <a:pt x="17" y="63"/>
                  </a:lnTo>
                  <a:close/>
                  <a:moveTo>
                    <a:pt x="196" y="27"/>
                  </a:moveTo>
                  <a:cubicBezTo>
                    <a:pt x="196" y="27"/>
                    <a:pt x="196" y="27"/>
                    <a:pt x="196" y="27"/>
                  </a:cubicBezTo>
                  <a:cubicBezTo>
                    <a:pt x="198" y="24"/>
                    <a:pt x="198" y="24"/>
                    <a:pt x="198" y="24"/>
                  </a:cubicBezTo>
                  <a:cubicBezTo>
                    <a:pt x="204" y="27"/>
                    <a:pt x="209" y="32"/>
                    <a:pt x="214" y="37"/>
                  </a:cubicBezTo>
                  <a:cubicBezTo>
                    <a:pt x="211" y="40"/>
                    <a:pt x="211" y="40"/>
                    <a:pt x="211" y="40"/>
                  </a:cubicBezTo>
                  <a:cubicBezTo>
                    <a:pt x="206" y="35"/>
                    <a:pt x="201" y="31"/>
                    <a:pt x="196" y="27"/>
                  </a:cubicBezTo>
                  <a:close/>
                  <a:moveTo>
                    <a:pt x="43" y="31"/>
                  </a:moveTo>
                  <a:cubicBezTo>
                    <a:pt x="48" y="26"/>
                    <a:pt x="54" y="22"/>
                    <a:pt x="60" y="19"/>
                  </a:cubicBezTo>
                  <a:cubicBezTo>
                    <a:pt x="62" y="22"/>
                    <a:pt x="62" y="22"/>
                    <a:pt x="62" y="22"/>
                  </a:cubicBezTo>
                  <a:cubicBezTo>
                    <a:pt x="56" y="26"/>
                    <a:pt x="51" y="30"/>
                    <a:pt x="46" y="34"/>
                  </a:cubicBezTo>
                  <a:lnTo>
                    <a:pt x="43" y="31"/>
                  </a:lnTo>
                  <a:close/>
                  <a:moveTo>
                    <a:pt x="160" y="9"/>
                  </a:moveTo>
                  <a:cubicBezTo>
                    <a:pt x="161" y="5"/>
                    <a:pt x="161" y="5"/>
                    <a:pt x="161" y="5"/>
                  </a:cubicBezTo>
                  <a:cubicBezTo>
                    <a:pt x="168" y="7"/>
                    <a:pt x="173" y="10"/>
                    <a:pt x="180" y="13"/>
                  </a:cubicBezTo>
                  <a:cubicBezTo>
                    <a:pt x="178" y="17"/>
                    <a:pt x="178" y="17"/>
                    <a:pt x="178" y="17"/>
                  </a:cubicBezTo>
                  <a:cubicBezTo>
                    <a:pt x="172" y="14"/>
                    <a:pt x="167" y="11"/>
                    <a:pt x="160" y="9"/>
                  </a:cubicBezTo>
                  <a:close/>
                  <a:moveTo>
                    <a:pt x="79" y="9"/>
                  </a:moveTo>
                  <a:cubicBezTo>
                    <a:pt x="85" y="7"/>
                    <a:pt x="92" y="5"/>
                    <a:pt x="99" y="3"/>
                  </a:cubicBezTo>
                  <a:cubicBezTo>
                    <a:pt x="99" y="7"/>
                    <a:pt x="99" y="7"/>
                    <a:pt x="99" y="7"/>
                  </a:cubicBezTo>
                  <a:cubicBezTo>
                    <a:pt x="93" y="9"/>
                    <a:pt x="87" y="11"/>
                    <a:pt x="80" y="13"/>
                  </a:cubicBezTo>
                  <a:lnTo>
                    <a:pt x="79" y="9"/>
                  </a:lnTo>
                  <a:close/>
                  <a:moveTo>
                    <a:pt x="125" y="4"/>
                  </a:moveTo>
                  <a:cubicBezTo>
                    <a:pt x="123" y="4"/>
                    <a:pt x="121" y="5"/>
                    <a:pt x="119" y="5"/>
                  </a:cubicBezTo>
                  <a:cubicBezTo>
                    <a:pt x="119" y="0"/>
                    <a:pt x="119" y="0"/>
                    <a:pt x="119" y="0"/>
                  </a:cubicBezTo>
                  <a:cubicBezTo>
                    <a:pt x="121" y="0"/>
                    <a:pt x="123" y="0"/>
                    <a:pt x="125" y="0"/>
                  </a:cubicBezTo>
                  <a:cubicBezTo>
                    <a:pt x="130" y="0"/>
                    <a:pt x="135" y="1"/>
                    <a:pt x="140" y="1"/>
                  </a:cubicBezTo>
                  <a:cubicBezTo>
                    <a:pt x="140" y="5"/>
                    <a:pt x="140" y="5"/>
                    <a:pt x="140" y="5"/>
                  </a:cubicBezTo>
                  <a:cubicBezTo>
                    <a:pt x="135" y="5"/>
                    <a:pt x="130" y="4"/>
                    <a:pt x="125" y="4"/>
                  </a:cubicBezTo>
                  <a:close/>
                </a:path>
              </a:pathLst>
            </a:custGeom>
            <a:solidFill>
              <a:schemeClr val="bg1">
                <a:alpha val="34000"/>
              </a:schemeClr>
            </a:solidFill>
            <a:ln w="28575">
              <a:solidFill>
                <a:schemeClr val="bg1"/>
              </a:solidFill>
              <a:prstDash val="solid"/>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grpSp>
        <p:nvGrpSpPr>
          <p:cNvPr id="94" name="组合 93"/>
          <p:cNvGrpSpPr/>
          <p:nvPr/>
        </p:nvGrpSpPr>
        <p:grpSpPr>
          <a:xfrm>
            <a:off x="7077287" y="3543302"/>
            <a:ext cx="855133" cy="859367"/>
            <a:chOff x="7578725" y="2559050"/>
            <a:chExt cx="641350" cy="644525"/>
          </a:xfrm>
          <a:effectLst>
            <a:outerShdw blurRad="203200" dist="279400" dir="8760000" algn="ctr" rotWithShape="0">
              <a:srgbClr val="000000">
                <a:alpha val="45000"/>
              </a:srgbClr>
            </a:outerShdw>
          </a:effectLst>
        </p:grpSpPr>
        <p:sp>
          <p:nvSpPr>
            <p:cNvPr id="95" name="Oval 48"/>
            <p:cNvSpPr>
              <a:spLocks noChangeArrowheads="1"/>
            </p:cNvSpPr>
            <p:nvPr/>
          </p:nvSpPr>
          <p:spPr bwMode="auto">
            <a:xfrm>
              <a:off x="7604125" y="2587625"/>
              <a:ext cx="590550" cy="590550"/>
            </a:xfrm>
            <a:prstGeom prst="ellipse">
              <a:avLst/>
            </a:pr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prstClr val="black"/>
                </a:solidFill>
                <a:cs typeface="+mn-ea"/>
                <a:sym typeface="+mn-lt"/>
              </a:endParaRPr>
            </a:p>
          </p:txBody>
        </p:sp>
        <p:sp>
          <p:nvSpPr>
            <p:cNvPr id="96" name="Freeform 49"/>
            <p:cNvSpPr/>
            <p:nvPr/>
          </p:nvSpPr>
          <p:spPr bwMode="auto">
            <a:xfrm>
              <a:off x="7907338" y="3157538"/>
              <a:ext cx="96838" cy="20638"/>
            </a:xfrm>
            <a:custGeom>
              <a:avLst/>
              <a:gdLst>
                <a:gd name="T0" fmla="*/ 38 w 38"/>
                <a:gd name="T1" fmla="*/ 0 h 8"/>
                <a:gd name="T2" fmla="*/ 0 w 38"/>
                <a:gd name="T3" fmla="*/ 8 h 8"/>
                <a:gd name="T4" fmla="*/ 0 w 38"/>
                <a:gd name="T5" fmla="*/ 8 h 8"/>
                <a:gd name="T6" fmla="*/ 38 w 38"/>
                <a:gd name="T7" fmla="*/ 0 h 8"/>
              </a:gdLst>
              <a:ahLst/>
              <a:cxnLst>
                <a:cxn ang="0">
                  <a:pos x="T0" y="T1"/>
                </a:cxn>
                <a:cxn ang="0">
                  <a:pos x="T2" y="T3"/>
                </a:cxn>
                <a:cxn ang="0">
                  <a:pos x="T4" y="T5"/>
                </a:cxn>
                <a:cxn ang="0">
                  <a:pos x="T6" y="T7"/>
                </a:cxn>
              </a:cxnLst>
              <a:rect l="0" t="0" r="r" b="b"/>
              <a:pathLst>
                <a:path w="38" h="8">
                  <a:moveTo>
                    <a:pt x="38" y="0"/>
                  </a:moveTo>
                  <a:cubicBezTo>
                    <a:pt x="27" y="4"/>
                    <a:pt x="14" y="7"/>
                    <a:pt x="0" y="8"/>
                  </a:cubicBezTo>
                  <a:cubicBezTo>
                    <a:pt x="0" y="8"/>
                    <a:pt x="0" y="8"/>
                    <a:pt x="0" y="8"/>
                  </a:cubicBezTo>
                  <a:cubicBezTo>
                    <a:pt x="13" y="7"/>
                    <a:pt x="26" y="5"/>
                    <a:pt x="38" y="0"/>
                  </a:cubicBezTo>
                </a:path>
              </a:pathLst>
            </a:custGeom>
            <a:solidFill>
              <a:srgbClr val="313A42"/>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prstClr val="black"/>
                </a:solidFill>
                <a:cs typeface="+mn-ea"/>
                <a:sym typeface="+mn-lt"/>
              </a:endParaRPr>
            </a:p>
          </p:txBody>
        </p:sp>
        <p:sp>
          <p:nvSpPr>
            <p:cNvPr id="97" name="Freeform 51"/>
            <p:cNvSpPr/>
            <p:nvPr/>
          </p:nvSpPr>
          <p:spPr bwMode="auto">
            <a:xfrm>
              <a:off x="7694613" y="2674938"/>
              <a:ext cx="409575" cy="414338"/>
            </a:xfrm>
            <a:custGeom>
              <a:avLst/>
              <a:gdLst>
                <a:gd name="T0" fmla="*/ 141 w 160"/>
                <a:gd name="T1" fmla="*/ 77 h 161"/>
                <a:gd name="T2" fmla="*/ 141 w 160"/>
                <a:gd name="T3" fmla="*/ 67 h 161"/>
                <a:gd name="T4" fmla="*/ 131 w 160"/>
                <a:gd name="T5" fmla="*/ 67 h 161"/>
                <a:gd name="T6" fmla="*/ 131 w 160"/>
                <a:gd name="T7" fmla="*/ 71 h 161"/>
                <a:gd name="T8" fmla="*/ 117 w 160"/>
                <a:gd name="T9" fmla="*/ 64 h 161"/>
                <a:gd name="T10" fmla="*/ 117 w 160"/>
                <a:gd name="T11" fmla="*/ 55 h 161"/>
                <a:gd name="T12" fmla="*/ 107 w 160"/>
                <a:gd name="T13" fmla="*/ 55 h 161"/>
                <a:gd name="T14" fmla="*/ 107 w 160"/>
                <a:gd name="T15" fmla="*/ 59 h 161"/>
                <a:gd name="T16" fmla="*/ 89 w 160"/>
                <a:gd name="T17" fmla="*/ 49 h 161"/>
                <a:gd name="T18" fmla="*/ 89 w 160"/>
                <a:gd name="T19" fmla="*/ 18 h 161"/>
                <a:gd name="T20" fmla="*/ 81 w 160"/>
                <a:gd name="T21" fmla="*/ 0 h 161"/>
                <a:gd name="T22" fmla="*/ 80 w 160"/>
                <a:gd name="T23" fmla="*/ 0 h 161"/>
                <a:gd name="T24" fmla="*/ 79 w 160"/>
                <a:gd name="T25" fmla="*/ 0 h 161"/>
                <a:gd name="T26" fmla="*/ 71 w 160"/>
                <a:gd name="T27" fmla="*/ 18 h 161"/>
                <a:gd name="T28" fmla="*/ 71 w 160"/>
                <a:gd name="T29" fmla="*/ 49 h 161"/>
                <a:gd name="T30" fmla="*/ 53 w 160"/>
                <a:gd name="T31" fmla="*/ 59 h 161"/>
                <a:gd name="T32" fmla="*/ 53 w 160"/>
                <a:gd name="T33" fmla="*/ 55 h 161"/>
                <a:gd name="T34" fmla="*/ 44 w 160"/>
                <a:gd name="T35" fmla="*/ 55 h 161"/>
                <a:gd name="T36" fmla="*/ 44 w 160"/>
                <a:gd name="T37" fmla="*/ 64 h 161"/>
                <a:gd name="T38" fmla="*/ 30 w 160"/>
                <a:gd name="T39" fmla="*/ 72 h 161"/>
                <a:gd name="T40" fmla="*/ 30 w 160"/>
                <a:gd name="T41" fmla="*/ 67 h 161"/>
                <a:gd name="T42" fmla="*/ 20 w 160"/>
                <a:gd name="T43" fmla="*/ 67 h 161"/>
                <a:gd name="T44" fmla="*/ 20 w 160"/>
                <a:gd name="T45" fmla="*/ 77 h 161"/>
                <a:gd name="T46" fmla="*/ 0 w 160"/>
                <a:gd name="T47" fmla="*/ 88 h 161"/>
                <a:gd name="T48" fmla="*/ 0 w 160"/>
                <a:gd name="T49" fmla="*/ 97 h 161"/>
                <a:gd name="T50" fmla="*/ 48 w 160"/>
                <a:gd name="T51" fmla="*/ 81 h 161"/>
                <a:gd name="T52" fmla="*/ 71 w 160"/>
                <a:gd name="T53" fmla="*/ 81 h 161"/>
                <a:gd name="T54" fmla="*/ 71 w 160"/>
                <a:gd name="T55" fmla="*/ 87 h 161"/>
                <a:gd name="T56" fmla="*/ 76 w 160"/>
                <a:gd name="T57" fmla="*/ 131 h 161"/>
                <a:gd name="T58" fmla="*/ 51 w 160"/>
                <a:gd name="T59" fmla="*/ 149 h 161"/>
                <a:gd name="T60" fmla="*/ 51 w 160"/>
                <a:gd name="T61" fmla="*/ 157 h 161"/>
                <a:gd name="T62" fmla="*/ 79 w 160"/>
                <a:gd name="T63" fmla="*/ 147 h 161"/>
                <a:gd name="T64" fmla="*/ 79 w 160"/>
                <a:gd name="T65" fmla="*/ 161 h 161"/>
                <a:gd name="T66" fmla="*/ 82 w 160"/>
                <a:gd name="T67" fmla="*/ 161 h 161"/>
                <a:gd name="T68" fmla="*/ 82 w 160"/>
                <a:gd name="T69" fmla="*/ 147 h 161"/>
                <a:gd name="T70" fmla="*/ 110 w 160"/>
                <a:gd name="T71" fmla="*/ 156 h 161"/>
                <a:gd name="T72" fmla="*/ 110 w 160"/>
                <a:gd name="T73" fmla="*/ 149 h 161"/>
                <a:gd name="T74" fmla="*/ 85 w 160"/>
                <a:gd name="T75" fmla="*/ 131 h 161"/>
                <a:gd name="T76" fmla="*/ 89 w 160"/>
                <a:gd name="T77" fmla="*/ 87 h 161"/>
                <a:gd name="T78" fmla="*/ 89 w 160"/>
                <a:gd name="T79" fmla="*/ 81 h 161"/>
                <a:gd name="T80" fmla="*/ 113 w 160"/>
                <a:gd name="T81" fmla="*/ 81 h 161"/>
                <a:gd name="T82" fmla="*/ 160 w 160"/>
                <a:gd name="T83" fmla="*/ 97 h 161"/>
                <a:gd name="T84" fmla="*/ 160 w 160"/>
                <a:gd name="T85" fmla="*/ 88 h 161"/>
                <a:gd name="T86" fmla="*/ 141 w 160"/>
                <a:gd name="T87" fmla="*/ 7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61">
                  <a:moveTo>
                    <a:pt x="141" y="77"/>
                  </a:moveTo>
                  <a:cubicBezTo>
                    <a:pt x="141" y="67"/>
                    <a:pt x="141" y="67"/>
                    <a:pt x="141" y="67"/>
                  </a:cubicBezTo>
                  <a:cubicBezTo>
                    <a:pt x="131" y="67"/>
                    <a:pt x="131" y="67"/>
                    <a:pt x="131" y="67"/>
                  </a:cubicBezTo>
                  <a:cubicBezTo>
                    <a:pt x="131" y="71"/>
                    <a:pt x="131" y="71"/>
                    <a:pt x="131" y="71"/>
                  </a:cubicBezTo>
                  <a:cubicBezTo>
                    <a:pt x="117" y="64"/>
                    <a:pt x="117" y="64"/>
                    <a:pt x="117" y="64"/>
                  </a:cubicBezTo>
                  <a:cubicBezTo>
                    <a:pt x="117" y="55"/>
                    <a:pt x="117" y="55"/>
                    <a:pt x="117" y="55"/>
                  </a:cubicBezTo>
                  <a:cubicBezTo>
                    <a:pt x="107" y="55"/>
                    <a:pt x="107" y="55"/>
                    <a:pt x="107" y="55"/>
                  </a:cubicBezTo>
                  <a:cubicBezTo>
                    <a:pt x="107" y="59"/>
                    <a:pt x="107" y="59"/>
                    <a:pt x="107" y="59"/>
                  </a:cubicBezTo>
                  <a:cubicBezTo>
                    <a:pt x="89" y="49"/>
                    <a:pt x="89" y="49"/>
                    <a:pt x="89" y="49"/>
                  </a:cubicBezTo>
                  <a:cubicBezTo>
                    <a:pt x="89" y="18"/>
                    <a:pt x="89" y="18"/>
                    <a:pt x="89" y="18"/>
                  </a:cubicBezTo>
                  <a:cubicBezTo>
                    <a:pt x="89" y="4"/>
                    <a:pt x="82" y="1"/>
                    <a:pt x="81" y="0"/>
                  </a:cubicBezTo>
                  <a:cubicBezTo>
                    <a:pt x="80" y="0"/>
                    <a:pt x="80" y="0"/>
                    <a:pt x="80" y="0"/>
                  </a:cubicBezTo>
                  <a:cubicBezTo>
                    <a:pt x="79" y="0"/>
                    <a:pt x="79" y="0"/>
                    <a:pt x="79" y="0"/>
                  </a:cubicBezTo>
                  <a:cubicBezTo>
                    <a:pt x="78" y="1"/>
                    <a:pt x="71" y="4"/>
                    <a:pt x="71" y="18"/>
                  </a:cubicBezTo>
                  <a:cubicBezTo>
                    <a:pt x="71" y="49"/>
                    <a:pt x="71" y="49"/>
                    <a:pt x="71" y="49"/>
                  </a:cubicBezTo>
                  <a:cubicBezTo>
                    <a:pt x="53" y="59"/>
                    <a:pt x="53" y="59"/>
                    <a:pt x="53" y="59"/>
                  </a:cubicBezTo>
                  <a:cubicBezTo>
                    <a:pt x="53" y="55"/>
                    <a:pt x="53" y="55"/>
                    <a:pt x="53" y="55"/>
                  </a:cubicBezTo>
                  <a:cubicBezTo>
                    <a:pt x="44" y="55"/>
                    <a:pt x="44" y="55"/>
                    <a:pt x="44" y="55"/>
                  </a:cubicBezTo>
                  <a:cubicBezTo>
                    <a:pt x="44" y="64"/>
                    <a:pt x="44" y="64"/>
                    <a:pt x="44" y="64"/>
                  </a:cubicBezTo>
                  <a:cubicBezTo>
                    <a:pt x="30" y="72"/>
                    <a:pt x="30" y="72"/>
                    <a:pt x="30" y="72"/>
                  </a:cubicBezTo>
                  <a:cubicBezTo>
                    <a:pt x="30" y="67"/>
                    <a:pt x="30" y="67"/>
                    <a:pt x="30" y="67"/>
                  </a:cubicBezTo>
                  <a:cubicBezTo>
                    <a:pt x="20" y="67"/>
                    <a:pt x="20" y="67"/>
                    <a:pt x="20" y="67"/>
                  </a:cubicBezTo>
                  <a:cubicBezTo>
                    <a:pt x="20" y="77"/>
                    <a:pt x="20" y="77"/>
                    <a:pt x="20" y="77"/>
                  </a:cubicBezTo>
                  <a:cubicBezTo>
                    <a:pt x="0" y="88"/>
                    <a:pt x="0" y="88"/>
                    <a:pt x="0" y="88"/>
                  </a:cubicBezTo>
                  <a:cubicBezTo>
                    <a:pt x="0" y="97"/>
                    <a:pt x="0" y="97"/>
                    <a:pt x="0" y="97"/>
                  </a:cubicBezTo>
                  <a:cubicBezTo>
                    <a:pt x="48" y="81"/>
                    <a:pt x="48" y="81"/>
                    <a:pt x="48" y="81"/>
                  </a:cubicBezTo>
                  <a:cubicBezTo>
                    <a:pt x="71" y="81"/>
                    <a:pt x="71" y="81"/>
                    <a:pt x="71" y="81"/>
                  </a:cubicBezTo>
                  <a:cubicBezTo>
                    <a:pt x="71" y="85"/>
                    <a:pt x="71" y="87"/>
                    <a:pt x="71" y="87"/>
                  </a:cubicBezTo>
                  <a:cubicBezTo>
                    <a:pt x="76" y="131"/>
                    <a:pt x="76" y="131"/>
                    <a:pt x="76" y="131"/>
                  </a:cubicBezTo>
                  <a:cubicBezTo>
                    <a:pt x="51" y="149"/>
                    <a:pt x="51" y="149"/>
                    <a:pt x="51" y="149"/>
                  </a:cubicBezTo>
                  <a:cubicBezTo>
                    <a:pt x="51" y="157"/>
                    <a:pt x="51" y="157"/>
                    <a:pt x="51" y="157"/>
                  </a:cubicBezTo>
                  <a:cubicBezTo>
                    <a:pt x="79" y="147"/>
                    <a:pt x="79" y="147"/>
                    <a:pt x="79" y="147"/>
                  </a:cubicBezTo>
                  <a:cubicBezTo>
                    <a:pt x="79" y="161"/>
                    <a:pt x="79" y="161"/>
                    <a:pt x="79" y="161"/>
                  </a:cubicBezTo>
                  <a:cubicBezTo>
                    <a:pt x="82" y="161"/>
                    <a:pt x="82" y="161"/>
                    <a:pt x="82" y="161"/>
                  </a:cubicBezTo>
                  <a:cubicBezTo>
                    <a:pt x="82" y="147"/>
                    <a:pt x="82" y="147"/>
                    <a:pt x="82" y="147"/>
                  </a:cubicBezTo>
                  <a:cubicBezTo>
                    <a:pt x="110" y="156"/>
                    <a:pt x="110" y="156"/>
                    <a:pt x="110" y="156"/>
                  </a:cubicBezTo>
                  <a:cubicBezTo>
                    <a:pt x="110" y="149"/>
                    <a:pt x="110" y="149"/>
                    <a:pt x="110" y="149"/>
                  </a:cubicBezTo>
                  <a:cubicBezTo>
                    <a:pt x="85" y="131"/>
                    <a:pt x="85" y="131"/>
                    <a:pt x="85" y="131"/>
                  </a:cubicBezTo>
                  <a:cubicBezTo>
                    <a:pt x="89" y="87"/>
                    <a:pt x="89" y="87"/>
                    <a:pt x="89" y="87"/>
                  </a:cubicBezTo>
                  <a:cubicBezTo>
                    <a:pt x="89" y="87"/>
                    <a:pt x="89" y="85"/>
                    <a:pt x="89" y="81"/>
                  </a:cubicBezTo>
                  <a:cubicBezTo>
                    <a:pt x="113" y="81"/>
                    <a:pt x="113" y="81"/>
                    <a:pt x="113" y="81"/>
                  </a:cubicBezTo>
                  <a:cubicBezTo>
                    <a:pt x="160" y="97"/>
                    <a:pt x="160" y="97"/>
                    <a:pt x="160" y="97"/>
                  </a:cubicBezTo>
                  <a:cubicBezTo>
                    <a:pt x="160" y="88"/>
                    <a:pt x="160" y="88"/>
                    <a:pt x="160" y="88"/>
                  </a:cubicBezTo>
                  <a:lnTo>
                    <a:pt x="141" y="77"/>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prstClr val="black"/>
                </a:solidFill>
                <a:cs typeface="+mn-ea"/>
                <a:sym typeface="+mn-lt"/>
              </a:endParaRPr>
            </a:p>
          </p:txBody>
        </p:sp>
        <p:sp>
          <p:nvSpPr>
            <p:cNvPr id="98" name="Freeform 52"/>
            <p:cNvSpPr>
              <a:spLocks noEditPoints="1"/>
            </p:cNvSpPr>
            <p:nvPr/>
          </p:nvSpPr>
          <p:spPr bwMode="auto">
            <a:xfrm>
              <a:off x="7578725" y="2559050"/>
              <a:ext cx="641350" cy="644525"/>
            </a:xfrm>
            <a:custGeom>
              <a:avLst/>
              <a:gdLst>
                <a:gd name="T0" fmla="*/ 154 w 250"/>
                <a:gd name="T1" fmla="*/ 244 h 251"/>
                <a:gd name="T2" fmla="*/ 134 w 250"/>
                <a:gd name="T3" fmla="*/ 251 h 251"/>
                <a:gd name="T4" fmla="*/ 93 w 250"/>
                <a:gd name="T5" fmla="*/ 247 h 251"/>
                <a:gd name="T6" fmla="*/ 114 w 250"/>
                <a:gd name="T7" fmla="*/ 246 h 251"/>
                <a:gd name="T8" fmla="*/ 93 w 250"/>
                <a:gd name="T9" fmla="*/ 247 h 251"/>
                <a:gd name="T10" fmla="*/ 191 w 250"/>
                <a:gd name="T11" fmla="*/ 228 h 251"/>
                <a:gd name="T12" fmla="*/ 175 w 250"/>
                <a:gd name="T13" fmla="*/ 241 h 251"/>
                <a:gd name="T14" fmla="*/ 55 w 250"/>
                <a:gd name="T15" fmla="*/ 230 h 251"/>
                <a:gd name="T16" fmla="*/ 75 w 250"/>
                <a:gd name="T17" fmla="*/ 236 h 251"/>
                <a:gd name="T18" fmla="*/ 55 w 250"/>
                <a:gd name="T19" fmla="*/ 230 h 251"/>
                <a:gd name="T20" fmla="*/ 191 w 250"/>
                <a:gd name="T21" fmla="*/ 228 h 251"/>
                <a:gd name="T22" fmla="*/ 221 w 250"/>
                <a:gd name="T23" fmla="*/ 201 h 251"/>
                <a:gd name="T24" fmla="*/ 210 w 250"/>
                <a:gd name="T25" fmla="*/ 218 h 251"/>
                <a:gd name="T26" fmla="*/ 25 w 250"/>
                <a:gd name="T27" fmla="*/ 201 h 251"/>
                <a:gd name="T28" fmla="*/ 42 w 250"/>
                <a:gd name="T29" fmla="*/ 213 h 251"/>
                <a:gd name="T30" fmla="*/ 25 w 250"/>
                <a:gd name="T31" fmla="*/ 201 h 251"/>
                <a:gd name="T32" fmla="*/ 240 w 250"/>
                <a:gd name="T33" fmla="*/ 165 h 251"/>
                <a:gd name="T34" fmla="*/ 235 w 250"/>
                <a:gd name="T35" fmla="*/ 186 h 251"/>
                <a:gd name="T36" fmla="*/ 6 w 250"/>
                <a:gd name="T37" fmla="*/ 164 h 251"/>
                <a:gd name="T38" fmla="*/ 18 w 250"/>
                <a:gd name="T39" fmla="*/ 182 h 251"/>
                <a:gd name="T40" fmla="*/ 6 w 250"/>
                <a:gd name="T41" fmla="*/ 164 h 251"/>
                <a:gd name="T42" fmla="*/ 246 w 250"/>
                <a:gd name="T43" fmla="*/ 126 h 251"/>
                <a:gd name="T44" fmla="*/ 249 w 250"/>
                <a:gd name="T45" fmla="*/ 147 h 251"/>
                <a:gd name="T46" fmla="*/ 0 w 250"/>
                <a:gd name="T47" fmla="*/ 126 h 251"/>
                <a:gd name="T48" fmla="*/ 4 w 250"/>
                <a:gd name="T49" fmla="*/ 123 h 251"/>
                <a:gd name="T50" fmla="*/ 5 w 250"/>
                <a:gd name="T51" fmla="*/ 143 h 251"/>
                <a:gd name="T52" fmla="*/ 0 w 250"/>
                <a:gd name="T53" fmla="*/ 126 h 251"/>
                <a:gd name="T54" fmla="*/ 246 w 250"/>
                <a:gd name="T55" fmla="*/ 90 h 251"/>
                <a:gd name="T56" fmla="*/ 246 w 250"/>
                <a:gd name="T57" fmla="*/ 112 h 251"/>
                <a:gd name="T58" fmla="*/ 2 w 250"/>
                <a:gd name="T59" fmla="*/ 102 h 251"/>
                <a:gd name="T60" fmla="*/ 12 w 250"/>
                <a:gd name="T61" fmla="*/ 84 h 251"/>
                <a:gd name="T62" fmla="*/ 2 w 250"/>
                <a:gd name="T63" fmla="*/ 102 h 251"/>
                <a:gd name="T64" fmla="*/ 227 w 250"/>
                <a:gd name="T65" fmla="*/ 53 h 251"/>
                <a:gd name="T66" fmla="*/ 234 w 250"/>
                <a:gd name="T67" fmla="*/ 73 h 251"/>
                <a:gd name="T68" fmla="*/ 17 w 250"/>
                <a:gd name="T69" fmla="*/ 63 h 251"/>
                <a:gd name="T70" fmla="*/ 32 w 250"/>
                <a:gd name="T71" fmla="*/ 49 h 251"/>
                <a:gd name="T72" fmla="*/ 17 w 250"/>
                <a:gd name="T73" fmla="*/ 63 h 251"/>
                <a:gd name="T74" fmla="*/ 195 w 250"/>
                <a:gd name="T75" fmla="*/ 27 h 251"/>
                <a:gd name="T76" fmla="*/ 214 w 250"/>
                <a:gd name="T77" fmla="*/ 37 h 251"/>
                <a:gd name="T78" fmla="*/ 195 w 250"/>
                <a:gd name="T79" fmla="*/ 27 h 251"/>
                <a:gd name="T80" fmla="*/ 60 w 250"/>
                <a:gd name="T81" fmla="*/ 19 h 251"/>
                <a:gd name="T82" fmla="*/ 46 w 250"/>
                <a:gd name="T83" fmla="*/ 34 h 251"/>
                <a:gd name="T84" fmla="*/ 159 w 250"/>
                <a:gd name="T85" fmla="*/ 10 h 251"/>
                <a:gd name="T86" fmla="*/ 180 w 250"/>
                <a:gd name="T87" fmla="*/ 13 h 251"/>
                <a:gd name="T88" fmla="*/ 159 w 250"/>
                <a:gd name="T89" fmla="*/ 10 h 251"/>
                <a:gd name="T90" fmla="*/ 98 w 250"/>
                <a:gd name="T91" fmla="*/ 3 h 251"/>
                <a:gd name="T92" fmla="*/ 80 w 250"/>
                <a:gd name="T93" fmla="*/ 13 h 251"/>
                <a:gd name="T94" fmla="*/ 125 w 250"/>
                <a:gd name="T95" fmla="*/ 5 h 251"/>
                <a:gd name="T96" fmla="*/ 119 w 250"/>
                <a:gd name="T97" fmla="*/ 1 h 251"/>
                <a:gd name="T98" fmla="*/ 140 w 250"/>
                <a:gd name="T99" fmla="*/ 1 h 251"/>
                <a:gd name="T100" fmla="*/ 125 w 250"/>
                <a:gd name="T101" fmla="*/ 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251">
                  <a:moveTo>
                    <a:pt x="134" y="246"/>
                  </a:moveTo>
                  <a:cubicBezTo>
                    <a:pt x="141" y="246"/>
                    <a:pt x="147" y="245"/>
                    <a:pt x="154" y="244"/>
                  </a:cubicBezTo>
                  <a:cubicBezTo>
                    <a:pt x="155" y="247"/>
                    <a:pt x="155" y="247"/>
                    <a:pt x="155" y="247"/>
                  </a:cubicBezTo>
                  <a:cubicBezTo>
                    <a:pt x="148" y="249"/>
                    <a:pt x="141" y="250"/>
                    <a:pt x="134" y="251"/>
                  </a:cubicBezTo>
                  <a:lnTo>
                    <a:pt x="134" y="246"/>
                  </a:lnTo>
                  <a:close/>
                  <a:moveTo>
                    <a:pt x="93" y="247"/>
                  </a:moveTo>
                  <a:cubicBezTo>
                    <a:pt x="94" y="243"/>
                    <a:pt x="94" y="243"/>
                    <a:pt x="94" y="243"/>
                  </a:cubicBezTo>
                  <a:cubicBezTo>
                    <a:pt x="100" y="244"/>
                    <a:pt x="107" y="246"/>
                    <a:pt x="114" y="246"/>
                  </a:cubicBezTo>
                  <a:cubicBezTo>
                    <a:pt x="113" y="250"/>
                    <a:pt x="113" y="250"/>
                    <a:pt x="113" y="250"/>
                  </a:cubicBezTo>
                  <a:cubicBezTo>
                    <a:pt x="106" y="250"/>
                    <a:pt x="99" y="248"/>
                    <a:pt x="93" y="247"/>
                  </a:cubicBezTo>
                  <a:close/>
                  <a:moveTo>
                    <a:pt x="173" y="237"/>
                  </a:moveTo>
                  <a:cubicBezTo>
                    <a:pt x="179" y="235"/>
                    <a:pt x="185" y="232"/>
                    <a:pt x="191" y="228"/>
                  </a:cubicBezTo>
                  <a:cubicBezTo>
                    <a:pt x="193" y="231"/>
                    <a:pt x="193" y="231"/>
                    <a:pt x="193" y="231"/>
                  </a:cubicBezTo>
                  <a:cubicBezTo>
                    <a:pt x="187" y="235"/>
                    <a:pt x="181" y="238"/>
                    <a:pt x="175" y="241"/>
                  </a:cubicBezTo>
                  <a:lnTo>
                    <a:pt x="173" y="237"/>
                  </a:lnTo>
                  <a:close/>
                  <a:moveTo>
                    <a:pt x="55" y="230"/>
                  </a:moveTo>
                  <a:cubicBezTo>
                    <a:pt x="57" y="226"/>
                    <a:pt x="57" y="226"/>
                    <a:pt x="57" y="226"/>
                  </a:cubicBezTo>
                  <a:cubicBezTo>
                    <a:pt x="63" y="230"/>
                    <a:pt x="69" y="233"/>
                    <a:pt x="75" y="236"/>
                  </a:cubicBezTo>
                  <a:cubicBezTo>
                    <a:pt x="73" y="240"/>
                    <a:pt x="73" y="240"/>
                    <a:pt x="73" y="240"/>
                  </a:cubicBezTo>
                  <a:cubicBezTo>
                    <a:pt x="67" y="237"/>
                    <a:pt x="60" y="234"/>
                    <a:pt x="55" y="230"/>
                  </a:cubicBezTo>
                  <a:close/>
                  <a:moveTo>
                    <a:pt x="191" y="228"/>
                  </a:moveTo>
                  <a:cubicBezTo>
                    <a:pt x="191" y="228"/>
                    <a:pt x="191" y="228"/>
                    <a:pt x="191" y="228"/>
                  </a:cubicBezTo>
                  <a:moveTo>
                    <a:pt x="207" y="216"/>
                  </a:moveTo>
                  <a:cubicBezTo>
                    <a:pt x="212" y="211"/>
                    <a:pt x="216" y="206"/>
                    <a:pt x="221" y="201"/>
                  </a:cubicBezTo>
                  <a:cubicBezTo>
                    <a:pt x="223" y="203"/>
                    <a:pt x="223" y="203"/>
                    <a:pt x="223" y="203"/>
                  </a:cubicBezTo>
                  <a:cubicBezTo>
                    <a:pt x="219" y="209"/>
                    <a:pt x="215" y="214"/>
                    <a:pt x="210" y="218"/>
                  </a:cubicBezTo>
                  <a:lnTo>
                    <a:pt x="207" y="216"/>
                  </a:lnTo>
                  <a:close/>
                  <a:moveTo>
                    <a:pt x="25" y="201"/>
                  </a:moveTo>
                  <a:cubicBezTo>
                    <a:pt x="28" y="198"/>
                    <a:pt x="28" y="198"/>
                    <a:pt x="28" y="198"/>
                  </a:cubicBezTo>
                  <a:cubicBezTo>
                    <a:pt x="32" y="204"/>
                    <a:pt x="37" y="209"/>
                    <a:pt x="42" y="213"/>
                  </a:cubicBezTo>
                  <a:cubicBezTo>
                    <a:pt x="39" y="216"/>
                    <a:pt x="39" y="216"/>
                    <a:pt x="39" y="216"/>
                  </a:cubicBezTo>
                  <a:cubicBezTo>
                    <a:pt x="34" y="212"/>
                    <a:pt x="29" y="207"/>
                    <a:pt x="25" y="201"/>
                  </a:cubicBezTo>
                  <a:close/>
                  <a:moveTo>
                    <a:pt x="231" y="184"/>
                  </a:moveTo>
                  <a:cubicBezTo>
                    <a:pt x="235" y="178"/>
                    <a:pt x="238" y="172"/>
                    <a:pt x="240" y="165"/>
                  </a:cubicBezTo>
                  <a:cubicBezTo>
                    <a:pt x="244" y="167"/>
                    <a:pt x="244" y="167"/>
                    <a:pt x="244" y="167"/>
                  </a:cubicBezTo>
                  <a:cubicBezTo>
                    <a:pt x="241" y="174"/>
                    <a:pt x="239" y="180"/>
                    <a:pt x="235" y="186"/>
                  </a:cubicBezTo>
                  <a:lnTo>
                    <a:pt x="231" y="184"/>
                  </a:lnTo>
                  <a:close/>
                  <a:moveTo>
                    <a:pt x="6" y="164"/>
                  </a:moveTo>
                  <a:cubicBezTo>
                    <a:pt x="10" y="163"/>
                    <a:pt x="10" y="163"/>
                    <a:pt x="10" y="163"/>
                  </a:cubicBezTo>
                  <a:cubicBezTo>
                    <a:pt x="12" y="169"/>
                    <a:pt x="14" y="176"/>
                    <a:pt x="18" y="182"/>
                  </a:cubicBezTo>
                  <a:cubicBezTo>
                    <a:pt x="14" y="183"/>
                    <a:pt x="14" y="183"/>
                    <a:pt x="14" y="183"/>
                  </a:cubicBezTo>
                  <a:cubicBezTo>
                    <a:pt x="11" y="177"/>
                    <a:pt x="8" y="171"/>
                    <a:pt x="6" y="164"/>
                  </a:cubicBezTo>
                  <a:close/>
                  <a:moveTo>
                    <a:pt x="245" y="146"/>
                  </a:moveTo>
                  <a:cubicBezTo>
                    <a:pt x="246" y="140"/>
                    <a:pt x="246" y="133"/>
                    <a:pt x="246" y="126"/>
                  </a:cubicBezTo>
                  <a:cubicBezTo>
                    <a:pt x="250" y="126"/>
                    <a:pt x="250" y="126"/>
                    <a:pt x="250" y="126"/>
                  </a:cubicBezTo>
                  <a:cubicBezTo>
                    <a:pt x="250" y="133"/>
                    <a:pt x="250" y="140"/>
                    <a:pt x="249" y="147"/>
                  </a:cubicBezTo>
                  <a:lnTo>
                    <a:pt x="245" y="146"/>
                  </a:lnTo>
                  <a:close/>
                  <a:moveTo>
                    <a:pt x="0" y="126"/>
                  </a:moveTo>
                  <a:cubicBezTo>
                    <a:pt x="0" y="125"/>
                    <a:pt x="0" y="124"/>
                    <a:pt x="0" y="123"/>
                  </a:cubicBezTo>
                  <a:cubicBezTo>
                    <a:pt x="4" y="123"/>
                    <a:pt x="4" y="123"/>
                    <a:pt x="4" y="123"/>
                  </a:cubicBezTo>
                  <a:cubicBezTo>
                    <a:pt x="4" y="124"/>
                    <a:pt x="4" y="125"/>
                    <a:pt x="4" y="126"/>
                  </a:cubicBezTo>
                  <a:cubicBezTo>
                    <a:pt x="4" y="132"/>
                    <a:pt x="4" y="137"/>
                    <a:pt x="5" y="143"/>
                  </a:cubicBezTo>
                  <a:cubicBezTo>
                    <a:pt x="1" y="144"/>
                    <a:pt x="1" y="144"/>
                    <a:pt x="1" y="144"/>
                  </a:cubicBezTo>
                  <a:cubicBezTo>
                    <a:pt x="1" y="138"/>
                    <a:pt x="0" y="132"/>
                    <a:pt x="0" y="126"/>
                  </a:cubicBezTo>
                  <a:close/>
                  <a:moveTo>
                    <a:pt x="242" y="92"/>
                  </a:moveTo>
                  <a:cubicBezTo>
                    <a:pt x="246" y="90"/>
                    <a:pt x="246" y="90"/>
                    <a:pt x="246" y="90"/>
                  </a:cubicBezTo>
                  <a:cubicBezTo>
                    <a:pt x="247" y="97"/>
                    <a:pt x="249" y="104"/>
                    <a:pt x="250" y="111"/>
                  </a:cubicBezTo>
                  <a:cubicBezTo>
                    <a:pt x="246" y="112"/>
                    <a:pt x="246" y="112"/>
                    <a:pt x="246" y="112"/>
                  </a:cubicBezTo>
                  <a:cubicBezTo>
                    <a:pt x="245" y="105"/>
                    <a:pt x="243" y="98"/>
                    <a:pt x="242" y="92"/>
                  </a:cubicBezTo>
                  <a:close/>
                  <a:moveTo>
                    <a:pt x="2" y="102"/>
                  </a:moveTo>
                  <a:cubicBezTo>
                    <a:pt x="3" y="95"/>
                    <a:pt x="5" y="88"/>
                    <a:pt x="8" y="82"/>
                  </a:cubicBezTo>
                  <a:cubicBezTo>
                    <a:pt x="12" y="84"/>
                    <a:pt x="12" y="84"/>
                    <a:pt x="12" y="84"/>
                  </a:cubicBezTo>
                  <a:cubicBezTo>
                    <a:pt x="9" y="90"/>
                    <a:pt x="7" y="96"/>
                    <a:pt x="6" y="103"/>
                  </a:cubicBezTo>
                  <a:lnTo>
                    <a:pt x="2" y="102"/>
                  </a:lnTo>
                  <a:close/>
                  <a:moveTo>
                    <a:pt x="224" y="56"/>
                  </a:moveTo>
                  <a:cubicBezTo>
                    <a:pt x="227" y="53"/>
                    <a:pt x="227" y="53"/>
                    <a:pt x="227" y="53"/>
                  </a:cubicBezTo>
                  <a:cubicBezTo>
                    <a:pt x="231" y="59"/>
                    <a:pt x="235" y="65"/>
                    <a:pt x="238" y="71"/>
                  </a:cubicBezTo>
                  <a:cubicBezTo>
                    <a:pt x="234" y="73"/>
                    <a:pt x="234" y="73"/>
                    <a:pt x="234" y="73"/>
                  </a:cubicBezTo>
                  <a:cubicBezTo>
                    <a:pt x="231" y="67"/>
                    <a:pt x="228" y="61"/>
                    <a:pt x="224" y="56"/>
                  </a:cubicBezTo>
                  <a:close/>
                  <a:moveTo>
                    <a:pt x="17" y="63"/>
                  </a:moveTo>
                  <a:cubicBezTo>
                    <a:pt x="20" y="57"/>
                    <a:pt x="24" y="52"/>
                    <a:pt x="28" y="46"/>
                  </a:cubicBezTo>
                  <a:cubicBezTo>
                    <a:pt x="32" y="49"/>
                    <a:pt x="32" y="49"/>
                    <a:pt x="32" y="49"/>
                  </a:cubicBezTo>
                  <a:cubicBezTo>
                    <a:pt x="28" y="54"/>
                    <a:pt x="24" y="59"/>
                    <a:pt x="20" y="65"/>
                  </a:cubicBezTo>
                  <a:lnTo>
                    <a:pt x="17" y="63"/>
                  </a:lnTo>
                  <a:close/>
                  <a:moveTo>
                    <a:pt x="195" y="27"/>
                  </a:moveTo>
                  <a:cubicBezTo>
                    <a:pt x="195" y="27"/>
                    <a:pt x="195" y="27"/>
                    <a:pt x="195" y="27"/>
                  </a:cubicBezTo>
                  <a:cubicBezTo>
                    <a:pt x="198" y="24"/>
                    <a:pt x="198" y="24"/>
                    <a:pt x="198" y="24"/>
                  </a:cubicBezTo>
                  <a:cubicBezTo>
                    <a:pt x="204" y="28"/>
                    <a:pt x="209" y="32"/>
                    <a:pt x="214" y="37"/>
                  </a:cubicBezTo>
                  <a:cubicBezTo>
                    <a:pt x="211" y="40"/>
                    <a:pt x="211" y="40"/>
                    <a:pt x="211" y="40"/>
                  </a:cubicBezTo>
                  <a:cubicBezTo>
                    <a:pt x="206" y="35"/>
                    <a:pt x="201" y="31"/>
                    <a:pt x="195" y="27"/>
                  </a:cubicBezTo>
                  <a:close/>
                  <a:moveTo>
                    <a:pt x="43" y="31"/>
                  </a:moveTo>
                  <a:cubicBezTo>
                    <a:pt x="48" y="26"/>
                    <a:pt x="54" y="23"/>
                    <a:pt x="60" y="19"/>
                  </a:cubicBezTo>
                  <a:cubicBezTo>
                    <a:pt x="62" y="23"/>
                    <a:pt x="62" y="23"/>
                    <a:pt x="62" y="23"/>
                  </a:cubicBezTo>
                  <a:cubicBezTo>
                    <a:pt x="57" y="26"/>
                    <a:pt x="51" y="30"/>
                    <a:pt x="46" y="34"/>
                  </a:cubicBezTo>
                  <a:lnTo>
                    <a:pt x="43" y="31"/>
                  </a:lnTo>
                  <a:close/>
                  <a:moveTo>
                    <a:pt x="159" y="10"/>
                  </a:moveTo>
                  <a:cubicBezTo>
                    <a:pt x="160" y="6"/>
                    <a:pt x="160" y="6"/>
                    <a:pt x="160" y="6"/>
                  </a:cubicBezTo>
                  <a:cubicBezTo>
                    <a:pt x="167" y="8"/>
                    <a:pt x="174" y="10"/>
                    <a:pt x="180" y="13"/>
                  </a:cubicBezTo>
                  <a:cubicBezTo>
                    <a:pt x="178" y="17"/>
                    <a:pt x="178" y="17"/>
                    <a:pt x="178" y="17"/>
                  </a:cubicBezTo>
                  <a:cubicBezTo>
                    <a:pt x="172" y="14"/>
                    <a:pt x="166" y="12"/>
                    <a:pt x="159" y="10"/>
                  </a:cubicBezTo>
                  <a:close/>
                  <a:moveTo>
                    <a:pt x="79" y="10"/>
                  </a:moveTo>
                  <a:cubicBezTo>
                    <a:pt x="85" y="7"/>
                    <a:pt x="91" y="5"/>
                    <a:pt x="98" y="3"/>
                  </a:cubicBezTo>
                  <a:cubicBezTo>
                    <a:pt x="99" y="7"/>
                    <a:pt x="99" y="7"/>
                    <a:pt x="99" y="7"/>
                  </a:cubicBezTo>
                  <a:cubicBezTo>
                    <a:pt x="93" y="9"/>
                    <a:pt x="87" y="11"/>
                    <a:pt x="80" y="13"/>
                  </a:cubicBezTo>
                  <a:lnTo>
                    <a:pt x="79" y="10"/>
                  </a:lnTo>
                  <a:close/>
                  <a:moveTo>
                    <a:pt x="125" y="5"/>
                  </a:moveTo>
                  <a:cubicBezTo>
                    <a:pt x="124" y="5"/>
                    <a:pt x="122" y="5"/>
                    <a:pt x="120" y="5"/>
                  </a:cubicBezTo>
                  <a:cubicBezTo>
                    <a:pt x="119" y="1"/>
                    <a:pt x="119" y="1"/>
                    <a:pt x="119" y="1"/>
                  </a:cubicBezTo>
                  <a:cubicBezTo>
                    <a:pt x="121" y="1"/>
                    <a:pt x="123" y="0"/>
                    <a:pt x="125" y="0"/>
                  </a:cubicBezTo>
                  <a:cubicBezTo>
                    <a:pt x="130" y="0"/>
                    <a:pt x="135" y="1"/>
                    <a:pt x="140" y="1"/>
                  </a:cubicBezTo>
                  <a:cubicBezTo>
                    <a:pt x="140" y="6"/>
                    <a:pt x="140" y="6"/>
                    <a:pt x="140" y="6"/>
                  </a:cubicBezTo>
                  <a:cubicBezTo>
                    <a:pt x="135" y="5"/>
                    <a:pt x="130" y="5"/>
                    <a:pt x="125" y="5"/>
                  </a:cubicBezTo>
                  <a:close/>
                </a:path>
              </a:pathLst>
            </a:cu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grpSp>
        <p:nvGrpSpPr>
          <p:cNvPr id="99" name="组合 98"/>
          <p:cNvGrpSpPr/>
          <p:nvPr/>
        </p:nvGrpSpPr>
        <p:grpSpPr>
          <a:xfrm>
            <a:off x="8133964" y="2010824"/>
            <a:ext cx="2296628" cy="940525"/>
            <a:chOff x="1969162" y="597930"/>
            <a:chExt cx="1722471" cy="705394"/>
          </a:xfrm>
          <a:effectLst/>
        </p:grpSpPr>
        <p:sp>
          <p:nvSpPr>
            <p:cNvPr id="100" name="文本框 99"/>
            <p:cNvSpPr txBox="1"/>
            <p:nvPr/>
          </p:nvSpPr>
          <p:spPr bwMode="auto">
            <a:xfrm>
              <a:off x="1995805" y="887825"/>
              <a:ext cx="1695828" cy="415499"/>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1218565">
                <a:lnSpc>
                  <a:spcPct val="150000"/>
                </a:lnSpc>
                <a:defRPr/>
              </a:pPr>
              <a:r>
                <a:rPr lang="zh-CN" altLang="en-US" sz="1000" dirty="0" smtClean="0">
                  <a:solidFill>
                    <a:schemeClr val="tx1">
                      <a:lumMod val="75000"/>
                      <a:lumOff val="25000"/>
                    </a:schemeClr>
                  </a:solidFill>
                  <a:latin typeface="+mn-lt"/>
                  <a:ea typeface="+mn-ea"/>
                  <a:cs typeface="+mn-ea"/>
                  <a:sym typeface="+mn-lt"/>
                </a:rPr>
                <a:t>您的内容打在这里，或者通过复制您的文本后，在此框中选择粘贴。</a:t>
              </a:r>
              <a:endParaRPr lang="zh-CN" altLang="en-US" sz="1000" dirty="0">
                <a:solidFill>
                  <a:schemeClr val="tx1">
                    <a:lumMod val="75000"/>
                    <a:lumOff val="25000"/>
                  </a:schemeClr>
                </a:solidFill>
                <a:latin typeface="+mn-lt"/>
                <a:ea typeface="+mn-ea"/>
                <a:cs typeface="+mn-ea"/>
                <a:sym typeface="+mn-lt"/>
              </a:endParaRPr>
            </a:p>
          </p:txBody>
        </p:sp>
        <p:sp>
          <p:nvSpPr>
            <p:cNvPr id="101" name="文本框 24"/>
            <p:cNvSpPr txBox="1">
              <a:spLocks noChangeArrowheads="1"/>
            </p:cNvSpPr>
            <p:nvPr/>
          </p:nvSpPr>
          <p:spPr bwMode="auto">
            <a:xfrm>
              <a:off x="1969162" y="597930"/>
              <a:ext cx="1456289" cy="346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fontAlgn="base">
                <a:lnSpc>
                  <a:spcPct val="150000"/>
                </a:lnSpc>
                <a:spcBef>
                  <a:spcPct val="0"/>
                </a:spcBef>
                <a:spcAft>
                  <a:spcPct val="0"/>
                </a:spcAft>
              </a:pPr>
              <a:r>
                <a:rPr lang="zh-CN" altLang="en-US" sz="1600" b="1" dirty="0" smtClean="0">
                  <a:solidFill>
                    <a:schemeClr val="tx1">
                      <a:lumMod val="75000"/>
                      <a:lumOff val="25000"/>
                    </a:schemeClr>
                  </a:solidFill>
                  <a:latin typeface="+mn-lt"/>
                  <a:ea typeface="+mn-ea"/>
                  <a:cs typeface="+mn-ea"/>
                  <a:sym typeface="+mn-lt"/>
                </a:rPr>
                <a:t>点击输入标题</a:t>
              </a:r>
              <a:endParaRPr lang="zh-CN" altLang="en-US" sz="1600" b="1" dirty="0">
                <a:solidFill>
                  <a:schemeClr val="tx1">
                    <a:lumMod val="75000"/>
                    <a:lumOff val="25000"/>
                  </a:schemeClr>
                </a:solidFill>
                <a:latin typeface="+mn-lt"/>
                <a:ea typeface="+mn-ea"/>
                <a:cs typeface="+mn-ea"/>
                <a:sym typeface="+mn-lt"/>
              </a:endParaRPr>
            </a:p>
          </p:txBody>
        </p:sp>
      </p:grpSp>
      <p:grpSp>
        <p:nvGrpSpPr>
          <p:cNvPr id="102" name="组合 101"/>
          <p:cNvGrpSpPr/>
          <p:nvPr/>
        </p:nvGrpSpPr>
        <p:grpSpPr>
          <a:xfrm>
            <a:off x="8128344" y="3504344"/>
            <a:ext cx="2261104" cy="904480"/>
            <a:chOff x="1964947" y="597930"/>
            <a:chExt cx="1695828" cy="678360"/>
          </a:xfrm>
          <a:effectLst/>
        </p:grpSpPr>
        <p:sp>
          <p:nvSpPr>
            <p:cNvPr id="103" name="文本框 102"/>
            <p:cNvSpPr txBox="1"/>
            <p:nvPr/>
          </p:nvSpPr>
          <p:spPr bwMode="auto">
            <a:xfrm>
              <a:off x="1964947" y="860791"/>
              <a:ext cx="1695828" cy="415499"/>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1218565">
                <a:lnSpc>
                  <a:spcPct val="150000"/>
                </a:lnSpc>
                <a:defRPr/>
              </a:pPr>
              <a:r>
                <a:rPr lang="zh-CN" altLang="en-US" sz="1000" dirty="0" smtClean="0">
                  <a:solidFill>
                    <a:schemeClr val="tx1">
                      <a:lumMod val="75000"/>
                      <a:lumOff val="25000"/>
                    </a:schemeClr>
                  </a:solidFill>
                  <a:latin typeface="+mn-lt"/>
                  <a:ea typeface="+mn-ea"/>
                  <a:cs typeface="+mn-ea"/>
                  <a:sym typeface="+mn-lt"/>
                </a:rPr>
                <a:t>您的内容打在这里，或者通过复制您的文本后，在此框中选择粘贴。</a:t>
              </a:r>
              <a:endParaRPr lang="zh-CN" altLang="en-US" sz="1000" dirty="0">
                <a:solidFill>
                  <a:schemeClr val="tx1">
                    <a:lumMod val="75000"/>
                    <a:lumOff val="25000"/>
                  </a:schemeClr>
                </a:solidFill>
                <a:latin typeface="+mn-lt"/>
                <a:ea typeface="+mn-ea"/>
                <a:cs typeface="+mn-ea"/>
                <a:sym typeface="+mn-lt"/>
              </a:endParaRPr>
            </a:p>
          </p:txBody>
        </p:sp>
        <p:sp>
          <p:nvSpPr>
            <p:cNvPr id="104" name="文本框 24"/>
            <p:cNvSpPr txBox="1">
              <a:spLocks noChangeArrowheads="1"/>
            </p:cNvSpPr>
            <p:nvPr/>
          </p:nvSpPr>
          <p:spPr bwMode="auto">
            <a:xfrm>
              <a:off x="1969162" y="597930"/>
              <a:ext cx="1456289" cy="346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fontAlgn="base">
                <a:lnSpc>
                  <a:spcPct val="150000"/>
                </a:lnSpc>
                <a:spcBef>
                  <a:spcPct val="0"/>
                </a:spcBef>
                <a:spcAft>
                  <a:spcPct val="0"/>
                </a:spcAft>
              </a:pPr>
              <a:r>
                <a:rPr lang="zh-CN" altLang="en-US" sz="1600" b="1" dirty="0" smtClean="0">
                  <a:solidFill>
                    <a:schemeClr val="tx1">
                      <a:lumMod val="75000"/>
                      <a:lumOff val="25000"/>
                    </a:schemeClr>
                  </a:solidFill>
                  <a:latin typeface="+mn-lt"/>
                  <a:ea typeface="+mn-ea"/>
                  <a:cs typeface="+mn-ea"/>
                  <a:sym typeface="+mn-lt"/>
                </a:rPr>
                <a:t>点击输入标题</a:t>
              </a:r>
              <a:endParaRPr lang="zh-CN" altLang="en-US" sz="1600" b="1" dirty="0">
                <a:solidFill>
                  <a:schemeClr val="tx1">
                    <a:lumMod val="75000"/>
                    <a:lumOff val="25000"/>
                  </a:schemeClr>
                </a:solidFill>
                <a:latin typeface="+mn-lt"/>
                <a:ea typeface="+mn-ea"/>
                <a:cs typeface="+mn-ea"/>
                <a:sym typeface="+mn-lt"/>
              </a:endParaRPr>
            </a:p>
          </p:txBody>
        </p:sp>
      </p:grpSp>
      <p:grpSp>
        <p:nvGrpSpPr>
          <p:cNvPr id="105" name="组合 104"/>
          <p:cNvGrpSpPr/>
          <p:nvPr/>
        </p:nvGrpSpPr>
        <p:grpSpPr>
          <a:xfrm>
            <a:off x="8133964" y="5118948"/>
            <a:ext cx="2296627" cy="913354"/>
            <a:chOff x="1969162" y="597930"/>
            <a:chExt cx="1722470" cy="685016"/>
          </a:xfrm>
          <a:effectLst/>
        </p:grpSpPr>
        <p:sp>
          <p:nvSpPr>
            <p:cNvPr id="106" name="文本框 105"/>
            <p:cNvSpPr txBox="1"/>
            <p:nvPr/>
          </p:nvSpPr>
          <p:spPr bwMode="auto">
            <a:xfrm>
              <a:off x="1995804" y="867447"/>
              <a:ext cx="1695828" cy="415499"/>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1218565">
                <a:lnSpc>
                  <a:spcPct val="150000"/>
                </a:lnSpc>
                <a:defRPr/>
              </a:pPr>
              <a:r>
                <a:rPr lang="zh-CN" altLang="en-US" sz="1000" dirty="0" smtClean="0">
                  <a:solidFill>
                    <a:schemeClr val="tx1">
                      <a:lumMod val="75000"/>
                      <a:lumOff val="25000"/>
                    </a:schemeClr>
                  </a:solidFill>
                  <a:latin typeface="+mn-lt"/>
                  <a:ea typeface="+mn-ea"/>
                  <a:cs typeface="+mn-ea"/>
                  <a:sym typeface="+mn-lt"/>
                </a:rPr>
                <a:t>您的内容打在这里，或者通过复制您的文本后，在此框中选择粘贴。</a:t>
              </a:r>
              <a:endParaRPr lang="zh-CN" altLang="en-US" sz="1000" dirty="0">
                <a:solidFill>
                  <a:schemeClr val="tx1">
                    <a:lumMod val="75000"/>
                    <a:lumOff val="25000"/>
                  </a:schemeClr>
                </a:solidFill>
                <a:latin typeface="+mn-lt"/>
                <a:ea typeface="+mn-ea"/>
                <a:cs typeface="+mn-ea"/>
                <a:sym typeface="+mn-lt"/>
              </a:endParaRPr>
            </a:p>
          </p:txBody>
        </p:sp>
        <p:sp>
          <p:nvSpPr>
            <p:cNvPr id="107" name="文本框 24"/>
            <p:cNvSpPr txBox="1">
              <a:spLocks noChangeArrowheads="1"/>
            </p:cNvSpPr>
            <p:nvPr/>
          </p:nvSpPr>
          <p:spPr bwMode="auto">
            <a:xfrm>
              <a:off x="1969162" y="597930"/>
              <a:ext cx="1456289" cy="346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fontAlgn="base">
                <a:lnSpc>
                  <a:spcPct val="150000"/>
                </a:lnSpc>
                <a:spcBef>
                  <a:spcPct val="0"/>
                </a:spcBef>
                <a:spcAft>
                  <a:spcPct val="0"/>
                </a:spcAft>
              </a:pPr>
              <a:r>
                <a:rPr lang="zh-CN" altLang="en-US" sz="1600" b="1" dirty="0" smtClean="0">
                  <a:solidFill>
                    <a:schemeClr val="tx1">
                      <a:lumMod val="75000"/>
                      <a:lumOff val="25000"/>
                    </a:schemeClr>
                  </a:solidFill>
                  <a:latin typeface="+mn-lt"/>
                  <a:ea typeface="+mn-ea"/>
                  <a:cs typeface="+mn-ea"/>
                  <a:sym typeface="+mn-lt"/>
                </a:rPr>
                <a:t>点击输入标题</a:t>
              </a:r>
              <a:endParaRPr lang="zh-CN" altLang="en-US" sz="1600" b="1" dirty="0">
                <a:solidFill>
                  <a:schemeClr val="tx1">
                    <a:lumMod val="75000"/>
                    <a:lumOff val="25000"/>
                  </a:schemeClr>
                </a:solidFill>
                <a:latin typeface="+mn-lt"/>
                <a:ea typeface="+mn-ea"/>
                <a:cs typeface="+mn-ea"/>
                <a:sym typeface="+mn-lt"/>
              </a:endParaRPr>
            </a:p>
          </p:txBody>
        </p:sp>
      </p:grpSp>
      <p:sp>
        <p:nvSpPr>
          <p:cNvPr id="108" name="文本框 107"/>
          <p:cNvSpPr txBox="1"/>
          <p:nvPr/>
        </p:nvSpPr>
        <p:spPr>
          <a:xfrm>
            <a:off x="9286875" y="-1143000"/>
            <a:ext cx="877163" cy="369332"/>
          </a:xfrm>
          <a:prstGeom prst="rect">
            <a:avLst/>
          </a:prstGeom>
          <a:noFill/>
        </p:spPr>
        <p:txBody>
          <a:bodyPr wrap="none" rtlCol="0">
            <a:spAutoFit/>
          </a:bodyPr>
          <a:lstStyle/>
          <a:p>
            <a:r>
              <a:rPr lang="zh-CN" altLang="en-US" dirty="0" smtClean="0">
                <a:cs typeface="+mn-ea"/>
                <a:sym typeface="+mn-lt"/>
              </a:rPr>
              <a:t>延迟符</a:t>
            </a:r>
            <a:endParaRPr lang="zh-CN" altLang="en-US" dirty="0">
              <a:cs typeface="+mn-ea"/>
              <a:sym typeface="+mn-lt"/>
            </a:endParaRPr>
          </a:p>
        </p:txBody>
      </p:sp>
      <p:sp>
        <p:nvSpPr>
          <p:cNvPr id="3" name="文本占位符 2"/>
          <p:cNvSpPr>
            <a:spLocks noGrp="1"/>
          </p:cNvSpPr>
          <p:nvPr>
            <p:ph type="body" sz="quarter" idx="10"/>
          </p:nvPr>
        </p:nvSpPr>
        <p:spPr/>
        <p:txBody>
          <a:bodyPr/>
          <a:lstStyle/>
          <a:p>
            <a:r>
              <a:rPr lang="zh-CN" altLang="en-US" dirty="0"/>
              <a:t>点击输入标题内容</a:t>
            </a:r>
          </a:p>
        </p:txBody>
      </p:sp>
      <p:sp>
        <p:nvSpPr>
          <p:cNvPr id="2" name="灯片编号占位符 1"/>
          <p:cNvSpPr>
            <a:spLocks noGrp="1"/>
          </p:cNvSpPr>
          <p:nvPr>
            <p:ph type="sldNum" sz="quarter" idx="12"/>
          </p:nvPr>
        </p:nvSpPr>
        <p:spPr/>
        <p:txBody>
          <a:bodyPr/>
          <a:lstStyle/>
          <a:p>
            <a:fld id="{12F8BE05-2ABC-48F8-81A4-69F4E5C27070}" type="slidenum">
              <a:rPr lang="zh-CN" altLang="en-US" smtClean="0"/>
              <a:pPr/>
              <a:t>20</a:t>
            </a:fld>
            <a:endParaRPr lang="zh-CN" altLang="en-US"/>
          </a:p>
        </p:txBody>
      </p:sp>
    </p:spTree>
  </p:cSld>
  <p:clrMapOvr>
    <a:masterClrMapping/>
  </p:clrMapOvr>
  <p:transition spd="slow" advClick="0" advTm="0">
    <p:comb/>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anim calcmode="lin" valueType="num">
                                          <p:cBhvr>
                                            <p:cTn id="78" dur="1000" fill="hold"/>
                                            <p:tgtEl>
                                              <p:spTgt spid="24"/>
                                            </p:tgtEl>
                                            <p:attrNameLst>
                                              <p:attrName>ppt_x</p:attrName>
                                            </p:attrNameLst>
                                          </p:cBhvr>
                                          <p:tavLst>
                                            <p:tav tm="0">
                                              <p:val>
                                                <p:strVal val="#ppt_x"/>
                                              </p:val>
                                            </p:tav>
                                            <p:tav tm="100000">
                                              <p:val>
                                                <p:strVal val="#ppt_x"/>
                                              </p:val>
                                            </p:tav>
                                          </p:tavLst>
                                        </p:anim>
                                        <p:anim calcmode="lin" valueType="num">
                                          <p:cBhvr>
                                            <p:cTn id="79" dur="1000" fill="hold"/>
                                            <p:tgtEl>
                                              <p:spTgt spid="2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1000" fill="hold"/>
                                            <p:tgtEl>
                                              <p:spTgt spid="25"/>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1000"/>
                                            <p:tgtEl>
                                              <p:spTgt spid="26"/>
                                            </p:tgtEl>
                                          </p:cBhvr>
                                        </p:animEffect>
                                        <p:anim calcmode="lin" valueType="num">
                                          <p:cBhvr>
                                            <p:cTn id="88" dur="1000" fill="hold"/>
                                            <p:tgtEl>
                                              <p:spTgt spid="26"/>
                                            </p:tgtEl>
                                            <p:attrNameLst>
                                              <p:attrName>ppt_x</p:attrName>
                                            </p:attrNameLst>
                                          </p:cBhvr>
                                          <p:tavLst>
                                            <p:tav tm="0">
                                              <p:val>
                                                <p:strVal val="#ppt_x"/>
                                              </p:val>
                                            </p:tav>
                                            <p:tav tm="100000">
                                              <p:val>
                                                <p:strVal val="#ppt_x"/>
                                              </p:val>
                                            </p:tav>
                                          </p:tavLst>
                                        </p:anim>
                                        <p:anim calcmode="lin" valueType="num">
                                          <p:cBhvr>
                                            <p:cTn id="89" dur="1000" fill="hold"/>
                                            <p:tgtEl>
                                              <p:spTgt spid="2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1000"/>
                                            <p:tgtEl>
                                              <p:spTgt spid="27"/>
                                            </p:tgtEl>
                                          </p:cBhvr>
                                        </p:animEffect>
                                        <p:anim calcmode="lin" valueType="num">
                                          <p:cBhvr>
                                            <p:cTn id="93" dur="1000" fill="hold"/>
                                            <p:tgtEl>
                                              <p:spTgt spid="27"/>
                                            </p:tgtEl>
                                            <p:attrNameLst>
                                              <p:attrName>ppt_x</p:attrName>
                                            </p:attrNameLst>
                                          </p:cBhvr>
                                          <p:tavLst>
                                            <p:tav tm="0">
                                              <p:val>
                                                <p:strVal val="#ppt_x"/>
                                              </p:val>
                                            </p:tav>
                                            <p:tav tm="100000">
                                              <p:val>
                                                <p:strVal val="#ppt_x"/>
                                              </p:val>
                                            </p:tav>
                                          </p:tavLst>
                                        </p:anim>
                                        <p:anim calcmode="lin" valueType="num">
                                          <p:cBhvr>
                                            <p:cTn id="94" dur="1000" fill="hold"/>
                                            <p:tgtEl>
                                              <p:spTgt spid="27"/>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1000"/>
                                            <p:tgtEl>
                                              <p:spTgt spid="28"/>
                                            </p:tgtEl>
                                          </p:cBhvr>
                                        </p:animEffect>
                                        <p:anim calcmode="lin" valueType="num">
                                          <p:cBhvr>
                                            <p:cTn id="98" dur="1000" fill="hold"/>
                                            <p:tgtEl>
                                              <p:spTgt spid="28"/>
                                            </p:tgtEl>
                                            <p:attrNameLst>
                                              <p:attrName>ppt_x</p:attrName>
                                            </p:attrNameLst>
                                          </p:cBhvr>
                                          <p:tavLst>
                                            <p:tav tm="0">
                                              <p:val>
                                                <p:strVal val="#ppt_x"/>
                                              </p:val>
                                            </p:tav>
                                            <p:tav tm="100000">
                                              <p:val>
                                                <p:strVal val="#ppt_x"/>
                                              </p:val>
                                            </p:tav>
                                          </p:tavLst>
                                        </p:anim>
                                        <p:anim calcmode="lin" valueType="num">
                                          <p:cBhvr>
                                            <p:cTn id="99" dur="1000" fill="hold"/>
                                            <p:tgtEl>
                                              <p:spTgt spid="28"/>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1000"/>
                                            <p:tgtEl>
                                              <p:spTgt spid="29"/>
                                            </p:tgtEl>
                                          </p:cBhvr>
                                        </p:animEffect>
                                        <p:anim calcmode="lin" valueType="num">
                                          <p:cBhvr>
                                            <p:cTn id="103" dur="1000" fill="hold"/>
                                            <p:tgtEl>
                                              <p:spTgt spid="29"/>
                                            </p:tgtEl>
                                            <p:attrNameLst>
                                              <p:attrName>ppt_x</p:attrName>
                                            </p:attrNameLst>
                                          </p:cBhvr>
                                          <p:tavLst>
                                            <p:tav tm="0">
                                              <p:val>
                                                <p:strVal val="#ppt_x"/>
                                              </p:val>
                                            </p:tav>
                                            <p:tav tm="100000">
                                              <p:val>
                                                <p:strVal val="#ppt_x"/>
                                              </p:val>
                                            </p:tav>
                                          </p:tavLst>
                                        </p:anim>
                                        <p:anim calcmode="lin" valueType="num">
                                          <p:cBhvr>
                                            <p:cTn id="104" dur="1000" fill="hold"/>
                                            <p:tgtEl>
                                              <p:spTgt spid="29"/>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1000"/>
                                            <p:tgtEl>
                                              <p:spTgt spid="30"/>
                                            </p:tgtEl>
                                          </p:cBhvr>
                                        </p:animEffect>
                                        <p:anim calcmode="lin" valueType="num">
                                          <p:cBhvr>
                                            <p:cTn id="108" dur="1000" fill="hold"/>
                                            <p:tgtEl>
                                              <p:spTgt spid="30"/>
                                            </p:tgtEl>
                                            <p:attrNameLst>
                                              <p:attrName>ppt_x</p:attrName>
                                            </p:attrNameLst>
                                          </p:cBhvr>
                                          <p:tavLst>
                                            <p:tav tm="0">
                                              <p:val>
                                                <p:strVal val="#ppt_x"/>
                                              </p:val>
                                            </p:tav>
                                            <p:tav tm="100000">
                                              <p:val>
                                                <p:strVal val="#ppt_x"/>
                                              </p:val>
                                            </p:tav>
                                          </p:tavLst>
                                        </p:anim>
                                        <p:anim calcmode="lin" valueType="num">
                                          <p:cBhvr>
                                            <p:cTn id="109" dur="1000" fill="hold"/>
                                            <p:tgtEl>
                                              <p:spTgt spid="3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1000"/>
                                            <p:tgtEl>
                                              <p:spTgt spid="31"/>
                                            </p:tgtEl>
                                          </p:cBhvr>
                                        </p:animEffect>
                                        <p:anim calcmode="lin" valueType="num">
                                          <p:cBhvr>
                                            <p:cTn id="113" dur="1000" fill="hold"/>
                                            <p:tgtEl>
                                              <p:spTgt spid="31"/>
                                            </p:tgtEl>
                                            <p:attrNameLst>
                                              <p:attrName>ppt_x</p:attrName>
                                            </p:attrNameLst>
                                          </p:cBhvr>
                                          <p:tavLst>
                                            <p:tav tm="0">
                                              <p:val>
                                                <p:strVal val="#ppt_x"/>
                                              </p:val>
                                            </p:tav>
                                            <p:tav tm="100000">
                                              <p:val>
                                                <p:strVal val="#ppt_x"/>
                                              </p:val>
                                            </p:tav>
                                          </p:tavLst>
                                        </p:anim>
                                        <p:anim calcmode="lin" valueType="num">
                                          <p:cBhvr>
                                            <p:cTn id="114" dur="1000" fill="hold"/>
                                            <p:tgtEl>
                                              <p:spTgt spid="3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fade">
                                          <p:cBhvr>
                                            <p:cTn id="117" dur="1000"/>
                                            <p:tgtEl>
                                              <p:spTgt spid="32"/>
                                            </p:tgtEl>
                                          </p:cBhvr>
                                        </p:animEffect>
                                        <p:anim calcmode="lin" valueType="num">
                                          <p:cBhvr>
                                            <p:cTn id="118" dur="1000" fill="hold"/>
                                            <p:tgtEl>
                                              <p:spTgt spid="32"/>
                                            </p:tgtEl>
                                            <p:attrNameLst>
                                              <p:attrName>ppt_x</p:attrName>
                                            </p:attrNameLst>
                                          </p:cBhvr>
                                          <p:tavLst>
                                            <p:tav tm="0">
                                              <p:val>
                                                <p:strVal val="#ppt_x"/>
                                              </p:val>
                                            </p:tav>
                                            <p:tav tm="100000">
                                              <p:val>
                                                <p:strVal val="#ppt_x"/>
                                              </p:val>
                                            </p:tav>
                                          </p:tavLst>
                                        </p:anim>
                                        <p:anim calcmode="lin" valueType="num">
                                          <p:cBhvr>
                                            <p:cTn id="119" dur="1000" fill="hold"/>
                                            <p:tgtEl>
                                              <p:spTgt spid="32"/>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fade">
                                          <p:cBhvr>
                                            <p:cTn id="122" dur="1000"/>
                                            <p:tgtEl>
                                              <p:spTgt spid="33"/>
                                            </p:tgtEl>
                                          </p:cBhvr>
                                        </p:animEffect>
                                        <p:anim calcmode="lin" valueType="num">
                                          <p:cBhvr>
                                            <p:cTn id="123" dur="1000" fill="hold"/>
                                            <p:tgtEl>
                                              <p:spTgt spid="33"/>
                                            </p:tgtEl>
                                            <p:attrNameLst>
                                              <p:attrName>ppt_x</p:attrName>
                                            </p:attrNameLst>
                                          </p:cBhvr>
                                          <p:tavLst>
                                            <p:tav tm="0">
                                              <p:val>
                                                <p:strVal val="#ppt_x"/>
                                              </p:val>
                                            </p:tav>
                                            <p:tav tm="100000">
                                              <p:val>
                                                <p:strVal val="#ppt_x"/>
                                              </p:val>
                                            </p:tav>
                                          </p:tavLst>
                                        </p:anim>
                                        <p:anim calcmode="lin" valueType="num">
                                          <p:cBhvr>
                                            <p:cTn id="124" dur="1000" fill="hold"/>
                                            <p:tgtEl>
                                              <p:spTgt spid="33"/>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5"/>
                                            </p:tgtEl>
                                            <p:attrNameLst>
                                              <p:attrName>style.visibility</p:attrName>
                                            </p:attrNameLst>
                                          </p:cBhvr>
                                          <p:to>
                                            <p:strVal val="visible"/>
                                          </p:to>
                                        </p:set>
                                        <p:animEffect transition="in" filter="fade">
                                          <p:cBhvr>
                                            <p:cTn id="132" dur="1000"/>
                                            <p:tgtEl>
                                              <p:spTgt spid="35"/>
                                            </p:tgtEl>
                                          </p:cBhvr>
                                        </p:animEffect>
                                        <p:anim calcmode="lin" valueType="num">
                                          <p:cBhvr>
                                            <p:cTn id="133" dur="1000" fill="hold"/>
                                            <p:tgtEl>
                                              <p:spTgt spid="35"/>
                                            </p:tgtEl>
                                            <p:attrNameLst>
                                              <p:attrName>ppt_x</p:attrName>
                                            </p:attrNameLst>
                                          </p:cBhvr>
                                          <p:tavLst>
                                            <p:tav tm="0">
                                              <p:val>
                                                <p:strVal val="#ppt_x"/>
                                              </p:val>
                                            </p:tav>
                                            <p:tav tm="100000">
                                              <p:val>
                                                <p:strVal val="#ppt_x"/>
                                              </p:val>
                                            </p:tav>
                                          </p:tavLst>
                                        </p:anim>
                                        <p:anim calcmode="lin" valueType="num">
                                          <p:cBhvr>
                                            <p:cTn id="134" dur="1000" fill="hold"/>
                                            <p:tgtEl>
                                              <p:spTgt spid="35"/>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fade">
                                          <p:cBhvr>
                                            <p:cTn id="137" dur="1000"/>
                                            <p:tgtEl>
                                              <p:spTgt spid="36"/>
                                            </p:tgtEl>
                                          </p:cBhvr>
                                        </p:animEffect>
                                        <p:anim calcmode="lin" valueType="num">
                                          <p:cBhvr>
                                            <p:cTn id="138" dur="1000" fill="hold"/>
                                            <p:tgtEl>
                                              <p:spTgt spid="36"/>
                                            </p:tgtEl>
                                            <p:attrNameLst>
                                              <p:attrName>ppt_x</p:attrName>
                                            </p:attrNameLst>
                                          </p:cBhvr>
                                          <p:tavLst>
                                            <p:tav tm="0">
                                              <p:val>
                                                <p:strVal val="#ppt_x"/>
                                              </p:val>
                                            </p:tav>
                                            <p:tav tm="100000">
                                              <p:val>
                                                <p:strVal val="#ppt_x"/>
                                              </p:val>
                                            </p:tav>
                                          </p:tavLst>
                                        </p:anim>
                                        <p:anim calcmode="lin" valueType="num">
                                          <p:cBhvr>
                                            <p:cTn id="139" dur="1000" fill="hold"/>
                                            <p:tgtEl>
                                              <p:spTgt spid="36"/>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37"/>
                                            </p:tgtEl>
                                            <p:attrNameLst>
                                              <p:attrName>style.visibility</p:attrName>
                                            </p:attrNameLst>
                                          </p:cBhvr>
                                          <p:to>
                                            <p:strVal val="visible"/>
                                          </p:to>
                                        </p:set>
                                        <p:animEffect transition="in" filter="fade">
                                          <p:cBhvr>
                                            <p:cTn id="142" dur="1000"/>
                                            <p:tgtEl>
                                              <p:spTgt spid="37"/>
                                            </p:tgtEl>
                                          </p:cBhvr>
                                        </p:animEffect>
                                        <p:anim calcmode="lin" valueType="num">
                                          <p:cBhvr>
                                            <p:cTn id="143" dur="1000" fill="hold"/>
                                            <p:tgtEl>
                                              <p:spTgt spid="37"/>
                                            </p:tgtEl>
                                            <p:attrNameLst>
                                              <p:attrName>ppt_x</p:attrName>
                                            </p:attrNameLst>
                                          </p:cBhvr>
                                          <p:tavLst>
                                            <p:tav tm="0">
                                              <p:val>
                                                <p:strVal val="#ppt_x"/>
                                              </p:val>
                                            </p:tav>
                                            <p:tav tm="100000">
                                              <p:val>
                                                <p:strVal val="#ppt_x"/>
                                              </p:val>
                                            </p:tav>
                                          </p:tavLst>
                                        </p:anim>
                                        <p:anim calcmode="lin" valueType="num">
                                          <p:cBhvr>
                                            <p:cTn id="144" dur="1000" fill="hold"/>
                                            <p:tgtEl>
                                              <p:spTgt spid="37"/>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1000"/>
                                            <p:tgtEl>
                                              <p:spTgt spid="38"/>
                                            </p:tgtEl>
                                          </p:cBhvr>
                                        </p:animEffect>
                                        <p:anim calcmode="lin" valueType="num">
                                          <p:cBhvr>
                                            <p:cTn id="148" dur="1000" fill="hold"/>
                                            <p:tgtEl>
                                              <p:spTgt spid="38"/>
                                            </p:tgtEl>
                                            <p:attrNameLst>
                                              <p:attrName>ppt_x</p:attrName>
                                            </p:attrNameLst>
                                          </p:cBhvr>
                                          <p:tavLst>
                                            <p:tav tm="0">
                                              <p:val>
                                                <p:strVal val="#ppt_x"/>
                                              </p:val>
                                            </p:tav>
                                            <p:tav tm="100000">
                                              <p:val>
                                                <p:strVal val="#ppt_x"/>
                                              </p:val>
                                            </p:tav>
                                          </p:tavLst>
                                        </p:anim>
                                        <p:anim calcmode="lin" valueType="num">
                                          <p:cBhvr>
                                            <p:cTn id="149" dur="1000" fill="hold"/>
                                            <p:tgtEl>
                                              <p:spTgt spid="38"/>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39"/>
                                            </p:tgtEl>
                                            <p:attrNameLst>
                                              <p:attrName>style.visibility</p:attrName>
                                            </p:attrNameLst>
                                          </p:cBhvr>
                                          <p:to>
                                            <p:strVal val="visible"/>
                                          </p:to>
                                        </p:set>
                                        <p:animEffect transition="in" filter="fade">
                                          <p:cBhvr>
                                            <p:cTn id="152" dur="1000"/>
                                            <p:tgtEl>
                                              <p:spTgt spid="39"/>
                                            </p:tgtEl>
                                          </p:cBhvr>
                                        </p:animEffect>
                                        <p:anim calcmode="lin" valueType="num">
                                          <p:cBhvr>
                                            <p:cTn id="153" dur="1000" fill="hold"/>
                                            <p:tgtEl>
                                              <p:spTgt spid="39"/>
                                            </p:tgtEl>
                                            <p:attrNameLst>
                                              <p:attrName>ppt_x</p:attrName>
                                            </p:attrNameLst>
                                          </p:cBhvr>
                                          <p:tavLst>
                                            <p:tav tm="0">
                                              <p:val>
                                                <p:strVal val="#ppt_x"/>
                                              </p:val>
                                            </p:tav>
                                            <p:tav tm="100000">
                                              <p:val>
                                                <p:strVal val="#ppt_x"/>
                                              </p:val>
                                            </p:tav>
                                          </p:tavLst>
                                        </p:anim>
                                        <p:anim calcmode="lin" valueType="num">
                                          <p:cBhvr>
                                            <p:cTn id="154" dur="1000" fill="hold"/>
                                            <p:tgtEl>
                                              <p:spTgt spid="39"/>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Effect transition="in" filter="fade">
                                          <p:cBhvr>
                                            <p:cTn id="157" dur="1000"/>
                                            <p:tgtEl>
                                              <p:spTgt spid="40"/>
                                            </p:tgtEl>
                                          </p:cBhvr>
                                        </p:animEffect>
                                        <p:anim calcmode="lin" valueType="num">
                                          <p:cBhvr>
                                            <p:cTn id="158" dur="1000" fill="hold"/>
                                            <p:tgtEl>
                                              <p:spTgt spid="40"/>
                                            </p:tgtEl>
                                            <p:attrNameLst>
                                              <p:attrName>ppt_x</p:attrName>
                                            </p:attrNameLst>
                                          </p:cBhvr>
                                          <p:tavLst>
                                            <p:tav tm="0">
                                              <p:val>
                                                <p:strVal val="#ppt_x"/>
                                              </p:val>
                                            </p:tav>
                                            <p:tav tm="100000">
                                              <p:val>
                                                <p:strVal val="#ppt_x"/>
                                              </p:val>
                                            </p:tav>
                                          </p:tavLst>
                                        </p:anim>
                                        <p:anim calcmode="lin" valueType="num">
                                          <p:cBhvr>
                                            <p:cTn id="159" dur="1000" fill="hold"/>
                                            <p:tgtEl>
                                              <p:spTgt spid="40"/>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41"/>
                                            </p:tgtEl>
                                            <p:attrNameLst>
                                              <p:attrName>style.visibility</p:attrName>
                                            </p:attrNameLst>
                                          </p:cBhvr>
                                          <p:to>
                                            <p:strVal val="visible"/>
                                          </p:to>
                                        </p:set>
                                        <p:animEffect transition="in" filter="fade">
                                          <p:cBhvr>
                                            <p:cTn id="162" dur="1000"/>
                                            <p:tgtEl>
                                              <p:spTgt spid="41"/>
                                            </p:tgtEl>
                                          </p:cBhvr>
                                        </p:animEffect>
                                        <p:anim calcmode="lin" valueType="num">
                                          <p:cBhvr>
                                            <p:cTn id="163" dur="1000" fill="hold"/>
                                            <p:tgtEl>
                                              <p:spTgt spid="41"/>
                                            </p:tgtEl>
                                            <p:attrNameLst>
                                              <p:attrName>ppt_x</p:attrName>
                                            </p:attrNameLst>
                                          </p:cBhvr>
                                          <p:tavLst>
                                            <p:tav tm="0">
                                              <p:val>
                                                <p:strVal val="#ppt_x"/>
                                              </p:val>
                                            </p:tav>
                                            <p:tav tm="100000">
                                              <p:val>
                                                <p:strVal val="#ppt_x"/>
                                              </p:val>
                                            </p:tav>
                                          </p:tavLst>
                                        </p:anim>
                                        <p:anim calcmode="lin" valueType="num">
                                          <p:cBhvr>
                                            <p:cTn id="164" dur="1000" fill="hold"/>
                                            <p:tgtEl>
                                              <p:spTgt spid="41"/>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43"/>
                                            </p:tgtEl>
                                            <p:attrNameLst>
                                              <p:attrName>style.visibility</p:attrName>
                                            </p:attrNameLst>
                                          </p:cBhvr>
                                          <p:to>
                                            <p:strVal val="visible"/>
                                          </p:to>
                                        </p:set>
                                        <p:animEffect transition="in" filter="fade">
                                          <p:cBhvr>
                                            <p:cTn id="167" dur="1000"/>
                                            <p:tgtEl>
                                              <p:spTgt spid="43"/>
                                            </p:tgtEl>
                                          </p:cBhvr>
                                        </p:animEffect>
                                        <p:anim calcmode="lin" valueType="num">
                                          <p:cBhvr>
                                            <p:cTn id="168" dur="1000" fill="hold"/>
                                            <p:tgtEl>
                                              <p:spTgt spid="43"/>
                                            </p:tgtEl>
                                            <p:attrNameLst>
                                              <p:attrName>ppt_x</p:attrName>
                                            </p:attrNameLst>
                                          </p:cBhvr>
                                          <p:tavLst>
                                            <p:tav tm="0">
                                              <p:val>
                                                <p:strVal val="#ppt_x"/>
                                              </p:val>
                                            </p:tav>
                                            <p:tav tm="100000">
                                              <p:val>
                                                <p:strVal val="#ppt_x"/>
                                              </p:val>
                                            </p:tav>
                                          </p:tavLst>
                                        </p:anim>
                                        <p:anim calcmode="lin" valueType="num">
                                          <p:cBhvr>
                                            <p:cTn id="169" dur="1000" fill="hold"/>
                                            <p:tgtEl>
                                              <p:spTgt spid="43"/>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4"/>
                                            </p:tgtEl>
                                            <p:attrNameLst>
                                              <p:attrName>style.visibility</p:attrName>
                                            </p:attrNameLst>
                                          </p:cBhvr>
                                          <p:to>
                                            <p:strVal val="visible"/>
                                          </p:to>
                                        </p:set>
                                        <p:animEffect transition="in" filter="fade">
                                          <p:cBhvr>
                                            <p:cTn id="172" dur="1000"/>
                                            <p:tgtEl>
                                              <p:spTgt spid="44"/>
                                            </p:tgtEl>
                                          </p:cBhvr>
                                        </p:animEffect>
                                        <p:anim calcmode="lin" valueType="num">
                                          <p:cBhvr>
                                            <p:cTn id="173" dur="1000" fill="hold"/>
                                            <p:tgtEl>
                                              <p:spTgt spid="44"/>
                                            </p:tgtEl>
                                            <p:attrNameLst>
                                              <p:attrName>ppt_x</p:attrName>
                                            </p:attrNameLst>
                                          </p:cBhvr>
                                          <p:tavLst>
                                            <p:tav tm="0">
                                              <p:val>
                                                <p:strVal val="#ppt_x"/>
                                              </p:val>
                                            </p:tav>
                                            <p:tav tm="100000">
                                              <p:val>
                                                <p:strVal val="#ppt_x"/>
                                              </p:val>
                                            </p:tav>
                                          </p:tavLst>
                                        </p:anim>
                                        <p:anim calcmode="lin" valueType="num">
                                          <p:cBhvr>
                                            <p:cTn id="174" dur="1000" fill="hold"/>
                                            <p:tgtEl>
                                              <p:spTgt spid="44"/>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45"/>
                                            </p:tgtEl>
                                            <p:attrNameLst>
                                              <p:attrName>style.visibility</p:attrName>
                                            </p:attrNameLst>
                                          </p:cBhvr>
                                          <p:to>
                                            <p:strVal val="visible"/>
                                          </p:to>
                                        </p:set>
                                        <p:animEffect transition="in" filter="fade">
                                          <p:cBhvr>
                                            <p:cTn id="177" dur="1000"/>
                                            <p:tgtEl>
                                              <p:spTgt spid="45"/>
                                            </p:tgtEl>
                                          </p:cBhvr>
                                        </p:animEffect>
                                        <p:anim calcmode="lin" valueType="num">
                                          <p:cBhvr>
                                            <p:cTn id="178" dur="1000" fill="hold"/>
                                            <p:tgtEl>
                                              <p:spTgt spid="45"/>
                                            </p:tgtEl>
                                            <p:attrNameLst>
                                              <p:attrName>ppt_x</p:attrName>
                                            </p:attrNameLst>
                                          </p:cBhvr>
                                          <p:tavLst>
                                            <p:tav tm="0">
                                              <p:val>
                                                <p:strVal val="#ppt_x"/>
                                              </p:val>
                                            </p:tav>
                                            <p:tav tm="100000">
                                              <p:val>
                                                <p:strVal val="#ppt_x"/>
                                              </p:val>
                                            </p:tav>
                                          </p:tavLst>
                                        </p:anim>
                                        <p:anim calcmode="lin" valueType="num">
                                          <p:cBhvr>
                                            <p:cTn id="179" dur="1000" fill="hold"/>
                                            <p:tgtEl>
                                              <p:spTgt spid="45"/>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46"/>
                                            </p:tgtEl>
                                            <p:attrNameLst>
                                              <p:attrName>style.visibility</p:attrName>
                                            </p:attrNameLst>
                                          </p:cBhvr>
                                          <p:to>
                                            <p:strVal val="visible"/>
                                          </p:to>
                                        </p:set>
                                        <p:animEffect transition="in" filter="fade">
                                          <p:cBhvr>
                                            <p:cTn id="182" dur="1000"/>
                                            <p:tgtEl>
                                              <p:spTgt spid="46"/>
                                            </p:tgtEl>
                                          </p:cBhvr>
                                        </p:animEffect>
                                        <p:anim calcmode="lin" valueType="num">
                                          <p:cBhvr>
                                            <p:cTn id="183" dur="1000" fill="hold"/>
                                            <p:tgtEl>
                                              <p:spTgt spid="46"/>
                                            </p:tgtEl>
                                            <p:attrNameLst>
                                              <p:attrName>ppt_x</p:attrName>
                                            </p:attrNameLst>
                                          </p:cBhvr>
                                          <p:tavLst>
                                            <p:tav tm="0">
                                              <p:val>
                                                <p:strVal val="#ppt_x"/>
                                              </p:val>
                                            </p:tav>
                                            <p:tav tm="100000">
                                              <p:val>
                                                <p:strVal val="#ppt_x"/>
                                              </p:val>
                                            </p:tav>
                                          </p:tavLst>
                                        </p:anim>
                                        <p:anim calcmode="lin" valueType="num">
                                          <p:cBhvr>
                                            <p:cTn id="184" dur="1000" fill="hold"/>
                                            <p:tgtEl>
                                              <p:spTgt spid="46"/>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47"/>
                                            </p:tgtEl>
                                            <p:attrNameLst>
                                              <p:attrName>style.visibility</p:attrName>
                                            </p:attrNameLst>
                                          </p:cBhvr>
                                          <p:to>
                                            <p:strVal val="visible"/>
                                          </p:to>
                                        </p:set>
                                        <p:animEffect transition="in" filter="fade">
                                          <p:cBhvr>
                                            <p:cTn id="187" dur="1000"/>
                                            <p:tgtEl>
                                              <p:spTgt spid="47"/>
                                            </p:tgtEl>
                                          </p:cBhvr>
                                        </p:animEffect>
                                        <p:anim calcmode="lin" valueType="num">
                                          <p:cBhvr>
                                            <p:cTn id="188" dur="1000" fill="hold"/>
                                            <p:tgtEl>
                                              <p:spTgt spid="47"/>
                                            </p:tgtEl>
                                            <p:attrNameLst>
                                              <p:attrName>ppt_x</p:attrName>
                                            </p:attrNameLst>
                                          </p:cBhvr>
                                          <p:tavLst>
                                            <p:tav tm="0">
                                              <p:val>
                                                <p:strVal val="#ppt_x"/>
                                              </p:val>
                                            </p:tav>
                                            <p:tav tm="100000">
                                              <p:val>
                                                <p:strVal val="#ppt_x"/>
                                              </p:val>
                                            </p:tav>
                                          </p:tavLst>
                                        </p:anim>
                                        <p:anim calcmode="lin" valueType="num">
                                          <p:cBhvr>
                                            <p:cTn id="189" dur="1000" fill="hold"/>
                                            <p:tgtEl>
                                              <p:spTgt spid="47"/>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48"/>
                                            </p:tgtEl>
                                            <p:attrNameLst>
                                              <p:attrName>style.visibility</p:attrName>
                                            </p:attrNameLst>
                                          </p:cBhvr>
                                          <p:to>
                                            <p:strVal val="visible"/>
                                          </p:to>
                                        </p:set>
                                        <p:animEffect transition="in" filter="fade">
                                          <p:cBhvr>
                                            <p:cTn id="192" dur="1000"/>
                                            <p:tgtEl>
                                              <p:spTgt spid="48"/>
                                            </p:tgtEl>
                                          </p:cBhvr>
                                        </p:animEffect>
                                        <p:anim calcmode="lin" valueType="num">
                                          <p:cBhvr>
                                            <p:cTn id="193" dur="1000" fill="hold"/>
                                            <p:tgtEl>
                                              <p:spTgt spid="48"/>
                                            </p:tgtEl>
                                            <p:attrNameLst>
                                              <p:attrName>ppt_x</p:attrName>
                                            </p:attrNameLst>
                                          </p:cBhvr>
                                          <p:tavLst>
                                            <p:tav tm="0">
                                              <p:val>
                                                <p:strVal val="#ppt_x"/>
                                              </p:val>
                                            </p:tav>
                                            <p:tav tm="100000">
                                              <p:val>
                                                <p:strVal val="#ppt_x"/>
                                              </p:val>
                                            </p:tav>
                                          </p:tavLst>
                                        </p:anim>
                                        <p:anim calcmode="lin" valueType="num">
                                          <p:cBhvr>
                                            <p:cTn id="194" dur="1000" fill="hold"/>
                                            <p:tgtEl>
                                              <p:spTgt spid="48"/>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49"/>
                                            </p:tgtEl>
                                            <p:attrNameLst>
                                              <p:attrName>style.visibility</p:attrName>
                                            </p:attrNameLst>
                                          </p:cBhvr>
                                          <p:to>
                                            <p:strVal val="visible"/>
                                          </p:to>
                                        </p:set>
                                        <p:animEffect transition="in" filter="fade">
                                          <p:cBhvr>
                                            <p:cTn id="197" dur="1000"/>
                                            <p:tgtEl>
                                              <p:spTgt spid="49"/>
                                            </p:tgtEl>
                                          </p:cBhvr>
                                        </p:animEffect>
                                        <p:anim calcmode="lin" valueType="num">
                                          <p:cBhvr>
                                            <p:cTn id="198" dur="1000" fill="hold"/>
                                            <p:tgtEl>
                                              <p:spTgt spid="49"/>
                                            </p:tgtEl>
                                            <p:attrNameLst>
                                              <p:attrName>ppt_x</p:attrName>
                                            </p:attrNameLst>
                                          </p:cBhvr>
                                          <p:tavLst>
                                            <p:tav tm="0">
                                              <p:val>
                                                <p:strVal val="#ppt_x"/>
                                              </p:val>
                                            </p:tav>
                                            <p:tav tm="100000">
                                              <p:val>
                                                <p:strVal val="#ppt_x"/>
                                              </p:val>
                                            </p:tav>
                                          </p:tavLst>
                                        </p:anim>
                                        <p:anim calcmode="lin" valueType="num">
                                          <p:cBhvr>
                                            <p:cTn id="199" dur="1000" fill="hold"/>
                                            <p:tgtEl>
                                              <p:spTgt spid="49"/>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50"/>
                                            </p:tgtEl>
                                            <p:attrNameLst>
                                              <p:attrName>style.visibility</p:attrName>
                                            </p:attrNameLst>
                                          </p:cBhvr>
                                          <p:to>
                                            <p:strVal val="visible"/>
                                          </p:to>
                                        </p:set>
                                        <p:animEffect transition="in" filter="fade">
                                          <p:cBhvr>
                                            <p:cTn id="202" dur="1000"/>
                                            <p:tgtEl>
                                              <p:spTgt spid="50"/>
                                            </p:tgtEl>
                                          </p:cBhvr>
                                        </p:animEffect>
                                        <p:anim calcmode="lin" valueType="num">
                                          <p:cBhvr>
                                            <p:cTn id="203" dur="1000" fill="hold"/>
                                            <p:tgtEl>
                                              <p:spTgt spid="50"/>
                                            </p:tgtEl>
                                            <p:attrNameLst>
                                              <p:attrName>ppt_x</p:attrName>
                                            </p:attrNameLst>
                                          </p:cBhvr>
                                          <p:tavLst>
                                            <p:tav tm="0">
                                              <p:val>
                                                <p:strVal val="#ppt_x"/>
                                              </p:val>
                                            </p:tav>
                                            <p:tav tm="100000">
                                              <p:val>
                                                <p:strVal val="#ppt_x"/>
                                              </p:val>
                                            </p:tav>
                                          </p:tavLst>
                                        </p:anim>
                                        <p:anim calcmode="lin" valueType="num">
                                          <p:cBhvr>
                                            <p:cTn id="204" dur="1000" fill="hold"/>
                                            <p:tgtEl>
                                              <p:spTgt spid="50"/>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51"/>
                                            </p:tgtEl>
                                            <p:attrNameLst>
                                              <p:attrName>style.visibility</p:attrName>
                                            </p:attrNameLst>
                                          </p:cBhvr>
                                          <p:to>
                                            <p:strVal val="visible"/>
                                          </p:to>
                                        </p:set>
                                        <p:animEffect transition="in" filter="fade">
                                          <p:cBhvr>
                                            <p:cTn id="207" dur="1000"/>
                                            <p:tgtEl>
                                              <p:spTgt spid="51"/>
                                            </p:tgtEl>
                                          </p:cBhvr>
                                        </p:animEffect>
                                        <p:anim calcmode="lin" valueType="num">
                                          <p:cBhvr>
                                            <p:cTn id="208" dur="1000" fill="hold"/>
                                            <p:tgtEl>
                                              <p:spTgt spid="51"/>
                                            </p:tgtEl>
                                            <p:attrNameLst>
                                              <p:attrName>ppt_x</p:attrName>
                                            </p:attrNameLst>
                                          </p:cBhvr>
                                          <p:tavLst>
                                            <p:tav tm="0">
                                              <p:val>
                                                <p:strVal val="#ppt_x"/>
                                              </p:val>
                                            </p:tav>
                                            <p:tav tm="100000">
                                              <p:val>
                                                <p:strVal val="#ppt_x"/>
                                              </p:val>
                                            </p:tav>
                                          </p:tavLst>
                                        </p:anim>
                                        <p:anim calcmode="lin" valueType="num">
                                          <p:cBhvr>
                                            <p:cTn id="209" dur="1000" fill="hold"/>
                                            <p:tgtEl>
                                              <p:spTgt spid="51"/>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52"/>
                                            </p:tgtEl>
                                            <p:attrNameLst>
                                              <p:attrName>style.visibility</p:attrName>
                                            </p:attrNameLst>
                                          </p:cBhvr>
                                          <p:to>
                                            <p:strVal val="visible"/>
                                          </p:to>
                                        </p:set>
                                        <p:animEffect transition="in" filter="fade">
                                          <p:cBhvr>
                                            <p:cTn id="212" dur="1000"/>
                                            <p:tgtEl>
                                              <p:spTgt spid="52"/>
                                            </p:tgtEl>
                                          </p:cBhvr>
                                        </p:animEffect>
                                        <p:anim calcmode="lin" valueType="num">
                                          <p:cBhvr>
                                            <p:cTn id="213" dur="1000" fill="hold"/>
                                            <p:tgtEl>
                                              <p:spTgt spid="52"/>
                                            </p:tgtEl>
                                            <p:attrNameLst>
                                              <p:attrName>ppt_x</p:attrName>
                                            </p:attrNameLst>
                                          </p:cBhvr>
                                          <p:tavLst>
                                            <p:tav tm="0">
                                              <p:val>
                                                <p:strVal val="#ppt_x"/>
                                              </p:val>
                                            </p:tav>
                                            <p:tav tm="100000">
                                              <p:val>
                                                <p:strVal val="#ppt_x"/>
                                              </p:val>
                                            </p:tav>
                                          </p:tavLst>
                                        </p:anim>
                                        <p:anim calcmode="lin" valueType="num">
                                          <p:cBhvr>
                                            <p:cTn id="214" dur="1000" fill="hold"/>
                                            <p:tgtEl>
                                              <p:spTgt spid="52"/>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53"/>
                                            </p:tgtEl>
                                            <p:attrNameLst>
                                              <p:attrName>style.visibility</p:attrName>
                                            </p:attrNameLst>
                                          </p:cBhvr>
                                          <p:to>
                                            <p:strVal val="visible"/>
                                          </p:to>
                                        </p:set>
                                        <p:animEffect transition="in" filter="fade">
                                          <p:cBhvr>
                                            <p:cTn id="217" dur="1000"/>
                                            <p:tgtEl>
                                              <p:spTgt spid="53"/>
                                            </p:tgtEl>
                                          </p:cBhvr>
                                        </p:animEffect>
                                        <p:anim calcmode="lin" valueType="num">
                                          <p:cBhvr>
                                            <p:cTn id="218" dur="1000" fill="hold"/>
                                            <p:tgtEl>
                                              <p:spTgt spid="53"/>
                                            </p:tgtEl>
                                            <p:attrNameLst>
                                              <p:attrName>ppt_x</p:attrName>
                                            </p:attrNameLst>
                                          </p:cBhvr>
                                          <p:tavLst>
                                            <p:tav tm="0">
                                              <p:val>
                                                <p:strVal val="#ppt_x"/>
                                              </p:val>
                                            </p:tav>
                                            <p:tav tm="100000">
                                              <p:val>
                                                <p:strVal val="#ppt_x"/>
                                              </p:val>
                                            </p:tav>
                                          </p:tavLst>
                                        </p:anim>
                                        <p:anim calcmode="lin" valueType="num">
                                          <p:cBhvr>
                                            <p:cTn id="219" dur="1000" fill="hold"/>
                                            <p:tgtEl>
                                              <p:spTgt spid="53"/>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54"/>
                                            </p:tgtEl>
                                            <p:attrNameLst>
                                              <p:attrName>style.visibility</p:attrName>
                                            </p:attrNameLst>
                                          </p:cBhvr>
                                          <p:to>
                                            <p:strVal val="visible"/>
                                          </p:to>
                                        </p:set>
                                        <p:animEffect transition="in" filter="fade">
                                          <p:cBhvr>
                                            <p:cTn id="222" dur="1000"/>
                                            <p:tgtEl>
                                              <p:spTgt spid="54"/>
                                            </p:tgtEl>
                                          </p:cBhvr>
                                        </p:animEffect>
                                        <p:anim calcmode="lin" valueType="num">
                                          <p:cBhvr>
                                            <p:cTn id="223" dur="1000" fill="hold"/>
                                            <p:tgtEl>
                                              <p:spTgt spid="54"/>
                                            </p:tgtEl>
                                            <p:attrNameLst>
                                              <p:attrName>ppt_x</p:attrName>
                                            </p:attrNameLst>
                                          </p:cBhvr>
                                          <p:tavLst>
                                            <p:tav tm="0">
                                              <p:val>
                                                <p:strVal val="#ppt_x"/>
                                              </p:val>
                                            </p:tav>
                                            <p:tav tm="100000">
                                              <p:val>
                                                <p:strVal val="#ppt_x"/>
                                              </p:val>
                                            </p:tav>
                                          </p:tavLst>
                                        </p:anim>
                                        <p:anim calcmode="lin" valueType="num">
                                          <p:cBhvr>
                                            <p:cTn id="224" dur="1000" fill="hold"/>
                                            <p:tgtEl>
                                              <p:spTgt spid="54"/>
                                            </p:tgtEl>
                                            <p:attrNameLst>
                                              <p:attrName>ppt_y</p:attrName>
                                            </p:attrNameLst>
                                          </p:cBhvr>
                                          <p:tavLst>
                                            <p:tav tm="0">
                                              <p:val>
                                                <p:strVal val="#ppt_y+.1"/>
                                              </p:val>
                                            </p:tav>
                                            <p:tav tm="100000">
                                              <p:val>
                                                <p:strVal val="#ppt_y"/>
                                              </p:val>
                                            </p:tav>
                                          </p:tavLst>
                                        </p:anim>
                                      </p:childTnLst>
                                    </p:cTn>
                                  </p:par>
                                  <p:par>
                                    <p:cTn id="225" presetID="42" presetClass="entr" presetSubtype="0" fill="hold" grpId="0" nodeType="withEffect">
                                      <p:stCondLst>
                                        <p:cond delay="0"/>
                                      </p:stCondLst>
                                      <p:childTnLst>
                                        <p:set>
                                          <p:cBhvr>
                                            <p:cTn id="226" dur="1" fill="hold">
                                              <p:stCondLst>
                                                <p:cond delay="0"/>
                                              </p:stCondLst>
                                            </p:cTn>
                                            <p:tgtEl>
                                              <p:spTgt spid="55"/>
                                            </p:tgtEl>
                                            <p:attrNameLst>
                                              <p:attrName>style.visibility</p:attrName>
                                            </p:attrNameLst>
                                          </p:cBhvr>
                                          <p:to>
                                            <p:strVal val="visible"/>
                                          </p:to>
                                        </p:set>
                                        <p:animEffect transition="in" filter="fade">
                                          <p:cBhvr>
                                            <p:cTn id="227" dur="1000"/>
                                            <p:tgtEl>
                                              <p:spTgt spid="55"/>
                                            </p:tgtEl>
                                          </p:cBhvr>
                                        </p:animEffect>
                                        <p:anim calcmode="lin" valueType="num">
                                          <p:cBhvr>
                                            <p:cTn id="228" dur="1000" fill="hold"/>
                                            <p:tgtEl>
                                              <p:spTgt spid="55"/>
                                            </p:tgtEl>
                                            <p:attrNameLst>
                                              <p:attrName>ppt_x</p:attrName>
                                            </p:attrNameLst>
                                          </p:cBhvr>
                                          <p:tavLst>
                                            <p:tav tm="0">
                                              <p:val>
                                                <p:strVal val="#ppt_x"/>
                                              </p:val>
                                            </p:tav>
                                            <p:tav tm="100000">
                                              <p:val>
                                                <p:strVal val="#ppt_x"/>
                                              </p:val>
                                            </p:tav>
                                          </p:tavLst>
                                        </p:anim>
                                        <p:anim calcmode="lin" valueType="num">
                                          <p:cBhvr>
                                            <p:cTn id="229" dur="1000" fill="hold"/>
                                            <p:tgtEl>
                                              <p:spTgt spid="55"/>
                                            </p:tgtEl>
                                            <p:attrNameLst>
                                              <p:attrName>ppt_y</p:attrName>
                                            </p:attrNameLst>
                                          </p:cBhvr>
                                          <p:tavLst>
                                            <p:tav tm="0">
                                              <p:val>
                                                <p:strVal val="#ppt_y+.1"/>
                                              </p:val>
                                            </p:tav>
                                            <p:tav tm="100000">
                                              <p:val>
                                                <p:strVal val="#ppt_y"/>
                                              </p:val>
                                            </p:tav>
                                          </p:tavLst>
                                        </p:anim>
                                      </p:childTnLst>
                                    </p:cTn>
                                  </p:par>
                                  <p:par>
                                    <p:cTn id="230" presetID="42" presetClass="entr" presetSubtype="0" fill="hold" grpId="0" nodeType="withEffect">
                                      <p:stCondLst>
                                        <p:cond delay="0"/>
                                      </p:stCondLst>
                                      <p:childTnLst>
                                        <p:set>
                                          <p:cBhvr>
                                            <p:cTn id="231" dur="1" fill="hold">
                                              <p:stCondLst>
                                                <p:cond delay="0"/>
                                              </p:stCondLst>
                                            </p:cTn>
                                            <p:tgtEl>
                                              <p:spTgt spid="56"/>
                                            </p:tgtEl>
                                            <p:attrNameLst>
                                              <p:attrName>style.visibility</p:attrName>
                                            </p:attrNameLst>
                                          </p:cBhvr>
                                          <p:to>
                                            <p:strVal val="visible"/>
                                          </p:to>
                                        </p:set>
                                        <p:animEffect transition="in" filter="fade">
                                          <p:cBhvr>
                                            <p:cTn id="232" dur="1000"/>
                                            <p:tgtEl>
                                              <p:spTgt spid="56"/>
                                            </p:tgtEl>
                                          </p:cBhvr>
                                        </p:animEffect>
                                        <p:anim calcmode="lin" valueType="num">
                                          <p:cBhvr>
                                            <p:cTn id="233" dur="1000" fill="hold"/>
                                            <p:tgtEl>
                                              <p:spTgt spid="56"/>
                                            </p:tgtEl>
                                            <p:attrNameLst>
                                              <p:attrName>ppt_x</p:attrName>
                                            </p:attrNameLst>
                                          </p:cBhvr>
                                          <p:tavLst>
                                            <p:tav tm="0">
                                              <p:val>
                                                <p:strVal val="#ppt_x"/>
                                              </p:val>
                                            </p:tav>
                                            <p:tav tm="100000">
                                              <p:val>
                                                <p:strVal val="#ppt_x"/>
                                              </p:val>
                                            </p:tav>
                                          </p:tavLst>
                                        </p:anim>
                                        <p:anim calcmode="lin" valueType="num">
                                          <p:cBhvr>
                                            <p:cTn id="234" dur="1000" fill="hold"/>
                                            <p:tgtEl>
                                              <p:spTgt spid="56"/>
                                            </p:tgtEl>
                                            <p:attrNameLst>
                                              <p:attrName>ppt_y</p:attrName>
                                            </p:attrNameLst>
                                          </p:cBhvr>
                                          <p:tavLst>
                                            <p:tav tm="0">
                                              <p:val>
                                                <p:strVal val="#ppt_y+.1"/>
                                              </p:val>
                                            </p:tav>
                                            <p:tav tm="100000">
                                              <p:val>
                                                <p:strVal val="#ppt_y"/>
                                              </p:val>
                                            </p:tav>
                                          </p:tavLst>
                                        </p:anim>
                                      </p:childTnLst>
                                    </p:cTn>
                                  </p:par>
                                  <p:par>
                                    <p:cTn id="235" presetID="42" presetClass="entr" presetSubtype="0" fill="hold" grpId="0" nodeType="withEffect">
                                      <p:stCondLst>
                                        <p:cond delay="0"/>
                                      </p:stCondLst>
                                      <p:childTnLst>
                                        <p:set>
                                          <p:cBhvr>
                                            <p:cTn id="236" dur="1" fill="hold">
                                              <p:stCondLst>
                                                <p:cond delay="0"/>
                                              </p:stCondLst>
                                            </p:cTn>
                                            <p:tgtEl>
                                              <p:spTgt spid="57"/>
                                            </p:tgtEl>
                                            <p:attrNameLst>
                                              <p:attrName>style.visibility</p:attrName>
                                            </p:attrNameLst>
                                          </p:cBhvr>
                                          <p:to>
                                            <p:strVal val="visible"/>
                                          </p:to>
                                        </p:set>
                                        <p:animEffect transition="in" filter="fade">
                                          <p:cBhvr>
                                            <p:cTn id="237" dur="1000"/>
                                            <p:tgtEl>
                                              <p:spTgt spid="57"/>
                                            </p:tgtEl>
                                          </p:cBhvr>
                                        </p:animEffect>
                                        <p:anim calcmode="lin" valueType="num">
                                          <p:cBhvr>
                                            <p:cTn id="238" dur="1000" fill="hold"/>
                                            <p:tgtEl>
                                              <p:spTgt spid="57"/>
                                            </p:tgtEl>
                                            <p:attrNameLst>
                                              <p:attrName>ppt_x</p:attrName>
                                            </p:attrNameLst>
                                          </p:cBhvr>
                                          <p:tavLst>
                                            <p:tav tm="0">
                                              <p:val>
                                                <p:strVal val="#ppt_x"/>
                                              </p:val>
                                            </p:tav>
                                            <p:tav tm="100000">
                                              <p:val>
                                                <p:strVal val="#ppt_x"/>
                                              </p:val>
                                            </p:tav>
                                          </p:tavLst>
                                        </p:anim>
                                        <p:anim calcmode="lin" valueType="num">
                                          <p:cBhvr>
                                            <p:cTn id="239" dur="1000" fill="hold"/>
                                            <p:tgtEl>
                                              <p:spTgt spid="57"/>
                                            </p:tgtEl>
                                            <p:attrNameLst>
                                              <p:attrName>ppt_y</p:attrName>
                                            </p:attrNameLst>
                                          </p:cBhvr>
                                          <p:tavLst>
                                            <p:tav tm="0">
                                              <p:val>
                                                <p:strVal val="#ppt_y+.1"/>
                                              </p:val>
                                            </p:tav>
                                            <p:tav tm="100000">
                                              <p:val>
                                                <p:strVal val="#ppt_y"/>
                                              </p:val>
                                            </p:tav>
                                          </p:tavLst>
                                        </p:anim>
                                      </p:childTnLst>
                                    </p:cTn>
                                  </p:par>
                                  <p:par>
                                    <p:cTn id="240" presetID="42" presetClass="entr" presetSubtype="0" fill="hold" grpId="0" nodeType="withEffect">
                                      <p:stCondLst>
                                        <p:cond delay="0"/>
                                      </p:stCondLst>
                                      <p:childTnLst>
                                        <p:set>
                                          <p:cBhvr>
                                            <p:cTn id="241" dur="1" fill="hold">
                                              <p:stCondLst>
                                                <p:cond delay="0"/>
                                              </p:stCondLst>
                                            </p:cTn>
                                            <p:tgtEl>
                                              <p:spTgt spid="58"/>
                                            </p:tgtEl>
                                            <p:attrNameLst>
                                              <p:attrName>style.visibility</p:attrName>
                                            </p:attrNameLst>
                                          </p:cBhvr>
                                          <p:to>
                                            <p:strVal val="visible"/>
                                          </p:to>
                                        </p:set>
                                        <p:animEffect transition="in" filter="fade">
                                          <p:cBhvr>
                                            <p:cTn id="242" dur="1000"/>
                                            <p:tgtEl>
                                              <p:spTgt spid="58"/>
                                            </p:tgtEl>
                                          </p:cBhvr>
                                        </p:animEffect>
                                        <p:anim calcmode="lin" valueType="num">
                                          <p:cBhvr>
                                            <p:cTn id="243" dur="1000" fill="hold"/>
                                            <p:tgtEl>
                                              <p:spTgt spid="58"/>
                                            </p:tgtEl>
                                            <p:attrNameLst>
                                              <p:attrName>ppt_x</p:attrName>
                                            </p:attrNameLst>
                                          </p:cBhvr>
                                          <p:tavLst>
                                            <p:tav tm="0">
                                              <p:val>
                                                <p:strVal val="#ppt_x"/>
                                              </p:val>
                                            </p:tav>
                                            <p:tav tm="100000">
                                              <p:val>
                                                <p:strVal val="#ppt_x"/>
                                              </p:val>
                                            </p:tav>
                                          </p:tavLst>
                                        </p:anim>
                                        <p:anim calcmode="lin" valueType="num">
                                          <p:cBhvr>
                                            <p:cTn id="244" dur="1000" fill="hold"/>
                                            <p:tgtEl>
                                              <p:spTgt spid="58"/>
                                            </p:tgtEl>
                                            <p:attrNameLst>
                                              <p:attrName>ppt_y</p:attrName>
                                            </p:attrNameLst>
                                          </p:cBhvr>
                                          <p:tavLst>
                                            <p:tav tm="0">
                                              <p:val>
                                                <p:strVal val="#ppt_y+.1"/>
                                              </p:val>
                                            </p:tav>
                                            <p:tav tm="100000">
                                              <p:val>
                                                <p:strVal val="#ppt_y"/>
                                              </p:val>
                                            </p:tav>
                                          </p:tavLst>
                                        </p:anim>
                                      </p:childTnLst>
                                    </p:cTn>
                                  </p:par>
                                  <p:par>
                                    <p:cTn id="245" presetID="42" presetClass="entr" presetSubtype="0" fill="hold" grpId="0" nodeType="withEffect">
                                      <p:stCondLst>
                                        <p:cond delay="0"/>
                                      </p:stCondLst>
                                      <p:childTnLst>
                                        <p:set>
                                          <p:cBhvr>
                                            <p:cTn id="246" dur="1" fill="hold">
                                              <p:stCondLst>
                                                <p:cond delay="0"/>
                                              </p:stCondLst>
                                            </p:cTn>
                                            <p:tgtEl>
                                              <p:spTgt spid="59"/>
                                            </p:tgtEl>
                                            <p:attrNameLst>
                                              <p:attrName>style.visibility</p:attrName>
                                            </p:attrNameLst>
                                          </p:cBhvr>
                                          <p:to>
                                            <p:strVal val="visible"/>
                                          </p:to>
                                        </p:set>
                                        <p:animEffect transition="in" filter="fade">
                                          <p:cBhvr>
                                            <p:cTn id="247" dur="1000"/>
                                            <p:tgtEl>
                                              <p:spTgt spid="59"/>
                                            </p:tgtEl>
                                          </p:cBhvr>
                                        </p:animEffect>
                                        <p:anim calcmode="lin" valueType="num">
                                          <p:cBhvr>
                                            <p:cTn id="248" dur="1000" fill="hold"/>
                                            <p:tgtEl>
                                              <p:spTgt spid="59"/>
                                            </p:tgtEl>
                                            <p:attrNameLst>
                                              <p:attrName>ppt_x</p:attrName>
                                            </p:attrNameLst>
                                          </p:cBhvr>
                                          <p:tavLst>
                                            <p:tav tm="0">
                                              <p:val>
                                                <p:strVal val="#ppt_x"/>
                                              </p:val>
                                            </p:tav>
                                            <p:tav tm="100000">
                                              <p:val>
                                                <p:strVal val="#ppt_x"/>
                                              </p:val>
                                            </p:tav>
                                          </p:tavLst>
                                        </p:anim>
                                        <p:anim calcmode="lin" valueType="num">
                                          <p:cBhvr>
                                            <p:cTn id="249" dur="1000" fill="hold"/>
                                            <p:tgtEl>
                                              <p:spTgt spid="59"/>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60"/>
                                            </p:tgtEl>
                                            <p:attrNameLst>
                                              <p:attrName>style.visibility</p:attrName>
                                            </p:attrNameLst>
                                          </p:cBhvr>
                                          <p:to>
                                            <p:strVal val="visible"/>
                                          </p:to>
                                        </p:set>
                                        <p:animEffect transition="in" filter="fade">
                                          <p:cBhvr>
                                            <p:cTn id="252" dur="1000"/>
                                            <p:tgtEl>
                                              <p:spTgt spid="60"/>
                                            </p:tgtEl>
                                          </p:cBhvr>
                                        </p:animEffect>
                                        <p:anim calcmode="lin" valueType="num">
                                          <p:cBhvr>
                                            <p:cTn id="253" dur="1000" fill="hold"/>
                                            <p:tgtEl>
                                              <p:spTgt spid="60"/>
                                            </p:tgtEl>
                                            <p:attrNameLst>
                                              <p:attrName>ppt_x</p:attrName>
                                            </p:attrNameLst>
                                          </p:cBhvr>
                                          <p:tavLst>
                                            <p:tav tm="0">
                                              <p:val>
                                                <p:strVal val="#ppt_x"/>
                                              </p:val>
                                            </p:tav>
                                            <p:tav tm="100000">
                                              <p:val>
                                                <p:strVal val="#ppt_x"/>
                                              </p:val>
                                            </p:tav>
                                          </p:tavLst>
                                        </p:anim>
                                        <p:anim calcmode="lin" valueType="num">
                                          <p:cBhvr>
                                            <p:cTn id="254" dur="1000" fill="hold"/>
                                            <p:tgtEl>
                                              <p:spTgt spid="60"/>
                                            </p:tgtEl>
                                            <p:attrNameLst>
                                              <p:attrName>ppt_y</p:attrName>
                                            </p:attrNameLst>
                                          </p:cBhvr>
                                          <p:tavLst>
                                            <p:tav tm="0">
                                              <p:val>
                                                <p:strVal val="#ppt_y+.1"/>
                                              </p:val>
                                            </p:tav>
                                            <p:tav tm="100000">
                                              <p:val>
                                                <p:strVal val="#ppt_y"/>
                                              </p:val>
                                            </p:tav>
                                          </p:tavLst>
                                        </p:anim>
                                      </p:childTnLst>
                                    </p:cTn>
                                  </p:par>
                                  <p:par>
                                    <p:cTn id="255" presetID="42" presetClass="entr" presetSubtype="0" fill="hold" grpId="0" nodeType="withEffect">
                                      <p:stCondLst>
                                        <p:cond delay="0"/>
                                      </p:stCondLst>
                                      <p:childTnLst>
                                        <p:set>
                                          <p:cBhvr>
                                            <p:cTn id="256" dur="1" fill="hold">
                                              <p:stCondLst>
                                                <p:cond delay="0"/>
                                              </p:stCondLst>
                                            </p:cTn>
                                            <p:tgtEl>
                                              <p:spTgt spid="61"/>
                                            </p:tgtEl>
                                            <p:attrNameLst>
                                              <p:attrName>style.visibility</p:attrName>
                                            </p:attrNameLst>
                                          </p:cBhvr>
                                          <p:to>
                                            <p:strVal val="visible"/>
                                          </p:to>
                                        </p:set>
                                        <p:animEffect transition="in" filter="fade">
                                          <p:cBhvr>
                                            <p:cTn id="257" dur="1000"/>
                                            <p:tgtEl>
                                              <p:spTgt spid="61"/>
                                            </p:tgtEl>
                                          </p:cBhvr>
                                        </p:animEffect>
                                        <p:anim calcmode="lin" valueType="num">
                                          <p:cBhvr>
                                            <p:cTn id="258" dur="1000" fill="hold"/>
                                            <p:tgtEl>
                                              <p:spTgt spid="61"/>
                                            </p:tgtEl>
                                            <p:attrNameLst>
                                              <p:attrName>ppt_x</p:attrName>
                                            </p:attrNameLst>
                                          </p:cBhvr>
                                          <p:tavLst>
                                            <p:tav tm="0">
                                              <p:val>
                                                <p:strVal val="#ppt_x"/>
                                              </p:val>
                                            </p:tav>
                                            <p:tav tm="100000">
                                              <p:val>
                                                <p:strVal val="#ppt_x"/>
                                              </p:val>
                                            </p:tav>
                                          </p:tavLst>
                                        </p:anim>
                                        <p:anim calcmode="lin" valueType="num">
                                          <p:cBhvr>
                                            <p:cTn id="259" dur="1000" fill="hold"/>
                                            <p:tgtEl>
                                              <p:spTgt spid="61"/>
                                            </p:tgtEl>
                                            <p:attrNameLst>
                                              <p:attrName>ppt_y</p:attrName>
                                            </p:attrNameLst>
                                          </p:cBhvr>
                                          <p:tavLst>
                                            <p:tav tm="0">
                                              <p:val>
                                                <p:strVal val="#ppt_y+.1"/>
                                              </p:val>
                                            </p:tav>
                                            <p:tav tm="100000">
                                              <p:val>
                                                <p:strVal val="#ppt_y"/>
                                              </p:val>
                                            </p:tav>
                                          </p:tavLst>
                                        </p:anim>
                                      </p:childTnLst>
                                    </p:cTn>
                                  </p:par>
                                  <p:par>
                                    <p:cTn id="260" presetID="42" presetClass="entr" presetSubtype="0" fill="hold" grpId="0" nodeType="withEffect">
                                      <p:stCondLst>
                                        <p:cond delay="0"/>
                                      </p:stCondLst>
                                      <p:childTnLst>
                                        <p:set>
                                          <p:cBhvr>
                                            <p:cTn id="261" dur="1" fill="hold">
                                              <p:stCondLst>
                                                <p:cond delay="0"/>
                                              </p:stCondLst>
                                            </p:cTn>
                                            <p:tgtEl>
                                              <p:spTgt spid="62"/>
                                            </p:tgtEl>
                                            <p:attrNameLst>
                                              <p:attrName>style.visibility</p:attrName>
                                            </p:attrNameLst>
                                          </p:cBhvr>
                                          <p:to>
                                            <p:strVal val="visible"/>
                                          </p:to>
                                        </p:set>
                                        <p:animEffect transition="in" filter="fade">
                                          <p:cBhvr>
                                            <p:cTn id="262" dur="1000"/>
                                            <p:tgtEl>
                                              <p:spTgt spid="62"/>
                                            </p:tgtEl>
                                          </p:cBhvr>
                                        </p:animEffect>
                                        <p:anim calcmode="lin" valueType="num">
                                          <p:cBhvr>
                                            <p:cTn id="263" dur="1000" fill="hold"/>
                                            <p:tgtEl>
                                              <p:spTgt spid="62"/>
                                            </p:tgtEl>
                                            <p:attrNameLst>
                                              <p:attrName>ppt_x</p:attrName>
                                            </p:attrNameLst>
                                          </p:cBhvr>
                                          <p:tavLst>
                                            <p:tav tm="0">
                                              <p:val>
                                                <p:strVal val="#ppt_x"/>
                                              </p:val>
                                            </p:tav>
                                            <p:tav tm="100000">
                                              <p:val>
                                                <p:strVal val="#ppt_x"/>
                                              </p:val>
                                            </p:tav>
                                          </p:tavLst>
                                        </p:anim>
                                        <p:anim calcmode="lin" valueType="num">
                                          <p:cBhvr>
                                            <p:cTn id="264" dur="1000" fill="hold"/>
                                            <p:tgtEl>
                                              <p:spTgt spid="62"/>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63"/>
                                            </p:tgtEl>
                                            <p:attrNameLst>
                                              <p:attrName>style.visibility</p:attrName>
                                            </p:attrNameLst>
                                          </p:cBhvr>
                                          <p:to>
                                            <p:strVal val="visible"/>
                                          </p:to>
                                        </p:set>
                                        <p:animEffect transition="in" filter="fade">
                                          <p:cBhvr>
                                            <p:cTn id="267" dur="1000"/>
                                            <p:tgtEl>
                                              <p:spTgt spid="63"/>
                                            </p:tgtEl>
                                          </p:cBhvr>
                                        </p:animEffect>
                                        <p:anim calcmode="lin" valueType="num">
                                          <p:cBhvr>
                                            <p:cTn id="268" dur="1000" fill="hold"/>
                                            <p:tgtEl>
                                              <p:spTgt spid="63"/>
                                            </p:tgtEl>
                                            <p:attrNameLst>
                                              <p:attrName>ppt_x</p:attrName>
                                            </p:attrNameLst>
                                          </p:cBhvr>
                                          <p:tavLst>
                                            <p:tav tm="0">
                                              <p:val>
                                                <p:strVal val="#ppt_x"/>
                                              </p:val>
                                            </p:tav>
                                            <p:tav tm="100000">
                                              <p:val>
                                                <p:strVal val="#ppt_x"/>
                                              </p:val>
                                            </p:tav>
                                          </p:tavLst>
                                        </p:anim>
                                        <p:anim calcmode="lin" valueType="num">
                                          <p:cBhvr>
                                            <p:cTn id="269" dur="1000" fill="hold"/>
                                            <p:tgtEl>
                                              <p:spTgt spid="63"/>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64"/>
                                            </p:tgtEl>
                                            <p:attrNameLst>
                                              <p:attrName>style.visibility</p:attrName>
                                            </p:attrNameLst>
                                          </p:cBhvr>
                                          <p:to>
                                            <p:strVal val="visible"/>
                                          </p:to>
                                        </p:set>
                                        <p:animEffect transition="in" filter="fade">
                                          <p:cBhvr>
                                            <p:cTn id="272" dur="1000"/>
                                            <p:tgtEl>
                                              <p:spTgt spid="64"/>
                                            </p:tgtEl>
                                          </p:cBhvr>
                                        </p:animEffect>
                                        <p:anim calcmode="lin" valueType="num">
                                          <p:cBhvr>
                                            <p:cTn id="273" dur="1000" fill="hold"/>
                                            <p:tgtEl>
                                              <p:spTgt spid="64"/>
                                            </p:tgtEl>
                                            <p:attrNameLst>
                                              <p:attrName>ppt_x</p:attrName>
                                            </p:attrNameLst>
                                          </p:cBhvr>
                                          <p:tavLst>
                                            <p:tav tm="0">
                                              <p:val>
                                                <p:strVal val="#ppt_x"/>
                                              </p:val>
                                            </p:tav>
                                            <p:tav tm="100000">
                                              <p:val>
                                                <p:strVal val="#ppt_x"/>
                                              </p:val>
                                            </p:tav>
                                          </p:tavLst>
                                        </p:anim>
                                        <p:anim calcmode="lin" valueType="num">
                                          <p:cBhvr>
                                            <p:cTn id="274" dur="1000" fill="hold"/>
                                            <p:tgtEl>
                                              <p:spTgt spid="64"/>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65"/>
                                            </p:tgtEl>
                                            <p:attrNameLst>
                                              <p:attrName>style.visibility</p:attrName>
                                            </p:attrNameLst>
                                          </p:cBhvr>
                                          <p:to>
                                            <p:strVal val="visible"/>
                                          </p:to>
                                        </p:set>
                                        <p:animEffect transition="in" filter="fade">
                                          <p:cBhvr>
                                            <p:cTn id="277" dur="1000"/>
                                            <p:tgtEl>
                                              <p:spTgt spid="65"/>
                                            </p:tgtEl>
                                          </p:cBhvr>
                                        </p:animEffect>
                                        <p:anim calcmode="lin" valueType="num">
                                          <p:cBhvr>
                                            <p:cTn id="278" dur="1000" fill="hold"/>
                                            <p:tgtEl>
                                              <p:spTgt spid="65"/>
                                            </p:tgtEl>
                                            <p:attrNameLst>
                                              <p:attrName>ppt_x</p:attrName>
                                            </p:attrNameLst>
                                          </p:cBhvr>
                                          <p:tavLst>
                                            <p:tav tm="0">
                                              <p:val>
                                                <p:strVal val="#ppt_x"/>
                                              </p:val>
                                            </p:tav>
                                            <p:tav tm="100000">
                                              <p:val>
                                                <p:strVal val="#ppt_x"/>
                                              </p:val>
                                            </p:tav>
                                          </p:tavLst>
                                        </p:anim>
                                        <p:anim calcmode="lin" valueType="num">
                                          <p:cBhvr>
                                            <p:cTn id="279" dur="1000" fill="hold"/>
                                            <p:tgtEl>
                                              <p:spTgt spid="65"/>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1000"/>
                                            <p:tgtEl>
                                              <p:spTgt spid="66"/>
                                            </p:tgtEl>
                                          </p:cBhvr>
                                        </p:animEffect>
                                        <p:anim calcmode="lin" valueType="num">
                                          <p:cBhvr>
                                            <p:cTn id="283" dur="1000" fill="hold"/>
                                            <p:tgtEl>
                                              <p:spTgt spid="66"/>
                                            </p:tgtEl>
                                            <p:attrNameLst>
                                              <p:attrName>ppt_x</p:attrName>
                                            </p:attrNameLst>
                                          </p:cBhvr>
                                          <p:tavLst>
                                            <p:tav tm="0">
                                              <p:val>
                                                <p:strVal val="#ppt_x"/>
                                              </p:val>
                                            </p:tav>
                                            <p:tav tm="100000">
                                              <p:val>
                                                <p:strVal val="#ppt_x"/>
                                              </p:val>
                                            </p:tav>
                                          </p:tavLst>
                                        </p:anim>
                                        <p:anim calcmode="lin" valueType="num">
                                          <p:cBhvr>
                                            <p:cTn id="284" dur="1000" fill="hold"/>
                                            <p:tgtEl>
                                              <p:spTgt spid="66"/>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67"/>
                                            </p:tgtEl>
                                            <p:attrNameLst>
                                              <p:attrName>style.visibility</p:attrName>
                                            </p:attrNameLst>
                                          </p:cBhvr>
                                          <p:to>
                                            <p:strVal val="visible"/>
                                          </p:to>
                                        </p:set>
                                        <p:animEffect transition="in" filter="fade">
                                          <p:cBhvr>
                                            <p:cTn id="287" dur="1000"/>
                                            <p:tgtEl>
                                              <p:spTgt spid="67"/>
                                            </p:tgtEl>
                                          </p:cBhvr>
                                        </p:animEffect>
                                        <p:anim calcmode="lin" valueType="num">
                                          <p:cBhvr>
                                            <p:cTn id="288" dur="1000" fill="hold"/>
                                            <p:tgtEl>
                                              <p:spTgt spid="67"/>
                                            </p:tgtEl>
                                            <p:attrNameLst>
                                              <p:attrName>ppt_x</p:attrName>
                                            </p:attrNameLst>
                                          </p:cBhvr>
                                          <p:tavLst>
                                            <p:tav tm="0">
                                              <p:val>
                                                <p:strVal val="#ppt_x"/>
                                              </p:val>
                                            </p:tav>
                                            <p:tav tm="100000">
                                              <p:val>
                                                <p:strVal val="#ppt_x"/>
                                              </p:val>
                                            </p:tav>
                                          </p:tavLst>
                                        </p:anim>
                                        <p:anim calcmode="lin" valueType="num">
                                          <p:cBhvr>
                                            <p:cTn id="289" dur="1000" fill="hold"/>
                                            <p:tgtEl>
                                              <p:spTgt spid="67"/>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68"/>
                                            </p:tgtEl>
                                            <p:attrNameLst>
                                              <p:attrName>style.visibility</p:attrName>
                                            </p:attrNameLst>
                                          </p:cBhvr>
                                          <p:to>
                                            <p:strVal val="visible"/>
                                          </p:to>
                                        </p:set>
                                        <p:animEffect transition="in" filter="fade">
                                          <p:cBhvr>
                                            <p:cTn id="292" dur="1000"/>
                                            <p:tgtEl>
                                              <p:spTgt spid="68"/>
                                            </p:tgtEl>
                                          </p:cBhvr>
                                        </p:animEffect>
                                        <p:anim calcmode="lin" valueType="num">
                                          <p:cBhvr>
                                            <p:cTn id="293" dur="1000" fill="hold"/>
                                            <p:tgtEl>
                                              <p:spTgt spid="68"/>
                                            </p:tgtEl>
                                            <p:attrNameLst>
                                              <p:attrName>ppt_x</p:attrName>
                                            </p:attrNameLst>
                                          </p:cBhvr>
                                          <p:tavLst>
                                            <p:tav tm="0">
                                              <p:val>
                                                <p:strVal val="#ppt_x"/>
                                              </p:val>
                                            </p:tav>
                                            <p:tav tm="100000">
                                              <p:val>
                                                <p:strVal val="#ppt_x"/>
                                              </p:val>
                                            </p:tav>
                                          </p:tavLst>
                                        </p:anim>
                                        <p:anim calcmode="lin" valueType="num">
                                          <p:cBhvr>
                                            <p:cTn id="294" dur="1000" fill="hold"/>
                                            <p:tgtEl>
                                              <p:spTgt spid="68"/>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69"/>
                                            </p:tgtEl>
                                            <p:attrNameLst>
                                              <p:attrName>style.visibility</p:attrName>
                                            </p:attrNameLst>
                                          </p:cBhvr>
                                          <p:to>
                                            <p:strVal val="visible"/>
                                          </p:to>
                                        </p:set>
                                        <p:animEffect transition="in" filter="fade">
                                          <p:cBhvr>
                                            <p:cTn id="297" dur="1000"/>
                                            <p:tgtEl>
                                              <p:spTgt spid="69"/>
                                            </p:tgtEl>
                                          </p:cBhvr>
                                        </p:animEffect>
                                        <p:anim calcmode="lin" valueType="num">
                                          <p:cBhvr>
                                            <p:cTn id="298" dur="1000" fill="hold"/>
                                            <p:tgtEl>
                                              <p:spTgt spid="69"/>
                                            </p:tgtEl>
                                            <p:attrNameLst>
                                              <p:attrName>ppt_x</p:attrName>
                                            </p:attrNameLst>
                                          </p:cBhvr>
                                          <p:tavLst>
                                            <p:tav tm="0">
                                              <p:val>
                                                <p:strVal val="#ppt_x"/>
                                              </p:val>
                                            </p:tav>
                                            <p:tav tm="100000">
                                              <p:val>
                                                <p:strVal val="#ppt_x"/>
                                              </p:val>
                                            </p:tav>
                                          </p:tavLst>
                                        </p:anim>
                                        <p:anim calcmode="lin" valueType="num">
                                          <p:cBhvr>
                                            <p:cTn id="29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300" fill="hold">
                          <p:stCondLst>
                            <p:cond delay="indefinite"/>
                          </p:stCondLst>
                          <p:childTnLst>
                            <p:par>
                              <p:cTn id="301" fill="hold">
                                <p:stCondLst>
                                  <p:cond delay="0"/>
                                </p:stCondLst>
                                <p:childTnLst>
                                  <p:par>
                                    <p:cTn id="302" presetID="12" presetClass="entr" presetSubtype="4" fill="hold" grpId="0" nodeType="clickEffect">
                                      <p:stCondLst>
                                        <p:cond delay="0"/>
                                      </p:stCondLst>
                                      <p:childTnLst>
                                        <p:set>
                                          <p:cBhvr>
                                            <p:cTn id="303" dur="1" fill="hold">
                                              <p:stCondLst>
                                                <p:cond delay="0"/>
                                              </p:stCondLst>
                                            </p:cTn>
                                            <p:tgtEl>
                                              <p:spTgt spid="42"/>
                                            </p:tgtEl>
                                            <p:attrNameLst>
                                              <p:attrName>style.visibility</p:attrName>
                                            </p:attrNameLst>
                                          </p:cBhvr>
                                          <p:to>
                                            <p:strVal val="visible"/>
                                          </p:to>
                                        </p:set>
                                        <p:anim calcmode="lin" valueType="num">
                                          <p:cBhvr additive="base">
                                            <p:cTn id="304" dur="500"/>
                                            <p:tgtEl>
                                              <p:spTgt spid="42"/>
                                            </p:tgtEl>
                                            <p:attrNameLst>
                                              <p:attrName>ppt_y</p:attrName>
                                            </p:attrNameLst>
                                          </p:cBhvr>
                                          <p:tavLst>
                                            <p:tav tm="0">
                                              <p:val>
                                                <p:strVal val="#ppt_y+#ppt_h*1.125000"/>
                                              </p:val>
                                            </p:tav>
                                            <p:tav tm="100000">
                                              <p:val>
                                                <p:strVal val="#ppt_y"/>
                                              </p:val>
                                            </p:tav>
                                          </p:tavLst>
                                        </p:anim>
                                        <p:animEffect transition="in" filter="wipe(up)">
                                          <p:cBhvr>
                                            <p:cTn id="305" dur="500"/>
                                            <p:tgtEl>
                                              <p:spTgt spid="42"/>
                                            </p:tgtEl>
                                          </p:cBhvr>
                                        </p:animEffect>
                                      </p:childTnLst>
                                    </p:cTn>
                                  </p:par>
                                  <p:par>
                                    <p:cTn id="306" presetID="12" presetClass="entr" presetSubtype="4" fill="hold" grpId="0" nodeType="withEffect">
                                      <p:stCondLst>
                                        <p:cond delay="0"/>
                                      </p:stCondLst>
                                      <p:childTnLst>
                                        <p:set>
                                          <p:cBhvr>
                                            <p:cTn id="307" dur="1" fill="hold">
                                              <p:stCondLst>
                                                <p:cond delay="0"/>
                                              </p:stCondLst>
                                            </p:cTn>
                                            <p:tgtEl>
                                              <p:spTgt spid="70"/>
                                            </p:tgtEl>
                                            <p:attrNameLst>
                                              <p:attrName>style.visibility</p:attrName>
                                            </p:attrNameLst>
                                          </p:cBhvr>
                                          <p:to>
                                            <p:strVal val="visible"/>
                                          </p:to>
                                        </p:set>
                                        <p:anim calcmode="lin" valueType="num">
                                          <p:cBhvr additive="base">
                                            <p:cTn id="308" dur="500"/>
                                            <p:tgtEl>
                                              <p:spTgt spid="70"/>
                                            </p:tgtEl>
                                            <p:attrNameLst>
                                              <p:attrName>ppt_y</p:attrName>
                                            </p:attrNameLst>
                                          </p:cBhvr>
                                          <p:tavLst>
                                            <p:tav tm="0">
                                              <p:val>
                                                <p:strVal val="#ppt_y+#ppt_h*1.125000"/>
                                              </p:val>
                                            </p:tav>
                                            <p:tav tm="100000">
                                              <p:val>
                                                <p:strVal val="#ppt_y"/>
                                              </p:val>
                                            </p:tav>
                                          </p:tavLst>
                                        </p:anim>
                                        <p:animEffect transition="in" filter="wipe(up)">
                                          <p:cBhvr>
                                            <p:cTn id="309" dur="500"/>
                                            <p:tgtEl>
                                              <p:spTgt spid="70"/>
                                            </p:tgtEl>
                                          </p:cBhvr>
                                        </p:animEffect>
                                      </p:childTnLst>
                                    </p:cTn>
                                  </p:par>
                                  <p:par>
                                    <p:cTn id="310" presetID="12" presetClass="entr" presetSubtype="4" fill="hold" grpId="0" nodeType="withEffect">
                                      <p:stCondLst>
                                        <p:cond delay="0"/>
                                      </p:stCondLst>
                                      <p:childTnLst>
                                        <p:set>
                                          <p:cBhvr>
                                            <p:cTn id="311" dur="1" fill="hold">
                                              <p:stCondLst>
                                                <p:cond delay="0"/>
                                              </p:stCondLst>
                                            </p:cTn>
                                            <p:tgtEl>
                                              <p:spTgt spid="71"/>
                                            </p:tgtEl>
                                            <p:attrNameLst>
                                              <p:attrName>style.visibility</p:attrName>
                                            </p:attrNameLst>
                                          </p:cBhvr>
                                          <p:to>
                                            <p:strVal val="visible"/>
                                          </p:to>
                                        </p:set>
                                        <p:anim calcmode="lin" valueType="num">
                                          <p:cBhvr additive="base">
                                            <p:cTn id="312" dur="500"/>
                                            <p:tgtEl>
                                              <p:spTgt spid="71"/>
                                            </p:tgtEl>
                                            <p:attrNameLst>
                                              <p:attrName>ppt_y</p:attrName>
                                            </p:attrNameLst>
                                          </p:cBhvr>
                                          <p:tavLst>
                                            <p:tav tm="0">
                                              <p:val>
                                                <p:strVal val="#ppt_y+#ppt_h*1.125000"/>
                                              </p:val>
                                            </p:tav>
                                            <p:tav tm="100000">
                                              <p:val>
                                                <p:strVal val="#ppt_y"/>
                                              </p:val>
                                            </p:tav>
                                          </p:tavLst>
                                        </p:anim>
                                        <p:animEffect transition="in" filter="wipe(up)">
                                          <p:cBhvr>
                                            <p:cTn id="313" dur="500"/>
                                            <p:tgtEl>
                                              <p:spTgt spid="71"/>
                                            </p:tgtEl>
                                          </p:cBhvr>
                                        </p:animEffect>
                                      </p:childTnLst>
                                    </p:cTn>
                                  </p:par>
                                  <p:par>
                                    <p:cTn id="314" presetID="12" presetClass="entr" presetSubtype="4" fill="hold" grpId="0" nodeType="withEffect">
                                      <p:stCondLst>
                                        <p:cond delay="0"/>
                                      </p:stCondLst>
                                      <p:childTnLst>
                                        <p:set>
                                          <p:cBhvr>
                                            <p:cTn id="315" dur="1" fill="hold">
                                              <p:stCondLst>
                                                <p:cond delay="0"/>
                                              </p:stCondLst>
                                            </p:cTn>
                                            <p:tgtEl>
                                              <p:spTgt spid="72"/>
                                            </p:tgtEl>
                                            <p:attrNameLst>
                                              <p:attrName>style.visibility</p:attrName>
                                            </p:attrNameLst>
                                          </p:cBhvr>
                                          <p:to>
                                            <p:strVal val="visible"/>
                                          </p:to>
                                        </p:set>
                                        <p:anim calcmode="lin" valueType="num">
                                          <p:cBhvr additive="base">
                                            <p:cTn id="316" dur="500"/>
                                            <p:tgtEl>
                                              <p:spTgt spid="72"/>
                                            </p:tgtEl>
                                            <p:attrNameLst>
                                              <p:attrName>ppt_y</p:attrName>
                                            </p:attrNameLst>
                                          </p:cBhvr>
                                          <p:tavLst>
                                            <p:tav tm="0">
                                              <p:val>
                                                <p:strVal val="#ppt_y+#ppt_h*1.125000"/>
                                              </p:val>
                                            </p:tav>
                                            <p:tav tm="100000">
                                              <p:val>
                                                <p:strVal val="#ppt_y"/>
                                              </p:val>
                                            </p:tav>
                                          </p:tavLst>
                                        </p:anim>
                                        <p:animEffect transition="in" filter="wipe(up)">
                                          <p:cBhvr>
                                            <p:cTn id="317" dur="500"/>
                                            <p:tgtEl>
                                              <p:spTgt spid="72"/>
                                            </p:tgtEl>
                                          </p:cBhvr>
                                        </p:animEffect>
                                      </p:childTnLst>
                                    </p:cTn>
                                  </p:par>
                                </p:childTnLst>
                              </p:cTn>
                            </p:par>
                          </p:childTnLst>
                        </p:cTn>
                      </p:par>
                      <p:par>
                        <p:cTn id="318" fill="hold">
                          <p:stCondLst>
                            <p:cond delay="indefinite"/>
                          </p:stCondLst>
                          <p:childTnLst>
                            <p:par>
                              <p:cTn id="319" fill="hold">
                                <p:stCondLst>
                                  <p:cond delay="0"/>
                                </p:stCondLst>
                                <p:childTnLst>
                                  <p:par>
                                    <p:cTn id="320" presetID="22" presetClass="entr" presetSubtype="4" fill="hold" grpId="0" nodeType="clickEffect">
                                      <p:stCondLst>
                                        <p:cond delay="0"/>
                                      </p:stCondLst>
                                      <p:childTnLst>
                                        <p:set>
                                          <p:cBhvr>
                                            <p:cTn id="321" dur="1" fill="hold">
                                              <p:stCondLst>
                                                <p:cond delay="0"/>
                                              </p:stCondLst>
                                            </p:cTn>
                                            <p:tgtEl>
                                              <p:spTgt spid="108"/>
                                            </p:tgtEl>
                                            <p:attrNameLst>
                                              <p:attrName>style.visibility</p:attrName>
                                            </p:attrNameLst>
                                          </p:cBhvr>
                                          <p:to>
                                            <p:strVal val="visible"/>
                                          </p:to>
                                        </p:set>
                                        <p:animEffect transition="in" filter="wipe(down)">
                                          <p:cBhvr>
                                            <p:cTn id="322" dur="500"/>
                                            <p:tgtEl>
                                              <p:spTgt spid="108"/>
                                            </p:tgtEl>
                                          </p:cBhvr>
                                        </p:animEffect>
                                      </p:childTnLst>
                                    </p:cTn>
                                  </p:par>
                                  <p:par>
                                    <p:cTn id="323" presetID="2" presetClass="entr" presetSubtype="2" accel="50000" fill="hold" nodeType="withEffect" p14:presetBounceEnd="50000">
                                      <p:stCondLst>
                                        <p:cond delay="0"/>
                                      </p:stCondLst>
                                      <p:childTnLst>
                                        <p:set>
                                          <p:cBhvr>
                                            <p:cTn id="324" dur="1" fill="hold">
                                              <p:stCondLst>
                                                <p:cond delay="0"/>
                                              </p:stCondLst>
                                            </p:cTn>
                                            <p:tgtEl>
                                              <p:spTgt spid="99"/>
                                            </p:tgtEl>
                                            <p:attrNameLst>
                                              <p:attrName>style.visibility</p:attrName>
                                            </p:attrNameLst>
                                          </p:cBhvr>
                                          <p:to>
                                            <p:strVal val="visible"/>
                                          </p:to>
                                        </p:set>
                                        <p:anim calcmode="lin" valueType="num" p14:bounceEnd="50000">
                                          <p:cBhvr additive="base">
                                            <p:cTn id="325" dur="1000" fill="hold"/>
                                            <p:tgtEl>
                                              <p:spTgt spid="99"/>
                                            </p:tgtEl>
                                            <p:attrNameLst>
                                              <p:attrName>ppt_x</p:attrName>
                                            </p:attrNameLst>
                                          </p:cBhvr>
                                          <p:tavLst>
                                            <p:tav tm="0">
                                              <p:val>
                                                <p:strVal val="1+#ppt_w/2"/>
                                              </p:val>
                                            </p:tav>
                                            <p:tav tm="100000">
                                              <p:val>
                                                <p:strVal val="#ppt_x"/>
                                              </p:val>
                                            </p:tav>
                                          </p:tavLst>
                                        </p:anim>
                                        <p:anim calcmode="lin" valueType="num" p14:bounceEnd="50000">
                                          <p:cBhvr additive="base">
                                            <p:cTn id="326" dur="1000" fill="hold"/>
                                            <p:tgtEl>
                                              <p:spTgt spid="99"/>
                                            </p:tgtEl>
                                            <p:attrNameLst>
                                              <p:attrName>ppt_y</p:attrName>
                                            </p:attrNameLst>
                                          </p:cBhvr>
                                          <p:tavLst>
                                            <p:tav tm="0">
                                              <p:val>
                                                <p:strVal val="#ppt_y"/>
                                              </p:val>
                                            </p:tav>
                                            <p:tav tm="100000">
                                              <p:val>
                                                <p:strVal val="#ppt_y"/>
                                              </p:val>
                                            </p:tav>
                                          </p:tavLst>
                                        </p:anim>
                                      </p:childTnLst>
                                    </p:cTn>
                                  </p:par>
                                  <p:par>
                                    <p:cTn id="327" presetID="2" presetClass="entr" presetSubtype="2" accel="50000" fill="hold" nodeType="withEffect" p14:presetBounceEnd="50000">
                                      <p:stCondLst>
                                        <p:cond delay="0"/>
                                      </p:stCondLst>
                                      <p:childTnLst>
                                        <p:set>
                                          <p:cBhvr>
                                            <p:cTn id="328" dur="1" fill="hold">
                                              <p:stCondLst>
                                                <p:cond delay="0"/>
                                              </p:stCondLst>
                                            </p:cTn>
                                            <p:tgtEl>
                                              <p:spTgt spid="102"/>
                                            </p:tgtEl>
                                            <p:attrNameLst>
                                              <p:attrName>style.visibility</p:attrName>
                                            </p:attrNameLst>
                                          </p:cBhvr>
                                          <p:to>
                                            <p:strVal val="visible"/>
                                          </p:to>
                                        </p:set>
                                        <p:anim calcmode="lin" valueType="num" p14:bounceEnd="50000">
                                          <p:cBhvr additive="base">
                                            <p:cTn id="329" dur="1000" fill="hold"/>
                                            <p:tgtEl>
                                              <p:spTgt spid="102"/>
                                            </p:tgtEl>
                                            <p:attrNameLst>
                                              <p:attrName>ppt_x</p:attrName>
                                            </p:attrNameLst>
                                          </p:cBhvr>
                                          <p:tavLst>
                                            <p:tav tm="0">
                                              <p:val>
                                                <p:strVal val="1+#ppt_w/2"/>
                                              </p:val>
                                            </p:tav>
                                            <p:tav tm="100000">
                                              <p:val>
                                                <p:strVal val="#ppt_x"/>
                                              </p:val>
                                            </p:tav>
                                          </p:tavLst>
                                        </p:anim>
                                        <p:anim calcmode="lin" valueType="num" p14:bounceEnd="50000">
                                          <p:cBhvr additive="base">
                                            <p:cTn id="330" dur="1000" fill="hold"/>
                                            <p:tgtEl>
                                              <p:spTgt spid="102"/>
                                            </p:tgtEl>
                                            <p:attrNameLst>
                                              <p:attrName>ppt_y</p:attrName>
                                            </p:attrNameLst>
                                          </p:cBhvr>
                                          <p:tavLst>
                                            <p:tav tm="0">
                                              <p:val>
                                                <p:strVal val="#ppt_y"/>
                                              </p:val>
                                            </p:tav>
                                            <p:tav tm="100000">
                                              <p:val>
                                                <p:strVal val="#ppt_y"/>
                                              </p:val>
                                            </p:tav>
                                          </p:tavLst>
                                        </p:anim>
                                      </p:childTnLst>
                                    </p:cTn>
                                  </p:par>
                                  <p:par>
                                    <p:cTn id="331" presetID="2" presetClass="entr" presetSubtype="2" accel="50000" fill="hold" nodeType="withEffect" p14:presetBounceEnd="50000">
                                      <p:stCondLst>
                                        <p:cond delay="0"/>
                                      </p:stCondLst>
                                      <p:childTnLst>
                                        <p:set>
                                          <p:cBhvr>
                                            <p:cTn id="332" dur="1" fill="hold">
                                              <p:stCondLst>
                                                <p:cond delay="0"/>
                                              </p:stCondLst>
                                            </p:cTn>
                                            <p:tgtEl>
                                              <p:spTgt spid="105"/>
                                            </p:tgtEl>
                                            <p:attrNameLst>
                                              <p:attrName>style.visibility</p:attrName>
                                            </p:attrNameLst>
                                          </p:cBhvr>
                                          <p:to>
                                            <p:strVal val="visible"/>
                                          </p:to>
                                        </p:set>
                                        <p:anim calcmode="lin" valueType="num" p14:bounceEnd="50000">
                                          <p:cBhvr additive="base">
                                            <p:cTn id="333" dur="1000" fill="hold"/>
                                            <p:tgtEl>
                                              <p:spTgt spid="105"/>
                                            </p:tgtEl>
                                            <p:attrNameLst>
                                              <p:attrName>ppt_x</p:attrName>
                                            </p:attrNameLst>
                                          </p:cBhvr>
                                          <p:tavLst>
                                            <p:tav tm="0">
                                              <p:val>
                                                <p:strVal val="1+#ppt_w/2"/>
                                              </p:val>
                                            </p:tav>
                                            <p:tav tm="100000">
                                              <p:val>
                                                <p:strVal val="#ppt_x"/>
                                              </p:val>
                                            </p:tav>
                                          </p:tavLst>
                                        </p:anim>
                                        <p:anim calcmode="lin" valueType="num" p14:bounceEnd="50000">
                                          <p:cBhvr additive="base">
                                            <p:cTn id="334" dur="1000" fill="hold"/>
                                            <p:tgtEl>
                                              <p:spTgt spid="105"/>
                                            </p:tgtEl>
                                            <p:attrNameLst>
                                              <p:attrName>ppt_y</p:attrName>
                                            </p:attrNameLst>
                                          </p:cBhvr>
                                          <p:tavLst>
                                            <p:tav tm="0">
                                              <p:val>
                                                <p:strVal val="#ppt_y"/>
                                              </p:val>
                                            </p:tav>
                                            <p:tav tm="100000">
                                              <p:val>
                                                <p:strVal val="#ppt_y"/>
                                              </p:val>
                                            </p:tav>
                                          </p:tavLst>
                                        </p:anim>
                                      </p:childTnLst>
                                    </p:cTn>
                                  </p:par>
                                  <p:par>
                                    <p:cTn id="335" presetID="2" presetClass="entr" presetSubtype="2" accel="50000" fill="hold" nodeType="withEffect" p14:presetBounceEnd="50000">
                                      <p:stCondLst>
                                        <p:cond delay="0"/>
                                      </p:stCondLst>
                                      <p:childTnLst>
                                        <p:set>
                                          <p:cBhvr>
                                            <p:cTn id="336" dur="1" fill="hold">
                                              <p:stCondLst>
                                                <p:cond delay="0"/>
                                              </p:stCondLst>
                                            </p:cTn>
                                            <p:tgtEl>
                                              <p:spTgt spid="73"/>
                                            </p:tgtEl>
                                            <p:attrNameLst>
                                              <p:attrName>style.visibility</p:attrName>
                                            </p:attrNameLst>
                                          </p:cBhvr>
                                          <p:to>
                                            <p:strVal val="visible"/>
                                          </p:to>
                                        </p:set>
                                        <p:anim calcmode="lin" valueType="num" p14:bounceEnd="50000">
                                          <p:cBhvr additive="base">
                                            <p:cTn id="337" dur="1000" fill="hold"/>
                                            <p:tgtEl>
                                              <p:spTgt spid="73"/>
                                            </p:tgtEl>
                                            <p:attrNameLst>
                                              <p:attrName>ppt_x</p:attrName>
                                            </p:attrNameLst>
                                          </p:cBhvr>
                                          <p:tavLst>
                                            <p:tav tm="0">
                                              <p:val>
                                                <p:strVal val="1+#ppt_w/2"/>
                                              </p:val>
                                            </p:tav>
                                            <p:tav tm="100000">
                                              <p:val>
                                                <p:strVal val="#ppt_x"/>
                                              </p:val>
                                            </p:tav>
                                          </p:tavLst>
                                        </p:anim>
                                        <p:anim calcmode="lin" valueType="num" p14:bounceEnd="50000">
                                          <p:cBhvr additive="base">
                                            <p:cTn id="338" dur="1000" fill="hold"/>
                                            <p:tgtEl>
                                              <p:spTgt spid="73"/>
                                            </p:tgtEl>
                                            <p:attrNameLst>
                                              <p:attrName>ppt_y</p:attrName>
                                            </p:attrNameLst>
                                          </p:cBhvr>
                                          <p:tavLst>
                                            <p:tav tm="0">
                                              <p:val>
                                                <p:strVal val="#ppt_y"/>
                                              </p:val>
                                            </p:tav>
                                            <p:tav tm="100000">
                                              <p:val>
                                                <p:strVal val="#ppt_y"/>
                                              </p:val>
                                            </p:tav>
                                          </p:tavLst>
                                        </p:anim>
                                      </p:childTnLst>
                                    </p:cTn>
                                  </p:par>
                                  <p:par>
                                    <p:cTn id="339" presetID="2" presetClass="entr" presetSubtype="2" accel="50000" fill="hold" nodeType="withEffect" p14:presetBounceEnd="50000">
                                      <p:stCondLst>
                                        <p:cond delay="0"/>
                                      </p:stCondLst>
                                      <p:childTnLst>
                                        <p:set>
                                          <p:cBhvr>
                                            <p:cTn id="340" dur="1" fill="hold">
                                              <p:stCondLst>
                                                <p:cond delay="0"/>
                                              </p:stCondLst>
                                            </p:cTn>
                                            <p:tgtEl>
                                              <p:spTgt spid="94"/>
                                            </p:tgtEl>
                                            <p:attrNameLst>
                                              <p:attrName>style.visibility</p:attrName>
                                            </p:attrNameLst>
                                          </p:cBhvr>
                                          <p:to>
                                            <p:strVal val="visible"/>
                                          </p:to>
                                        </p:set>
                                        <p:anim calcmode="lin" valueType="num" p14:bounceEnd="50000">
                                          <p:cBhvr additive="base">
                                            <p:cTn id="341" dur="1000" fill="hold"/>
                                            <p:tgtEl>
                                              <p:spTgt spid="94"/>
                                            </p:tgtEl>
                                            <p:attrNameLst>
                                              <p:attrName>ppt_x</p:attrName>
                                            </p:attrNameLst>
                                          </p:cBhvr>
                                          <p:tavLst>
                                            <p:tav tm="0">
                                              <p:val>
                                                <p:strVal val="1+#ppt_w/2"/>
                                              </p:val>
                                            </p:tav>
                                            <p:tav tm="100000">
                                              <p:val>
                                                <p:strVal val="#ppt_x"/>
                                              </p:val>
                                            </p:tav>
                                          </p:tavLst>
                                        </p:anim>
                                        <p:anim calcmode="lin" valueType="num" p14:bounceEnd="50000">
                                          <p:cBhvr additive="base">
                                            <p:cTn id="342" dur="1000" fill="hold"/>
                                            <p:tgtEl>
                                              <p:spTgt spid="94"/>
                                            </p:tgtEl>
                                            <p:attrNameLst>
                                              <p:attrName>ppt_y</p:attrName>
                                            </p:attrNameLst>
                                          </p:cBhvr>
                                          <p:tavLst>
                                            <p:tav tm="0">
                                              <p:val>
                                                <p:strVal val="#ppt_y"/>
                                              </p:val>
                                            </p:tav>
                                            <p:tav tm="100000">
                                              <p:val>
                                                <p:strVal val="#ppt_y"/>
                                              </p:val>
                                            </p:tav>
                                          </p:tavLst>
                                        </p:anim>
                                      </p:childTnLst>
                                    </p:cTn>
                                  </p:par>
                                  <p:par>
                                    <p:cTn id="343" presetID="2" presetClass="entr" presetSubtype="2" accel="50000" fill="hold" nodeType="withEffect" p14:presetBounceEnd="50000">
                                      <p:stCondLst>
                                        <p:cond delay="0"/>
                                      </p:stCondLst>
                                      <p:childTnLst>
                                        <p:set>
                                          <p:cBhvr>
                                            <p:cTn id="344" dur="1" fill="hold">
                                              <p:stCondLst>
                                                <p:cond delay="0"/>
                                              </p:stCondLst>
                                            </p:cTn>
                                            <p:tgtEl>
                                              <p:spTgt spid="78"/>
                                            </p:tgtEl>
                                            <p:attrNameLst>
                                              <p:attrName>style.visibility</p:attrName>
                                            </p:attrNameLst>
                                          </p:cBhvr>
                                          <p:to>
                                            <p:strVal val="visible"/>
                                          </p:to>
                                        </p:set>
                                        <p:anim calcmode="lin" valueType="num" p14:bounceEnd="50000">
                                          <p:cBhvr additive="base">
                                            <p:cTn id="345" dur="1000" fill="hold"/>
                                            <p:tgtEl>
                                              <p:spTgt spid="78"/>
                                            </p:tgtEl>
                                            <p:attrNameLst>
                                              <p:attrName>ppt_x</p:attrName>
                                            </p:attrNameLst>
                                          </p:cBhvr>
                                          <p:tavLst>
                                            <p:tav tm="0">
                                              <p:val>
                                                <p:strVal val="1+#ppt_w/2"/>
                                              </p:val>
                                            </p:tav>
                                            <p:tav tm="100000">
                                              <p:val>
                                                <p:strVal val="#ppt_x"/>
                                              </p:val>
                                            </p:tav>
                                          </p:tavLst>
                                        </p:anim>
                                        <p:anim calcmode="lin" valueType="num" p14:bounceEnd="50000">
                                          <p:cBhvr additive="base">
                                            <p:cTn id="346" dur="10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animBg="1"/>
          <p:bldP spid="72" grpId="0"/>
          <p:bldP spid="10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anim calcmode="lin" valueType="num">
                                          <p:cBhvr>
                                            <p:cTn id="78" dur="1000" fill="hold"/>
                                            <p:tgtEl>
                                              <p:spTgt spid="24"/>
                                            </p:tgtEl>
                                            <p:attrNameLst>
                                              <p:attrName>ppt_x</p:attrName>
                                            </p:attrNameLst>
                                          </p:cBhvr>
                                          <p:tavLst>
                                            <p:tav tm="0">
                                              <p:val>
                                                <p:strVal val="#ppt_x"/>
                                              </p:val>
                                            </p:tav>
                                            <p:tav tm="100000">
                                              <p:val>
                                                <p:strVal val="#ppt_x"/>
                                              </p:val>
                                            </p:tav>
                                          </p:tavLst>
                                        </p:anim>
                                        <p:anim calcmode="lin" valueType="num">
                                          <p:cBhvr>
                                            <p:cTn id="79" dur="1000" fill="hold"/>
                                            <p:tgtEl>
                                              <p:spTgt spid="2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1000" fill="hold"/>
                                            <p:tgtEl>
                                              <p:spTgt spid="25"/>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1000"/>
                                            <p:tgtEl>
                                              <p:spTgt spid="26"/>
                                            </p:tgtEl>
                                          </p:cBhvr>
                                        </p:animEffect>
                                        <p:anim calcmode="lin" valueType="num">
                                          <p:cBhvr>
                                            <p:cTn id="88" dur="1000" fill="hold"/>
                                            <p:tgtEl>
                                              <p:spTgt spid="26"/>
                                            </p:tgtEl>
                                            <p:attrNameLst>
                                              <p:attrName>ppt_x</p:attrName>
                                            </p:attrNameLst>
                                          </p:cBhvr>
                                          <p:tavLst>
                                            <p:tav tm="0">
                                              <p:val>
                                                <p:strVal val="#ppt_x"/>
                                              </p:val>
                                            </p:tav>
                                            <p:tav tm="100000">
                                              <p:val>
                                                <p:strVal val="#ppt_x"/>
                                              </p:val>
                                            </p:tav>
                                          </p:tavLst>
                                        </p:anim>
                                        <p:anim calcmode="lin" valueType="num">
                                          <p:cBhvr>
                                            <p:cTn id="89" dur="1000" fill="hold"/>
                                            <p:tgtEl>
                                              <p:spTgt spid="2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1000"/>
                                            <p:tgtEl>
                                              <p:spTgt spid="27"/>
                                            </p:tgtEl>
                                          </p:cBhvr>
                                        </p:animEffect>
                                        <p:anim calcmode="lin" valueType="num">
                                          <p:cBhvr>
                                            <p:cTn id="93" dur="1000" fill="hold"/>
                                            <p:tgtEl>
                                              <p:spTgt spid="27"/>
                                            </p:tgtEl>
                                            <p:attrNameLst>
                                              <p:attrName>ppt_x</p:attrName>
                                            </p:attrNameLst>
                                          </p:cBhvr>
                                          <p:tavLst>
                                            <p:tav tm="0">
                                              <p:val>
                                                <p:strVal val="#ppt_x"/>
                                              </p:val>
                                            </p:tav>
                                            <p:tav tm="100000">
                                              <p:val>
                                                <p:strVal val="#ppt_x"/>
                                              </p:val>
                                            </p:tav>
                                          </p:tavLst>
                                        </p:anim>
                                        <p:anim calcmode="lin" valueType="num">
                                          <p:cBhvr>
                                            <p:cTn id="94" dur="1000" fill="hold"/>
                                            <p:tgtEl>
                                              <p:spTgt spid="27"/>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1000"/>
                                            <p:tgtEl>
                                              <p:spTgt spid="28"/>
                                            </p:tgtEl>
                                          </p:cBhvr>
                                        </p:animEffect>
                                        <p:anim calcmode="lin" valueType="num">
                                          <p:cBhvr>
                                            <p:cTn id="98" dur="1000" fill="hold"/>
                                            <p:tgtEl>
                                              <p:spTgt spid="28"/>
                                            </p:tgtEl>
                                            <p:attrNameLst>
                                              <p:attrName>ppt_x</p:attrName>
                                            </p:attrNameLst>
                                          </p:cBhvr>
                                          <p:tavLst>
                                            <p:tav tm="0">
                                              <p:val>
                                                <p:strVal val="#ppt_x"/>
                                              </p:val>
                                            </p:tav>
                                            <p:tav tm="100000">
                                              <p:val>
                                                <p:strVal val="#ppt_x"/>
                                              </p:val>
                                            </p:tav>
                                          </p:tavLst>
                                        </p:anim>
                                        <p:anim calcmode="lin" valueType="num">
                                          <p:cBhvr>
                                            <p:cTn id="99" dur="1000" fill="hold"/>
                                            <p:tgtEl>
                                              <p:spTgt spid="28"/>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1000"/>
                                            <p:tgtEl>
                                              <p:spTgt spid="29"/>
                                            </p:tgtEl>
                                          </p:cBhvr>
                                        </p:animEffect>
                                        <p:anim calcmode="lin" valueType="num">
                                          <p:cBhvr>
                                            <p:cTn id="103" dur="1000" fill="hold"/>
                                            <p:tgtEl>
                                              <p:spTgt spid="29"/>
                                            </p:tgtEl>
                                            <p:attrNameLst>
                                              <p:attrName>ppt_x</p:attrName>
                                            </p:attrNameLst>
                                          </p:cBhvr>
                                          <p:tavLst>
                                            <p:tav tm="0">
                                              <p:val>
                                                <p:strVal val="#ppt_x"/>
                                              </p:val>
                                            </p:tav>
                                            <p:tav tm="100000">
                                              <p:val>
                                                <p:strVal val="#ppt_x"/>
                                              </p:val>
                                            </p:tav>
                                          </p:tavLst>
                                        </p:anim>
                                        <p:anim calcmode="lin" valueType="num">
                                          <p:cBhvr>
                                            <p:cTn id="104" dur="1000" fill="hold"/>
                                            <p:tgtEl>
                                              <p:spTgt spid="29"/>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1000"/>
                                            <p:tgtEl>
                                              <p:spTgt spid="30"/>
                                            </p:tgtEl>
                                          </p:cBhvr>
                                        </p:animEffect>
                                        <p:anim calcmode="lin" valueType="num">
                                          <p:cBhvr>
                                            <p:cTn id="108" dur="1000" fill="hold"/>
                                            <p:tgtEl>
                                              <p:spTgt spid="30"/>
                                            </p:tgtEl>
                                            <p:attrNameLst>
                                              <p:attrName>ppt_x</p:attrName>
                                            </p:attrNameLst>
                                          </p:cBhvr>
                                          <p:tavLst>
                                            <p:tav tm="0">
                                              <p:val>
                                                <p:strVal val="#ppt_x"/>
                                              </p:val>
                                            </p:tav>
                                            <p:tav tm="100000">
                                              <p:val>
                                                <p:strVal val="#ppt_x"/>
                                              </p:val>
                                            </p:tav>
                                          </p:tavLst>
                                        </p:anim>
                                        <p:anim calcmode="lin" valueType="num">
                                          <p:cBhvr>
                                            <p:cTn id="109" dur="1000" fill="hold"/>
                                            <p:tgtEl>
                                              <p:spTgt spid="3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1000"/>
                                            <p:tgtEl>
                                              <p:spTgt spid="31"/>
                                            </p:tgtEl>
                                          </p:cBhvr>
                                        </p:animEffect>
                                        <p:anim calcmode="lin" valueType="num">
                                          <p:cBhvr>
                                            <p:cTn id="113" dur="1000" fill="hold"/>
                                            <p:tgtEl>
                                              <p:spTgt spid="31"/>
                                            </p:tgtEl>
                                            <p:attrNameLst>
                                              <p:attrName>ppt_x</p:attrName>
                                            </p:attrNameLst>
                                          </p:cBhvr>
                                          <p:tavLst>
                                            <p:tav tm="0">
                                              <p:val>
                                                <p:strVal val="#ppt_x"/>
                                              </p:val>
                                            </p:tav>
                                            <p:tav tm="100000">
                                              <p:val>
                                                <p:strVal val="#ppt_x"/>
                                              </p:val>
                                            </p:tav>
                                          </p:tavLst>
                                        </p:anim>
                                        <p:anim calcmode="lin" valueType="num">
                                          <p:cBhvr>
                                            <p:cTn id="114" dur="1000" fill="hold"/>
                                            <p:tgtEl>
                                              <p:spTgt spid="3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fade">
                                          <p:cBhvr>
                                            <p:cTn id="117" dur="1000"/>
                                            <p:tgtEl>
                                              <p:spTgt spid="32"/>
                                            </p:tgtEl>
                                          </p:cBhvr>
                                        </p:animEffect>
                                        <p:anim calcmode="lin" valueType="num">
                                          <p:cBhvr>
                                            <p:cTn id="118" dur="1000" fill="hold"/>
                                            <p:tgtEl>
                                              <p:spTgt spid="32"/>
                                            </p:tgtEl>
                                            <p:attrNameLst>
                                              <p:attrName>ppt_x</p:attrName>
                                            </p:attrNameLst>
                                          </p:cBhvr>
                                          <p:tavLst>
                                            <p:tav tm="0">
                                              <p:val>
                                                <p:strVal val="#ppt_x"/>
                                              </p:val>
                                            </p:tav>
                                            <p:tav tm="100000">
                                              <p:val>
                                                <p:strVal val="#ppt_x"/>
                                              </p:val>
                                            </p:tav>
                                          </p:tavLst>
                                        </p:anim>
                                        <p:anim calcmode="lin" valueType="num">
                                          <p:cBhvr>
                                            <p:cTn id="119" dur="1000" fill="hold"/>
                                            <p:tgtEl>
                                              <p:spTgt spid="32"/>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fade">
                                          <p:cBhvr>
                                            <p:cTn id="122" dur="1000"/>
                                            <p:tgtEl>
                                              <p:spTgt spid="33"/>
                                            </p:tgtEl>
                                          </p:cBhvr>
                                        </p:animEffect>
                                        <p:anim calcmode="lin" valueType="num">
                                          <p:cBhvr>
                                            <p:cTn id="123" dur="1000" fill="hold"/>
                                            <p:tgtEl>
                                              <p:spTgt spid="33"/>
                                            </p:tgtEl>
                                            <p:attrNameLst>
                                              <p:attrName>ppt_x</p:attrName>
                                            </p:attrNameLst>
                                          </p:cBhvr>
                                          <p:tavLst>
                                            <p:tav tm="0">
                                              <p:val>
                                                <p:strVal val="#ppt_x"/>
                                              </p:val>
                                            </p:tav>
                                            <p:tav tm="100000">
                                              <p:val>
                                                <p:strVal val="#ppt_x"/>
                                              </p:val>
                                            </p:tav>
                                          </p:tavLst>
                                        </p:anim>
                                        <p:anim calcmode="lin" valueType="num">
                                          <p:cBhvr>
                                            <p:cTn id="124" dur="1000" fill="hold"/>
                                            <p:tgtEl>
                                              <p:spTgt spid="33"/>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5"/>
                                            </p:tgtEl>
                                            <p:attrNameLst>
                                              <p:attrName>style.visibility</p:attrName>
                                            </p:attrNameLst>
                                          </p:cBhvr>
                                          <p:to>
                                            <p:strVal val="visible"/>
                                          </p:to>
                                        </p:set>
                                        <p:animEffect transition="in" filter="fade">
                                          <p:cBhvr>
                                            <p:cTn id="132" dur="1000"/>
                                            <p:tgtEl>
                                              <p:spTgt spid="35"/>
                                            </p:tgtEl>
                                          </p:cBhvr>
                                        </p:animEffect>
                                        <p:anim calcmode="lin" valueType="num">
                                          <p:cBhvr>
                                            <p:cTn id="133" dur="1000" fill="hold"/>
                                            <p:tgtEl>
                                              <p:spTgt spid="35"/>
                                            </p:tgtEl>
                                            <p:attrNameLst>
                                              <p:attrName>ppt_x</p:attrName>
                                            </p:attrNameLst>
                                          </p:cBhvr>
                                          <p:tavLst>
                                            <p:tav tm="0">
                                              <p:val>
                                                <p:strVal val="#ppt_x"/>
                                              </p:val>
                                            </p:tav>
                                            <p:tav tm="100000">
                                              <p:val>
                                                <p:strVal val="#ppt_x"/>
                                              </p:val>
                                            </p:tav>
                                          </p:tavLst>
                                        </p:anim>
                                        <p:anim calcmode="lin" valueType="num">
                                          <p:cBhvr>
                                            <p:cTn id="134" dur="1000" fill="hold"/>
                                            <p:tgtEl>
                                              <p:spTgt spid="35"/>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fade">
                                          <p:cBhvr>
                                            <p:cTn id="137" dur="1000"/>
                                            <p:tgtEl>
                                              <p:spTgt spid="36"/>
                                            </p:tgtEl>
                                          </p:cBhvr>
                                        </p:animEffect>
                                        <p:anim calcmode="lin" valueType="num">
                                          <p:cBhvr>
                                            <p:cTn id="138" dur="1000" fill="hold"/>
                                            <p:tgtEl>
                                              <p:spTgt spid="36"/>
                                            </p:tgtEl>
                                            <p:attrNameLst>
                                              <p:attrName>ppt_x</p:attrName>
                                            </p:attrNameLst>
                                          </p:cBhvr>
                                          <p:tavLst>
                                            <p:tav tm="0">
                                              <p:val>
                                                <p:strVal val="#ppt_x"/>
                                              </p:val>
                                            </p:tav>
                                            <p:tav tm="100000">
                                              <p:val>
                                                <p:strVal val="#ppt_x"/>
                                              </p:val>
                                            </p:tav>
                                          </p:tavLst>
                                        </p:anim>
                                        <p:anim calcmode="lin" valueType="num">
                                          <p:cBhvr>
                                            <p:cTn id="139" dur="1000" fill="hold"/>
                                            <p:tgtEl>
                                              <p:spTgt spid="36"/>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37"/>
                                            </p:tgtEl>
                                            <p:attrNameLst>
                                              <p:attrName>style.visibility</p:attrName>
                                            </p:attrNameLst>
                                          </p:cBhvr>
                                          <p:to>
                                            <p:strVal val="visible"/>
                                          </p:to>
                                        </p:set>
                                        <p:animEffect transition="in" filter="fade">
                                          <p:cBhvr>
                                            <p:cTn id="142" dur="1000"/>
                                            <p:tgtEl>
                                              <p:spTgt spid="37"/>
                                            </p:tgtEl>
                                          </p:cBhvr>
                                        </p:animEffect>
                                        <p:anim calcmode="lin" valueType="num">
                                          <p:cBhvr>
                                            <p:cTn id="143" dur="1000" fill="hold"/>
                                            <p:tgtEl>
                                              <p:spTgt spid="37"/>
                                            </p:tgtEl>
                                            <p:attrNameLst>
                                              <p:attrName>ppt_x</p:attrName>
                                            </p:attrNameLst>
                                          </p:cBhvr>
                                          <p:tavLst>
                                            <p:tav tm="0">
                                              <p:val>
                                                <p:strVal val="#ppt_x"/>
                                              </p:val>
                                            </p:tav>
                                            <p:tav tm="100000">
                                              <p:val>
                                                <p:strVal val="#ppt_x"/>
                                              </p:val>
                                            </p:tav>
                                          </p:tavLst>
                                        </p:anim>
                                        <p:anim calcmode="lin" valueType="num">
                                          <p:cBhvr>
                                            <p:cTn id="144" dur="1000" fill="hold"/>
                                            <p:tgtEl>
                                              <p:spTgt spid="37"/>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1000"/>
                                            <p:tgtEl>
                                              <p:spTgt spid="38"/>
                                            </p:tgtEl>
                                          </p:cBhvr>
                                        </p:animEffect>
                                        <p:anim calcmode="lin" valueType="num">
                                          <p:cBhvr>
                                            <p:cTn id="148" dur="1000" fill="hold"/>
                                            <p:tgtEl>
                                              <p:spTgt spid="38"/>
                                            </p:tgtEl>
                                            <p:attrNameLst>
                                              <p:attrName>ppt_x</p:attrName>
                                            </p:attrNameLst>
                                          </p:cBhvr>
                                          <p:tavLst>
                                            <p:tav tm="0">
                                              <p:val>
                                                <p:strVal val="#ppt_x"/>
                                              </p:val>
                                            </p:tav>
                                            <p:tav tm="100000">
                                              <p:val>
                                                <p:strVal val="#ppt_x"/>
                                              </p:val>
                                            </p:tav>
                                          </p:tavLst>
                                        </p:anim>
                                        <p:anim calcmode="lin" valueType="num">
                                          <p:cBhvr>
                                            <p:cTn id="149" dur="1000" fill="hold"/>
                                            <p:tgtEl>
                                              <p:spTgt spid="38"/>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39"/>
                                            </p:tgtEl>
                                            <p:attrNameLst>
                                              <p:attrName>style.visibility</p:attrName>
                                            </p:attrNameLst>
                                          </p:cBhvr>
                                          <p:to>
                                            <p:strVal val="visible"/>
                                          </p:to>
                                        </p:set>
                                        <p:animEffect transition="in" filter="fade">
                                          <p:cBhvr>
                                            <p:cTn id="152" dur="1000"/>
                                            <p:tgtEl>
                                              <p:spTgt spid="39"/>
                                            </p:tgtEl>
                                          </p:cBhvr>
                                        </p:animEffect>
                                        <p:anim calcmode="lin" valueType="num">
                                          <p:cBhvr>
                                            <p:cTn id="153" dur="1000" fill="hold"/>
                                            <p:tgtEl>
                                              <p:spTgt spid="39"/>
                                            </p:tgtEl>
                                            <p:attrNameLst>
                                              <p:attrName>ppt_x</p:attrName>
                                            </p:attrNameLst>
                                          </p:cBhvr>
                                          <p:tavLst>
                                            <p:tav tm="0">
                                              <p:val>
                                                <p:strVal val="#ppt_x"/>
                                              </p:val>
                                            </p:tav>
                                            <p:tav tm="100000">
                                              <p:val>
                                                <p:strVal val="#ppt_x"/>
                                              </p:val>
                                            </p:tav>
                                          </p:tavLst>
                                        </p:anim>
                                        <p:anim calcmode="lin" valueType="num">
                                          <p:cBhvr>
                                            <p:cTn id="154" dur="1000" fill="hold"/>
                                            <p:tgtEl>
                                              <p:spTgt spid="39"/>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Effect transition="in" filter="fade">
                                          <p:cBhvr>
                                            <p:cTn id="157" dur="1000"/>
                                            <p:tgtEl>
                                              <p:spTgt spid="40"/>
                                            </p:tgtEl>
                                          </p:cBhvr>
                                        </p:animEffect>
                                        <p:anim calcmode="lin" valueType="num">
                                          <p:cBhvr>
                                            <p:cTn id="158" dur="1000" fill="hold"/>
                                            <p:tgtEl>
                                              <p:spTgt spid="40"/>
                                            </p:tgtEl>
                                            <p:attrNameLst>
                                              <p:attrName>ppt_x</p:attrName>
                                            </p:attrNameLst>
                                          </p:cBhvr>
                                          <p:tavLst>
                                            <p:tav tm="0">
                                              <p:val>
                                                <p:strVal val="#ppt_x"/>
                                              </p:val>
                                            </p:tav>
                                            <p:tav tm="100000">
                                              <p:val>
                                                <p:strVal val="#ppt_x"/>
                                              </p:val>
                                            </p:tav>
                                          </p:tavLst>
                                        </p:anim>
                                        <p:anim calcmode="lin" valueType="num">
                                          <p:cBhvr>
                                            <p:cTn id="159" dur="1000" fill="hold"/>
                                            <p:tgtEl>
                                              <p:spTgt spid="40"/>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41"/>
                                            </p:tgtEl>
                                            <p:attrNameLst>
                                              <p:attrName>style.visibility</p:attrName>
                                            </p:attrNameLst>
                                          </p:cBhvr>
                                          <p:to>
                                            <p:strVal val="visible"/>
                                          </p:to>
                                        </p:set>
                                        <p:animEffect transition="in" filter="fade">
                                          <p:cBhvr>
                                            <p:cTn id="162" dur="1000"/>
                                            <p:tgtEl>
                                              <p:spTgt spid="41"/>
                                            </p:tgtEl>
                                          </p:cBhvr>
                                        </p:animEffect>
                                        <p:anim calcmode="lin" valueType="num">
                                          <p:cBhvr>
                                            <p:cTn id="163" dur="1000" fill="hold"/>
                                            <p:tgtEl>
                                              <p:spTgt spid="41"/>
                                            </p:tgtEl>
                                            <p:attrNameLst>
                                              <p:attrName>ppt_x</p:attrName>
                                            </p:attrNameLst>
                                          </p:cBhvr>
                                          <p:tavLst>
                                            <p:tav tm="0">
                                              <p:val>
                                                <p:strVal val="#ppt_x"/>
                                              </p:val>
                                            </p:tav>
                                            <p:tav tm="100000">
                                              <p:val>
                                                <p:strVal val="#ppt_x"/>
                                              </p:val>
                                            </p:tav>
                                          </p:tavLst>
                                        </p:anim>
                                        <p:anim calcmode="lin" valueType="num">
                                          <p:cBhvr>
                                            <p:cTn id="164" dur="1000" fill="hold"/>
                                            <p:tgtEl>
                                              <p:spTgt spid="41"/>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43"/>
                                            </p:tgtEl>
                                            <p:attrNameLst>
                                              <p:attrName>style.visibility</p:attrName>
                                            </p:attrNameLst>
                                          </p:cBhvr>
                                          <p:to>
                                            <p:strVal val="visible"/>
                                          </p:to>
                                        </p:set>
                                        <p:animEffect transition="in" filter="fade">
                                          <p:cBhvr>
                                            <p:cTn id="167" dur="1000"/>
                                            <p:tgtEl>
                                              <p:spTgt spid="43"/>
                                            </p:tgtEl>
                                          </p:cBhvr>
                                        </p:animEffect>
                                        <p:anim calcmode="lin" valueType="num">
                                          <p:cBhvr>
                                            <p:cTn id="168" dur="1000" fill="hold"/>
                                            <p:tgtEl>
                                              <p:spTgt spid="43"/>
                                            </p:tgtEl>
                                            <p:attrNameLst>
                                              <p:attrName>ppt_x</p:attrName>
                                            </p:attrNameLst>
                                          </p:cBhvr>
                                          <p:tavLst>
                                            <p:tav tm="0">
                                              <p:val>
                                                <p:strVal val="#ppt_x"/>
                                              </p:val>
                                            </p:tav>
                                            <p:tav tm="100000">
                                              <p:val>
                                                <p:strVal val="#ppt_x"/>
                                              </p:val>
                                            </p:tav>
                                          </p:tavLst>
                                        </p:anim>
                                        <p:anim calcmode="lin" valueType="num">
                                          <p:cBhvr>
                                            <p:cTn id="169" dur="1000" fill="hold"/>
                                            <p:tgtEl>
                                              <p:spTgt spid="43"/>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4"/>
                                            </p:tgtEl>
                                            <p:attrNameLst>
                                              <p:attrName>style.visibility</p:attrName>
                                            </p:attrNameLst>
                                          </p:cBhvr>
                                          <p:to>
                                            <p:strVal val="visible"/>
                                          </p:to>
                                        </p:set>
                                        <p:animEffect transition="in" filter="fade">
                                          <p:cBhvr>
                                            <p:cTn id="172" dur="1000"/>
                                            <p:tgtEl>
                                              <p:spTgt spid="44"/>
                                            </p:tgtEl>
                                          </p:cBhvr>
                                        </p:animEffect>
                                        <p:anim calcmode="lin" valueType="num">
                                          <p:cBhvr>
                                            <p:cTn id="173" dur="1000" fill="hold"/>
                                            <p:tgtEl>
                                              <p:spTgt spid="44"/>
                                            </p:tgtEl>
                                            <p:attrNameLst>
                                              <p:attrName>ppt_x</p:attrName>
                                            </p:attrNameLst>
                                          </p:cBhvr>
                                          <p:tavLst>
                                            <p:tav tm="0">
                                              <p:val>
                                                <p:strVal val="#ppt_x"/>
                                              </p:val>
                                            </p:tav>
                                            <p:tav tm="100000">
                                              <p:val>
                                                <p:strVal val="#ppt_x"/>
                                              </p:val>
                                            </p:tav>
                                          </p:tavLst>
                                        </p:anim>
                                        <p:anim calcmode="lin" valueType="num">
                                          <p:cBhvr>
                                            <p:cTn id="174" dur="1000" fill="hold"/>
                                            <p:tgtEl>
                                              <p:spTgt spid="44"/>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45"/>
                                            </p:tgtEl>
                                            <p:attrNameLst>
                                              <p:attrName>style.visibility</p:attrName>
                                            </p:attrNameLst>
                                          </p:cBhvr>
                                          <p:to>
                                            <p:strVal val="visible"/>
                                          </p:to>
                                        </p:set>
                                        <p:animEffect transition="in" filter="fade">
                                          <p:cBhvr>
                                            <p:cTn id="177" dur="1000"/>
                                            <p:tgtEl>
                                              <p:spTgt spid="45"/>
                                            </p:tgtEl>
                                          </p:cBhvr>
                                        </p:animEffect>
                                        <p:anim calcmode="lin" valueType="num">
                                          <p:cBhvr>
                                            <p:cTn id="178" dur="1000" fill="hold"/>
                                            <p:tgtEl>
                                              <p:spTgt spid="45"/>
                                            </p:tgtEl>
                                            <p:attrNameLst>
                                              <p:attrName>ppt_x</p:attrName>
                                            </p:attrNameLst>
                                          </p:cBhvr>
                                          <p:tavLst>
                                            <p:tav tm="0">
                                              <p:val>
                                                <p:strVal val="#ppt_x"/>
                                              </p:val>
                                            </p:tav>
                                            <p:tav tm="100000">
                                              <p:val>
                                                <p:strVal val="#ppt_x"/>
                                              </p:val>
                                            </p:tav>
                                          </p:tavLst>
                                        </p:anim>
                                        <p:anim calcmode="lin" valueType="num">
                                          <p:cBhvr>
                                            <p:cTn id="179" dur="1000" fill="hold"/>
                                            <p:tgtEl>
                                              <p:spTgt spid="45"/>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46"/>
                                            </p:tgtEl>
                                            <p:attrNameLst>
                                              <p:attrName>style.visibility</p:attrName>
                                            </p:attrNameLst>
                                          </p:cBhvr>
                                          <p:to>
                                            <p:strVal val="visible"/>
                                          </p:to>
                                        </p:set>
                                        <p:animEffect transition="in" filter="fade">
                                          <p:cBhvr>
                                            <p:cTn id="182" dur="1000"/>
                                            <p:tgtEl>
                                              <p:spTgt spid="46"/>
                                            </p:tgtEl>
                                          </p:cBhvr>
                                        </p:animEffect>
                                        <p:anim calcmode="lin" valueType="num">
                                          <p:cBhvr>
                                            <p:cTn id="183" dur="1000" fill="hold"/>
                                            <p:tgtEl>
                                              <p:spTgt spid="46"/>
                                            </p:tgtEl>
                                            <p:attrNameLst>
                                              <p:attrName>ppt_x</p:attrName>
                                            </p:attrNameLst>
                                          </p:cBhvr>
                                          <p:tavLst>
                                            <p:tav tm="0">
                                              <p:val>
                                                <p:strVal val="#ppt_x"/>
                                              </p:val>
                                            </p:tav>
                                            <p:tav tm="100000">
                                              <p:val>
                                                <p:strVal val="#ppt_x"/>
                                              </p:val>
                                            </p:tav>
                                          </p:tavLst>
                                        </p:anim>
                                        <p:anim calcmode="lin" valueType="num">
                                          <p:cBhvr>
                                            <p:cTn id="184" dur="1000" fill="hold"/>
                                            <p:tgtEl>
                                              <p:spTgt spid="46"/>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47"/>
                                            </p:tgtEl>
                                            <p:attrNameLst>
                                              <p:attrName>style.visibility</p:attrName>
                                            </p:attrNameLst>
                                          </p:cBhvr>
                                          <p:to>
                                            <p:strVal val="visible"/>
                                          </p:to>
                                        </p:set>
                                        <p:animEffect transition="in" filter="fade">
                                          <p:cBhvr>
                                            <p:cTn id="187" dur="1000"/>
                                            <p:tgtEl>
                                              <p:spTgt spid="47"/>
                                            </p:tgtEl>
                                          </p:cBhvr>
                                        </p:animEffect>
                                        <p:anim calcmode="lin" valueType="num">
                                          <p:cBhvr>
                                            <p:cTn id="188" dur="1000" fill="hold"/>
                                            <p:tgtEl>
                                              <p:spTgt spid="47"/>
                                            </p:tgtEl>
                                            <p:attrNameLst>
                                              <p:attrName>ppt_x</p:attrName>
                                            </p:attrNameLst>
                                          </p:cBhvr>
                                          <p:tavLst>
                                            <p:tav tm="0">
                                              <p:val>
                                                <p:strVal val="#ppt_x"/>
                                              </p:val>
                                            </p:tav>
                                            <p:tav tm="100000">
                                              <p:val>
                                                <p:strVal val="#ppt_x"/>
                                              </p:val>
                                            </p:tav>
                                          </p:tavLst>
                                        </p:anim>
                                        <p:anim calcmode="lin" valueType="num">
                                          <p:cBhvr>
                                            <p:cTn id="189" dur="1000" fill="hold"/>
                                            <p:tgtEl>
                                              <p:spTgt spid="47"/>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48"/>
                                            </p:tgtEl>
                                            <p:attrNameLst>
                                              <p:attrName>style.visibility</p:attrName>
                                            </p:attrNameLst>
                                          </p:cBhvr>
                                          <p:to>
                                            <p:strVal val="visible"/>
                                          </p:to>
                                        </p:set>
                                        <p:animEffect transition="in" filter="fade">
                                          <p:cBhvr>
                                            <p:cTn id="192" dur="1000"/>
                                            <p:tgtEl>
                                              <p:spTgt spid="48"/>
                                            </p:tgtEl>
                                          </p:cBhvr>
                                        </p:animEffect>
                                        <p:anim calcmode="lin" valueType="num">
                                          <p:cBhvr>
                                            <p:cTn id="193" dur="1000" fill="hold"/>
                                            <p:tgtEl>
                                              <p:spTgt spid="48"/>
                                            </p:tgtEl>
                                            <p:attrNameLst>
                                              <p:attrName>ppt_x</p:attrName>
                                            </p:attrNameLst>
                                          </p:cBhvr>
                                          <p:tavLst>
                                            <p:tav tm="0">
                                              <p:val>
                                                <p:strVal val="#ppt_x"/>
                                              </p:val>
                                            </p:tav>
                                            <p:tav tm="100000">
                                              <p:val>
                                                <p:strVal val="#ppt_x"/>
                                              </p:val>
                                            </p:tav>
                                          </p:tavLst>
                                        </p:anim>
                                        <p:anim calcmode="lin" valueType="num">
                                          <p:cBhvr>
                                            <p:cTn id="194" dur="1000" fill="hold"/>
                                            <p:tgtEl>
                                              <p:spTgt spid="48"/>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49"/>
                                            </p:tgtEl>
                                            <p:attrNameLst>
                                              <p:attrName>style.visibility</p:attrName>
                                            </p:attrNameLst>
                                          </p:cBhvr>
                                          <p:to>
                                            <p:strVal val="visible"/>
                                          </p:to>
                                        </p:set>
                                        <p:animEffect transition="in" filter="fade">
                                          <p:cBhvr>
                                            <p:cTn id="197" dur="1000"/>
                                            <p:tgtEl>
                                              <p:spTgt spid="49"/>
                                            </p:tgtEl>
                                          </p:cBhvr>
                                        </p:animEffect>
                                        <p:anim calcmode="lin" valueType="num">
                                          <p:cBhvr>
                                            <p:cTn id="198" dur="1000" fill="hold"/>
                                            <p:tgtEl>
                                              <p:spTgt spid="49"/>
                                            </p:tgtEl>
                                            <p:attrNameLst>
                                              <p:attrName>ppt_x</p:attrName>
                                            </p:attrNameLst>
                                          </p:cBhvr>
                                          <p:tavLst>
                                            <p:tav tm="0">
                                              <p:val>
                                                <p:strVal val="#ppt_x"/>
                                              </p:val>
                                            </p:tav>
                                            <p:tav tm="100000">
                                              <p:val>
                                                <p:strVal val="#ppt_x"/>
                                              </p:val>
                                            </p:tav>
                                          </p:tavLst>
                                        </p:anim>
                                        <p:anim calcmode="lin" valueType="num">
                                          <p:cBhvr>
                                            <p:cTn id="199" dur="1000" fill="hold"/>
                                            <p:tgtEl>
                                              <p:spTgt spid="49"/>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50"/>
                                            </p:tgtEl>
                                            <p:attrNameLst>
                                              <p:attrName>style.visibility</p:attrName>
                                            </p:attrNameLst>
                                          </p:cBhvr>
                                          <p:to>
                                            <p:strVal val="visible"/>
                                          </p:to>
                                        </p:set>
                                        <p:animEffect transition="in" filter="fade">
                                          <p:cBhvr>
                                            <p:cTn id="202" dur="1000"/>
                                            <p:tgtEl>
                                              <p:spTgt spid="50"/>
                                            </p:tgtEl>
                                          </p:cBhvr>
                                        </p:animEffect>
                                        <p:anim calcmode="lin" valueType="num">
                                          <p:cBhvr>
                                            <p:cTn id="203" dur="1000" fill="hold"/>
                                            <p:tgtEl>
                                              <p:spTgt spid="50"/>
                                            </p:tgtEl>
                                            <p:attrNameLst>
                                              <p:attrName>ppt_x</p:attrName>
                                            </p:attrNameLst>
                                          </p:cBhvr>
                                          <p:tavLst>
                                            <p:tav tm="0">
                                              <p:val>
                                                <p:strVal val="#ppt_x"/>
                                              </p:val>
                                            </p:tav>
                                            <p:tav tm="100000">
                                              <p:val>
                                                <p:strVal val="#ppt_x"/>
                                              </p:val>
                                            </p:tav>
                                          </p:tavLst>
                                        </p:anim>
                                        <p:anim calcmode="lin" valueType="num">
                                          <p:cBhvr>
                                            <p:cTn id="204" dur="1000" fill="hold"/>
                                            <p:tgtEl>
                                              <p:spTgt spid="50"/>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51"/>
                                            </p:tgtEl>
                                            <p:attrNameLst>
                                              <p:attrName>style.visibility</p:attrName>
                                            </p:attrNameLst>
                                          </p:cBhvr>
                                          <p:to>
                                            <p:strVal val="visible"/>
                                          </p:to>
                                        </p:set>
                                        <p:animEffect transition="in" filter="fade">
                                          <p:cBhvr>
                                            <p:cTn id="207" dur="1000"/>
                                            <p:tgtEl>
                                              <p:spTgt spid="51"/>
                                            </p:tgtEl>
                                          </p:cBhvr>
                                        </p:animEffect>
                                        <p:anim calcmode="lin" valueType="num">
                                          <p:cBhvr>
                                            <p:cTn id="208" dur="1000" fill="hold"/>
                                            <p:tgtEl>
                                              <p:spTgt spid="51"/>
                                            </p:tgtEl>
                                            <p:attrNameLst>
                                              <p:attrName>ppt_x</p:attrName>
                                            </p:attrNameLst>
                                          </p:cBhvr>
                                          <p:tavLst>
                                            <p:tav tm="0">
                                              <p:val>
                                                <p:strVal val="#ppt_x"/>
                                              </p:val>
                                            </p:tav>
                                            <p:tav tm="100000">
                                              <p:val>
                                                <p:strVal val="#ppt_x"/>
                                              </p:val>
                                            </p:tav>
                                          </p:tavLst>
                                        </p:anim>
                                        <p:anim calcmode="lin" valueType="num">
                                          <p:cBhvr>
                                            <p:cTn id="209" dur="1000" fill="hold"/>
                                            <p:tgtEl>
                                              <p:spTgt spid="51"/>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52"/>
                                            </p:tgtEl>
                                            <p:attrNameLst>
                                              <p:attrName>style.visibility</p:attrName>
                                            </p:attrNameLst>
                                          </p:cBhvr>
                                          <p:to>
                                            <p:strVal val="visible"/>
                                          </p:to>
                                        </p:set>
                                        <p:animEffect transition="in" filter="fade">
                                          <p:cBhvr>
                                            <p:cTn id="212" dur="1000"/>
                                            <p:tgtEl>
                                              <p:spTgt spid="52"/>
                                            </p:tgtEl>
                                          </p:cBhvr>
                                        </p:animEffect>
                                        <p:anim calcmode="lin" valueType="num">
                                          <p:cBhvr>
                                            <p:cTn id="213" dur="1000" fill="hold"/>
                                            <p:tgtEl>
                                              <p:spTgt spid="52"/>
                                            </p:tgtEl>
                                            <p:attrNameLst>
                                              <p:attrName>ppt_x</p:attrName>
                                            </p:attrNameLst>
                                          </p:cBhvr>
                                          <p:tavLst>
                                            <p:tav tm="0">
                                              <p:val>
                                                <p:strVal val="#ppt_x"/>
                                              </p:val>
                                            </p:tav>
                                            <p:tav tm="100000">
                                              <p:val>
                                                <p:strVal val="#ppt_x"/>
                                              </p:val>
                                            </p:tav>
                                          </p:tavLst>
                                        </p:anim>
                                        <p:anim calcmode="lin" valueType="num">
                                          <p:cBhvr>
                                            <p:cTn id="214" dur="1000" fill="hold"/>
                                            <p:tgtEl>
                                              <p:spTgt spid="52"/>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53"/>
                                            </p:tgtEl>
                                            <p:attrNameLst>
                                              <p:attrName>style.visibility</p:attrName>
                                            </p:attrNameLst>
                                          </p:cBhvr>
                                          <p:to>
                                            <p:strVal val="visible"/>
                                          </p:to>
                                        </p:set>
                                        <p:animEffect transition="in" filter="fade">
                                          <p:cBhvr>
                                            <p:cTn id="217" dur="1000"/>
                                            <p:tgtEl>
                                              <p:spTgt spid="53"/>
                                            </p:tgtEl>
                                          </p:cBhvr>
                                        </p:animEffect>
                                        <p:anim calcmode="lin" valueType="num">
                                          <p:cBhvr>
                                            <p:cTn id="218" dur="1000" fill="hold"/>
                                            <p:tgtEl>
                                              <p:spTgt spid="53"/>
                                            </p:tgtEl>
                                            <p:attrNameLst>
                                              <p:attrName>ppt_x</p:attrName>
                                            </p:attrNameLst>
                                          </p:cBhvr>
                                          <p:tavLst>
                                            <p:tav tm="0">
                                              <p:val>
                                                <p:strVal val="#ppt_x"/>
                                              </p:val>
                                            </p:tav>
                                            <p:tav tm="100000">
                                              <p:val>
                                                <p:strVal val="#ppt_x"/>
                                              </p:val>
                                            </p:tav>
                                          </p:tavLst>
                                        </p:anim>
                                        <p:anim calcmode="lin" valueType="num">
                                          <p:cBhvr>
                                            <p:cTn id="219" dur="1000" fill="hold"/>
                                            <p:tgtEl>
                                              <p:spTgt spid="53"/>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54"/>
                                            </p:tgtEl>
                                            <p:attrNameLst>
                                              <p:attrName>style.visibility</p:attrName>
                                            </p:attrNameLst>
                                          </p:cBhvr>
                                          <p:to>
                                            <p:strVal val="visible"/>
                                          </p:to>
                                        </p:set>
                                        <p:animEffect transition="in" filter="fade">
                                          <p:cBhvr>
                                            <p:cTn id="222" dur="1000"/>
                                            <p:tgtEl>
                                              <p:spTgt spid="54"/>
                                            </p:tgtEl>
                                          </p:cBhvr>
                                        </p:animEffect>
                                        <p:anim calcmode="lin" valueType="num">
                                          <p:cBhvr>
                                            <p:cTn id="223" dur="1000" fill="hold"/>
                                            <p:tgtEl>
                                              <p:spTgt spid="54"/>
                                            </p:tgtEl>
                                            <p:attrNameLst>
                                              <p:attrName>ppt_x</p:attrName>
                                            </p:attrNameLst>
                                          </p:cBhvr>
                                          <p:tavLst>
                                            <p:tav tm="0">
                                              <p:val>
                                                <p:strVal val="#ppt_x"/>
                                              </p:val>
                                            </p:tav>
                                            <p:tav tm="100000">
                                              <p:val>
                                                <p:strVal val="#ppt_x"/>
                                              </p:val>
                                            </p:tav>
                                          </p:tavLst>
                                        </p:anim>
                                        <p:anim calcmode="lin" valueType="num">
                                          <p:cBhvr>
                                            <p:cTn id="224" dur="1000" fill="hold"/>
                                            <p:tgtEl>
                                              <p:spTgt spid="54"/>
                                            </p:tgtEl>
                                            <p:attrNameLst>
                                              <p:attrName>ppt_y</p:attrName>
                                            </p:attrNameLst>
                                          </p:cBhvr>
                                          <p:tavLst>
                                            <p:tav tm="0">
                                              <p:val>
                                                <p:strVal val="#ppt_y+.1"/>
                                              </p:val>
                                            </p:tav>
                                            <p:tav tm="100000">
                                              <p:val>
                                                <p:strVal val="#ppt_y"/>
                                              </p:val>
                                            </p:tav>
                                          </p:tavLst>
                                        </p:anim>
                                      </p:childTnLst>
                                    </p:cTn>
                                  </p:par>
                                  <p:par>
                                    <p:cTn id="225" presetID="42" presetClass="entr" presetSubtype="0" fill="hold" grpId="0" nodeType="withEffect">
                                      <p:stCondLst>
                                        <p:cond delay="0"/>
                                      </p:stCondLst>
                                      <p:childTnLst>
                                        <p:set>
                                          <p:cBhvr>
                                            <p:cTn id="226" dur="1" fill="hold">
                                              <p:stCondLst>
                                                <p:cond delay="0"/>
                                              </p:stCondLst>
                                            </p:cTn>
                                            <p:tgtEl>
                                              <p:spTgt spid="55"/>
                                            </p:tgtEl>
                                            <p:attrNameLst>
                                              <p:attrName>style.visibility</p:attrName>
                                            </p:attrNameLst>
                                          </p:cBhvr>
                                          <p:to>
                                            <p:strVal val="visible"/>
                                          </p:to>
                                        </p:set>
                                        <p:animEffect transition="in" filter="fade">
                                          <p:cBhvr>
                                            <p:cTn id="227" dur="1000"/>
                                            <p:tgtEl>
                                              <p:spTgt spid="55"/>
                                            </p:tgtEl>
                                          </p:cBhvr>
                                        </p:animEffect>
                                        <p:anim calcmode="lin" valueType="num">
                                          <p:cBhvr>
                                            <p:cTn id="228" dur="1000" fill="hold"/>
                                            <p:tgtEl>
                                              <p:spTgt spid="55"/>
                                            </p:tgtEl>
                                            <p:attrNameLst>
                                              <p:attrName>ppt_x</p:attrName>
                                            </p:attrNameLst>
                                          </p:cBhvr>
                                          <p:tavLst>
                                            <p:tav tm="0">
                                              <p:val>
                                                <p:strVal val="#ppt_x"/>
                                              </p:val>
                                            </p:tav>
                                            <p:tav tm="100000">
                                              <p:val>
                                                <p:strVal val="#ppt_x"/>
                                              </p:val>
                                            </p:tav>
                                          </p:tavLst>
                                        </p:anim>
                                        <p:anim calcmode="lin" valueType="num">
                                          <p:cBhvr>
                                            <p:cTn id="229" dur="1000" fill="hold"/>
                                            <p:tgtEl>
                                              <p:spTgt spid="55"/>
                                            </p:tgtEl>
                                            <p:attrNameLst>
                                              <p:attrName>ppt_y</p:attrName>
                                            </p:attrNameLst>
                                          </p:cBhvr>
                                          <p:tavLst>
                                            <p:tav tm="0">
                                              <p:val>
                                                <p:strVal val="#ppt_y+.1"/>
                                              </p:val>
                                            </p:tav>
                                            <p:tav tm="100000">
                                              <p:val>
                                                <p:strVal val="#ppt_y"/>
                                              </p:val>
                                            </p:tav>
                                          </p:tavLst>
                                        </p:anim>
                                      </p:childTnLst>
                                    </p:cTn>
                                  </p:par>
                                  <p:par>
                                    <p:cTn id="230" presetID="42" presetClass="entr" presetSubtype="0" fill="hold" grpId="0" nodeType="withEffect">
                                      <p:stCondLst>
                                        <p:cond delay="0"/>
                                      </p:stCondLst>
                                      <p:childTnLst>
                                        <p:set>
                                          <p:cBhvr>
                                            <p:cTn id="231" dur="1" fill="hold">
                                              <p:stCondLst>
                                                <p:cond delay="0"/>
                                              </p:stCondLst>
                                            </p:cTn>
                                            <p:tgtEl>
                                              <p:spTgt spid="56"/>
                                            </p:tgtEl>
                                            <p:attrNameLst>
                                              <p:attrName>style.visibility</p:attrName>
                                            </p:attrNameLst>
                                          </p:cBhvr>
                                          <p:to>
                                            <p:strVal val="visible"/>
                                          </p:to>
                                        </p:set>
                                        <p:animEffect transition="in" filter="fade">
                                          <p:cBhvr>
                                            <p:cTn id="232" dur="1000"/>
                                            <p:tgtEl>
                                              <p:spTgt spid="56"/>
                                            </p:tgtEl>
                                          </p:cBhvr>
                                        </p:animEffect>
                                        <p:anim calcmode="lin" valueType="num">
                                          <p:cBhvr>
                                            <p:cTn id="233" dur="1000" fill="hold"/>
                                            <p:tgtEl>
                                              <p:spTgt spid="56"/>
                                            </p:tgtEl>
                                            <p:attrNameLst>
                                              <p:attrName>ppt_x</p:attrName>
                                            </p:attrNameLst>
                                          </p:cBhvr>
                                          <p:tavLst>
                                            <p:tav tm="0">
                                              <p:val>
                                                <p:strVal val="#ppt_x"/>
                                              </p:val>
                                            </p:tav>
                                            <p:tav tm="100000">
                                              <p:val>
                                                <p:strVal val="#ppt_x"/>
                                              </p:val>
                                            </p:tav>
                                          </p:tavLst>
                                        </p:anim>
                                        <p:anim calcmode="lin" valueType="num">
                                          <p:cBhvr>
                                            <p:cTn id="234" dur="1000" fill="hold"/>
                                            <p:tgtEl>
                                              <p:spTgt spid="56"/>
                                            </p:tgtEl>
                                            <p:attrNameLst>
                                              <p:attrName>ppt_y</p:attrName>
                                            </p:attrNameLst>
                                          </p:cBhvr>
                                          <p:tavLst>
                                            <p:tav tm="0">
                                              <p:val>
                                                <p:strVal val="#ppt_y+.1"/>
                                              </p:val>
                                            </p:tav>
                                            <p:tav tm="100000">
                                              <p:val>
                                                <p:strVal val="#ppt_y"/>
                                              </p:val>
                                            </p:tav>
                                          </p:tavLst>
                                        </p:anim>
                                      </p:childTnLst>
                                    </p:cTn>
                                  </p:par>
                                  <p:par>
                                    <p:cTn id="235" presetID="42" presetClass="entr" presetSubtype="0" fill="hold" grpId="0" nodeType="withEffect">
                                      <p:stCondLst>
                                        <p:cond delay="0"/>
                                      </p:stCondLst>
                                      <p:childTnLst>
                                        <p:set>
                                          <p:cBhvr>
                                            <p:cTn id="236" dur="1" fill="hold">
                                              <p:stCondLst>
                                                <p:cond delay="0"/>
                                              </p:stCondLst>
                                            </p:cTn>
                                            <p:tgtEl>
                                              <p:spTgt spid="57"/>
                                            </p:tgtEl>
                                            <p:attrNameLst>
                                              <p:attrName>style.visibility</p:attrName>
                                            </p:attrNameLst>
                                          </p:cBhvr>
                                          <p:to>
                                            <p:strVal val="visible"/>
                                          </p:to>
                                        </p:set>
                                        <p:animEffect transition="in" filter="fade">
                                          <p:cBhvr>
                                            <p:cTn id="237" dur="1000"/>
                                            <p:tgtEl>
                                              <p:spTgt spid="57"/>
                                            </p:tgtEl>
                                          </p:cBhvr>
                                        </p:animEffect>
                                        <p:anim calcmode="lin" valueType="num">
                                          <p:cBhvr>
                                            <p:cTn id="238" dur="1000" fill="hold"/>
                                            <p:tgtEl>
                                              <p:spTgt spid="57"/>
                                            </p:tgtEl>
                                            <p:attrNameLst>
                                              <p:attrName>ppt_x</p:attrName>
                                            </p:attrNameLst>
                                          </p:cBhvr>
                                          <p:tavLst>
                                            <p:tav tm="0">
                                              <p:val>
                                                <p:strVal val="#ppt_x"/>
                                              </p:val>
                                            </p:tav>
                                            <p:tav tm="100000">
                                              <p:val>
                                                <p:strVal val="#ppt_x"/>
                                              </p:val>
                                            </p:tav>
                                          </p:tavLst>
                                        </p:anim>
                                        <p:anim calcmode="lin" valueType="num">
                                          <p:cBhvr>
                                            <p:cTn id="239" dur="1000" fill="hold"/>
                                            <p:tgtEl>
                                              <p:spTgt spid="57"/>
                                            </p:tgtEl>
                                            <p:attrNameLst>
                                              <p:attrName>ppt_y</p:attrName>
                                            </p:attrNameLst>
                                          </p:cBhvr>
                                          <p:tavLst>
                                            <p:tav tm="0">
                                              <p:val>
                                                <p:strVal val="#ppt_y+.1"/>
                                              </p:val>
                                            </p:tav>
                                            <p:tav tm="100000">
                                              <p:val>
                                                <p:strVal val="#ppt_y"/>
                                              </p:val>
                                            </p:tav>
                                          </p:tavLst>
                                        </p:anim>
                                      </p:childTnLst>
                                    </p:cTn>
                                  </p:par>
                                  <p:par>
                                    <p:cTn id="240" presetID="42" presetClass="entr" presetSubtype="0" fill="hold" grpId="0" nodeType="withEffect">
                                      <p:stCondLst>
                                        <p:cond delay="0"/>
                                      </p:stCondLst>
                                      <p:childTnLst>
                                        <p:set>
                                          <p:cBhvr>
                                            <p:cTn id="241" dur="1" fill="hold">
                                              <p:stCondLst>
                                                <p:cond delay="0"/>
                                              </p:stCondLst>
                                            </p:cTn>
                                            <p:tgtEl>
                                              <p:spTgt spid="58"/>
                                            </p:tgtEl>
                                            <p:attrNameLst>
                                              <p:attrName>style.visibility</p:attrName>
                                            </p:attrNameLst>
                                          </p:cBhvr>
                                          <p:to>
                                            <p:strVal val="visible"/>
                                          </p:to>
                                        </p:set>
                                        <p:animEffect transition="in" filter="fade">
                                          <p:cBhvr>
                                            <p:cTn id="242" dur="1000"/>
                                            <p:tgtEl>
                                              <p:spTgt spid="58"/>
                                            </p:tgtEl>
                                          </p:cBhvr>
                                        </p:animEffect>
                                        <p:anim calcmode="lin" valueType="num">
                                          <p:cBhvr>
                                            <p:cTn id="243" dur="1000" fill="hold"/>
                                            <p:tgtEl>
                                              <p:spTgt spid="58"/>
                                            </p:tgtEl>
                                            <p:attrNameLst>
                                              <p:attrName>ppt_x</p:attrName>
                                            </p:attrNameLst>
                                          </p:cBhvr>
                                          <p:tavLst>
                                            <p:tav tm="0">
                                              <p:val>
                                                <p:strVal val="#ppt_x"/>
                                              </p:val>
                                            </p:tav>
                                            <p:tav tm="100000">
                                              <p:val>
                                                <p:strVal val="#ppt_x"/>
                                              </p:val>
                                            </p:tav>
                                          </p:tavLst>
                                        </p:anim>
                                        <p:anim calcmode="lin" valueType="num">
                                          <p:cBhvr>
                                            <p:cTn id="244" dur="1000" fill="hold"/>
                                            <p:tgtEl>
                                              <p:spTgt spid="58"/>
                                            </p:tgtEl>
                                            <p:attrNameLst>
                                              <p:attrName>ppt_y</p:attrName>
                                            </p:attrNameLst>
                                          </p:cBhvr>
                                          <p:tavLst>
                                            <p:tav tm="0">
                                              <p:val>
                                                <p:strVal val="#ppt_y+.1"/>
                                              </p:val>
                                            </p:tav>
                                            <p:tav tm="100000">
                                              <p:val>
                                                <p:strVal val="#ppt_y"/>
                                              </p:val>
                                            </p:tav>
                                          </p:tavLst>
                                        </p:anim>
                                      </p:childTnLst>
                                    </p:cTn>
                                  </p:par>
                                  <p:par>
                                    <p:cTn id="245" presetID="42" presetClass="entr" presetSubtype="0" fill="hold" grpId="0" nodeType="withEffect">
                                      <p:stCondLst>
                                        <p:cond delay="0"/>
                                      </p:stCondLst>
                                      <p:childTnLst>
                                        <p:set>
                                          <p:cBhvr>
                                            <p:cTn id="246" dur="1" fill="hold">
                                              <p:stCondLst>
                                                <p:cond delay="0"/>
                                              </p:stCondLst>
                                            </p:cTn>
                                            <p:tgtEl>
                                              <p:spTgt spid="59"/>
                                            </p:tgtEl>
                                            <p:attrNameLst>
                                              <p:attrName>style.visibility</p:attrName>
                                            </p:attrNameLst>
                                          </p:cBhvr>
                                          <p:to>
                                            <p:strVal val="visible"/>
                                          </p:to>
                                        </p:set>
                                        <p:animEffect transition="in" filter="fade">
                                          <p:cBhvr>
                                            <p:cTn id="247" dur="1000"/>
                                            <p:tgtEl>
                                              <p:spTgt spid="59"/>
                                            </p:tgtEl>
                                          </p:cBhvr>
                                        </p:animEffect>
                                        <p:anim calcmode="lin" valueType="num">
                                          <p:cBhvr>
                                            <p:cTn id="248" dur="1000" fill="hold"/>
                                            <p:tgtEl>
                                              <p:spTgt spid="59"/>
                                            </p:tgtEl>
                                            <p:attrNameLst>
                                              <p:attrName>ppt_x</p:attrName>
                                            </p:attrNameLst>
                                          </p:cBhvr>
                                          <p:tavLst>
                                            <p:tav tm="0">
                                              <p:val>
                                                <p:strVal val="#ppt_x"/>
                                              </p:val>
                                            </p:tav>
                                            <p:tav tm="100000">
                                              <p:val>
                                                <p:strVal val="#ppt_x"/>
                                              </p:val>
                                            </p:tav>
                                          </p:tavLst>
                                        </p:anim>
                                        <p:anim calcmode="lin" valueType="num">
                                          <p:cBhvr>
                                            <p:cTn id="249" dur="1000" fill="hold"/>
                                            <p:tgtEl>
                                              <p:spTgt spid="59"/>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60"/>
                                            </p:tgtEl>
                                            <p:attrNameLst>
                                              <p:attrName>style.visibility</p:attrName>
                                            </p:attrNameLst>
                                          </p:cBhvr>
                                          <p:to>
                                            <p:strVal val="visible"/>
                                          </p:to>
                                        </p:set>
                                        <p:animEffect transition="in" filter="fade">
                                          <p:cBhvr>
                                            <p:cTn id="252" dur="1000"/>
                                            <p:tgtEl>
                                              <p:spTgt spid="60"/>
                                            </p:tgtEl>
                                          </p:cBhvr>
                                        </p:animEffect>
                                        <p:anim calcmode="lin" valueType="num">
                                          <p:cBhvr>
                                            <p:cTn id="253" dur="1000" fill="hold"/>
                                            <p:tgtEl>
                                              <p:spTgt spid="60"/>
                                            </p:tgtEl>
                                            <p:attrNameLst>
                                              <p:attrName>ppt_x</p:attrName>
                                            </p:attrNameLst>
                                          </p:cBhvr>
                                          <p:tavLst>
                                            <p:tav tm="0">
                                              <p:val>
                                                <p:strVal val="#ppt_x"/>
                                              </p:val>
                                            </p:tav>
                                            <p:tav tm="100000">
                                              <p:val>
                                                <p:strVal val="#ppt_x"/>
                                              </p:val>
                                            </p:tav>
                                          </p:tavLst>
                                        </p:anim>
                                        <p:anim calcmode="lin" valueType="num">
                                          <p:cBhvr>
                                            <p:cTn id="254" dur="1000" fill="hold"/>
                                            <p:tgtEl>
                                              <p:spTgt spid="60"/>
                                            </p:tgtEl>
                                            <p:attrNameLst>
                                              <p:attrName>ppt_y</p:attrName>
                                            </p:attrNameLst>
                                          </p:cBhvr>
                                          <p:tavLst>
                                            <p:tav tm="0">
                                              <p:val>
                                                <p:strVal val="#ppt_y+.1"/>
                                              </p:val>
                                            </p:tav>
                                            <p:tav tm="100000">
                                              <p:val>
                                                <p:strVal val="#ppt_y"/>
                                              </p:val>
                                            </p:tav>
                                          </p:tavLst>
                                        </p:anim>
                                      </p:childTnLst>
                                    </p:cTn>
                                  </p:par>
                                  <p:par>
                                    <p:cTn id="255" presetID="42" presetClass="entr" presetSubtype="0" fill="hold" grpId="0" nodeType="withEffect">
                                      <p:stCondLst>
                                        <p:cond delay="0"/>
                                      </p:stCondLst>
                                      <p:childTnLst>
                                        <p:set>
                                          <p:cBhvr>
                                            <p:cTn id="256" dur="1" fill="hold">
                                              <p:stCondLst>
                                                <p:cond delay="0"/>
                                              </p:stCondLst>
                                            </p:cTn>
                                            <p:tgtEl>
                                              <p:spTgt spid="61"/>
                                            </p:tgtEl>
                                            <p:attrNameLst>
                                              <p:attrName>style.visibility</p:attrName>
                                            </p:attrNameLst>
                                          </p:cBhvr>
                                          <p:to>
                                            <p:strVal val="visible"/>
                                          </p:to>
                                        </p:set>
                                        <p:animEffect transition="in" filter="fade">
                                          <p:cBhvr>
                                            <p:cTn id="257" dur="1000"/>
                                            <p:tgtEl>
                                              <p:spTgt spid="61"/>
                                            </p:tgtEl>
                                          </p:cBhvr>
                                        </p:animEffect>
                                        <p:anim calcmode="lin" valueType="num">
                                          <p:cBhvr>
                                            <p:cTn id="258" dur="1000" fill="hold"/>
                                            <p:tgtEl>
                                              <p:spTgt spid="61"/>
                                            </p:tgtEl>
                                            <p:attrNameLst>
                                              <p:attrName>ppt_x</p:attrName>
                                            </p:attrNameLst>
                                          </p:cBhvr>
                                          <p:tavLst>
                                            <p:tav tm="0">
                                              <p:val>
                                                <p:strVal val="#ppt_x"/>
                                              </p:val>
                                            </p:tav>
                                            <p:tav tm="100000">
                                              <p:val>
                                                <p:strVal val="#ppt_x"/>
                                              </p:val>
                                            </p:tav>
                                          </p:tavLst>
                                        </p:anim>
                                        <p:anim calcmode="lin" valueType="num">
                                          <p:cBhvr>
                                            <p:cTn id="259" dur="1000" fill="hold"/>
                                            <p:tgtEl>
                                              <p:spTgt spid="61"/>
                                            </p:tgtEl>
                                            <p:attrNameLst>
                                              <p:attrName>ppt_y</p:attrName>
                                            </p:attrNameLst>
                                          </p:cBhvr>
                                          <p:tavLst>
                                            <p:tav tm="0">
                                              <p:val>
                                                <p:strVal val="#ppt_y+.1"/>
                                              </p:val>
                                            </p:tav>
                                            <p:tav tm="100000">
                                              <p:val>
                                                <p:strVal val="#ppt_y"/>
                                              </p:val>
                                            </p:tav>
                                          </p:tavLst>
                                        </p:anim>
                                      </p:childTnLst>
                                    </p:cTn>
                                  </p:par>
                                  <p:par>
                                    <p:cTn id="260" presetID="42" presetClass="entr" presetSubtype="0" fill="hold" grpId="0" nodeType="withEffect">
                                      <p:stCondLst>
                                        <p:cond delay="0"/>
                                      </p:stCondLst>
                                      <p:childTnLst>
                                        <p:set>
                                          <p:cBhvr>
                                            <p:cTn id="261" dur="1" fill="hold">
                                              <p:stCondLst>
                                                <p:cond delay="0"/>
                                              </p:stCondLst>
                                            </p:cTn>
                                            <p:tgtEl>
                                              <p:spTgt spid="62"/>
                                            </p:tgtEl>
                                            <p:attrNameLst>
                                              <p:attrName>style.visibility</p:attrName>
                                            </p:attrNameLst>
                                          </p:cBhvr>
                                          <p:to>
                                            <p:strVal val="visible"/>
                                          </p:to>
                                        </p:set>
                                        <p:animEffect transition="in" filter="fade">
                                          <p:cBhvr>
                                            <p:cTn id="262" dur="1000"/>
                                            <p:tgtEl>
                                              <p:spTgt spid="62"/>
                                            </p:tgtEl>
                                          </p:cBhvr>
                                        </p:animEffect>
                                        <p:anim calcmode="lin" valueType="num">
                                          <p:cBhvr>
                                            <p:cTn id="263" dur="1000" fill="hold"/>
                                            <p:tgtEl>
                                              <p:spTgt spid="62"/>
                                            </p:tgtEl>
                                            <p:attrNameLst>
                                              <p:attrName>ppt_x</p:attrName>
                                            </p:attrNameLst>
                                          </p:cBhvr>
                                          <p:tavLst>
                                            <p:tav tm="0">
                                              <p:val>
                                                <p:strVal val="#ppt_x"/>
                                              </p:val>
                                            </p:tav>
                                            <p:tav tm="100000">
                                              <p:val>
                                                <p:strVal val="#ppt_x"/>
                                              </p:val>
                                            </p:tav>
                                          </p:tavLst>
                                        </p:anim>
                                        <p:anim calcmode="lin" valueType="num">
                                          <p:cBhvr>
                                            <p:cTn id="264" dur="1000" fill="hold"/>
                                            <p:tgtEl>
                                              <p:spTgt spid="62"/>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63"/>
                                            </p:tgtEl>
                                            <p:attrNameLst>
                                              <p:attrName>style.visibility</p:attrName>
                                            </p:attrNameLst>
                                          </p:cBhvr>
                                          <p:to>
                                            <p:strVal val="visible"/>
                                          </p:to>
                                        </p:set>
                                        <p:animEffect transition="in" filter="fade">
                                          <p:cBhvr>
                                            <p:cTn id="267" dur="1000"/>
                                            <p:tgtEl>
                                              <p:spTgt spid="63"/>
                                            </p:tgtEl>
                                          </p:cBhvr>
                                        </p:animEffect>
                                        <p:anim calcmode="lin" valueType="num">
                                          <p:cBhvr>
                                            <p:cTn id="268" dur="1000" fill="hold"/>
                                            <p:tgtEl>
                                              <p:spTgt spid="63"/>
                                            </p:tgtEl>
                                            <p:attrNameLst>
                                              <p:attrName>ppt_x</p:attrName>
                                            </p:attrNameLst>
                                          </p:cBhvr>
                                          <p:tavLst>
                                            <p:tav tm="0">
                                              <p:val>
                                                <p:strVal val="#ppt_x"/>
                                              </p:val>
                                            </p:tav>
                                            <p:tav tm="100000">
                                              <p:val>
                                                <p:strVal val="#ppt_x"/>
                                              </p:val>
                                            </p:tav>
                                          </p:tavLst>
                                        </p:anim>
                                        <p:anim calcmode="lin" valueType="num">
                                          <p:cBhvr>
                                            <p:cTn id="269" dur="1000" fill="hold"/>
                                            <p:tgtEl>
                                              <p:spTgt spid="63"/>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64"/>
                                            </p:tgtEl>
                                            <p:attrNameLst>
                                              <p:attrName>style.visibility</p:attrName>
                                            </p:attrNameLst>
                                          </p:cBhvr>
                                          <p:to>
                                            <p:strVal val="visible"/>
                                          </p:to>
                                        </p:set>
                                        <p:animEffect transition="in" filter="fade">
                                          <p:cBhvr>
                                            <p:cTn id="272" dur="1000"/>
                                            <p:tgtEl>
                                              <p:spTgt spid="64"/>
                                            </p:tgtEl>
                                          </p:cBhvr>
                                        </p:animEffect>
                                        <p:anim calcmode="lin" valueType="num">
                                          <p:cBhvr>
                                            <p:cTn id="273" dur="1000" fill="hold"/>
                                            <p:tgtEl>
                                              <p:spTgt spid="64"/>
                                            </p:tgtEl>
                                            <p:attrNameLst>
                                              <p:attrName>ppt_x</p:attrName>
                                            </p:attrNameLst>
                                          </p:cBhvr>
                                          <p:tavLst>
                                            <p:tav tm="0">
                                              <p:val>
                                                <p:strVal val="#ppt_x"/>
                                              </p:val>
                                            </p:tav>
                                            <p:tav tm="100000">
                                              <p:val>
                                                <p:strVal val="#ppt_x"/>
                                              </p:val>
                                            </p:tav>
                                          </p:tavLst>
                                        </p:anim>
                                        <p:anim calcmode="lin" valueType="num">
                                          <p:cBhvr>
                                            <p:cTn id="274" dur="1000" fill="hold"/>
                                            <p:tgtEl>
                                              <p:spTgt spid="64"/>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65"/>
                                            </p:tgtEl>
                                            <p:attrNameLst>
                                              <p:attrName>style.visibility</p:attrName>
                                            </p:attrNameLst>
                                          </p:cBhvr>
                                          <p:to>
                                            <p:strVal val="visible"/>
                                          </p:to>
                                        </p:set>
                                        <p:animEffect transition="in" filter="fade">
                                          <p:cBhvr>
                                            <p:cTn id="277" dur="1000"/>
                                            <p:tgtEl>
                                              <p:spTgt spid="65"/>
                                            </p:tgtEl>
                                          </p:cBhvr>
                                        </p:animEffect>
                                        <p:anim calcmode="lin" valueType="num">
                                          <p:cBhvr>
                                            <p:cTn id="278" dur="1000" fill="hold"/>
                                            <p:tgtEl>
                                              <p:spTgt spid="65"/>
                                            </p:tgtEl>
                                            <p:attrNameLst>
                                              <p:attrName>ppt_x</p:attrName>
                                            </p:attrNameLst>
                                          </p:cBhvr>
                                          <p:tavLst>
                                            <p:tav tm="0">
                                              <p:val>
                                                <p:strVal val="#ppt_x"/>
                                              </p:val>
                                            </p:tav>
                                            <p:tav tm="100000">
                                              <p:val>
                                                <p:strVal val="#ppt_x"/>
                                              </p:val>
                                            </p:tav>
                                          </p:tavLst>
                                        </p:anim>
                                        <p:anim calcmode="lin" valueType="num">
                                          <p:cBhvr>
                                            <p:cTn id="279" dur="1000" fill="hold"/>
                                            <p:tgtEl>
                                              <p:spTgt spid="65"/>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1000"/>
                                            <p:tgtEl>
                                              <p:spTgt spid="66"/>
                                            </p:tgtEl>
                                          </p:cBhvr>
                                        </p:animEffect>
                                        <p:anim calcmode="lin" valueType="num">
                                          <p:cBhvr>
                                            <p:cTn id="283" dur="1000" fill="hold"/>
                                            <p:tgtEl>
                                              <p:spTgt spid="66"/>
                                            </p:tgtEl>
                                            <p:attrNameLst>
                                              <p:attrName>ppt_x</p:attrName>
                                            </p:attrNameLst>
                                          </p:cBhvr>
                                          <p:tavLst>
                                            <p:tav tm="0">
                                              <p:val>
                                                <p:strVal val="#ppt_x"/>
                                              </p:val>
                                            </p:tav>
                                            <p:tav tm="100000">
                                              <p:val>
                                                <p:strVal val="#ppt_x"/>
                                              </p:val>
                                            </p:tav>
                                          </p:tavLst>
                                        </p:anim>
                                        <p:anim calcmode="lin" valueType="num">
                                          <p:cBhvr>
                                            <p:cTn id="284" dur="1000" fill="hold"/>
                                            <p:tgtEl>
                                              <p:spTgt spid="66"/>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67"/>
                                            </p:tgtEl>
                                            <p:attrNameLst>
                                              <p:attrName>style.visibility</p:attrName>
                                            </p:attrNameLst>
                                          </p:cBhvr>
                                          <p:to>
                                            <p:strVal val="visible"/>
                                          </p:to>
                                        </p:set>
                                        <p:animEffect transition="in" filter="fade">
                                          <p:cBhvr>
                                            <p:cTn id="287" dur="1000"/>
                                            <p:tgtEl>
                                              <p:spTgt spid="67"/>
                                            </p:tgtEl>
                                          </p:cBhvr>
                                        </p:animEffect>
                                        <p:anim calcmode="lin" valueType="num">
                                          <p:cBhvr>
                                            <p:cTn id="288" dur="1000" fill="hold"/>
                                            <p:tgtEl>
                                              <p:spTgt spid="67"/>
                                            </p:tgtEl>
                                            <p:attrNameLst>
                                              <p:attrName>ppt_x</p:attrName>
                                            </p:attrNameLst>
                                          </p:cBhvr>
                                          <p:tavLst>
                                            <p:tav tm="0">
                                              <p:val>
                                                <p:strVal val="#ppt_x"/>
                                              </p:val>
                                            </p:tav>
                                            <p:tav tm="100000">
                                              <p:val>
                                                <p:strVal val="#ppt_x"/>
                                              </p:val>
                                            </p:tav>
                                          </p:tavLst>
                                        </p:anim>
                                        <p:anim calcmode="lin" valueType="num">
                                          <p:cBhvr>
                                            <p:cTn id="289" dur="1000" fill="hold"/>
                                            <p:tgtEl>
                                              <p:spTgt spid="67"/>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68"/>
                                            </p:tgtEl>
                                            <p:attrNameLst>
                                              <p:attrName>style.visibility</p:attrName>
                                            </p:attrNameLst>
                                          </p:cBhvr>
                                          <p:to>
                                            <p:strVal val="visible"/>
                                          </p:to>
                                        </p:set>
                                        <p:animEffect transition="in" filter="fade">
                                          <p:cBhvr>
                                            <p:cTn id="292" dur="1000"/>
                                            <p:tgtEl>
                                              <p:spTgt spid="68"/>
                                            </p:tgtEl>
                                          </p:cBhvr>
                                        </p:animEffect>
                                        <p:anim calcmode="lin" valueType="num">
                                          <p:cBhvr>
                                            <p:cTn id="293" dur="1000" fill="hold"/>
                                            <p:tgtEl>
                                              <p:spTgt spid="68"/>
                                            </p:tgtEl>
                                            <p:attrNameLst>
                                              <p:attrName>ppt_x</p:attrName>
                                            </p:attrNameLst>
                                          </p:cBhvr>
                                          <p:tavLst>
                                            <p:tav tm="0">
                                              <p:val>
                                                <p:strVal val="#ppt_x"/>
                                              </p:val>
                                            </p:tav>
                                            <p:tav tm="100000">
                                              <p:val>
                                                <p:strVal val="#ppt_x"/>
                                              </p:val>
                                            </p:tav>
                                          </p:tavLst>
                                        </p:anim>
                                        <p:anim calcmode="lin" valueType="num">
                                          <p:cBhvr>
                                            <p:cTn id="294" dur="1000" fill="hold"/>
                                            <p:tgtEl>
                                              <p:spTgt spid="68"/>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69"/>
                                            </p:tgtEl>
                                            <p:attrNameLst>
                                              <p:attrName>style.visibility</p:attrName>
                                            </p:attrNameLst>
                                          </p:cBhvr>
                                          <p:to>
                                            <p:strVal val="visible"/>
                                          </p:to>
                                        </p:set>
                                        <p:animEffect transition="in" filter="fade">
                                          <p:cBhvr>
                                            <p:cTn id="297" dur="1000"/>
                                            <p:tgtEl>
                                              <p:spTgt spid="69"/>
                                            </p:tgtEl>
                                          </p:cBhvr>
                                        </p:animEffect>
                                        <p:anim calcmode="lin" valueType="num">
                                          <p:cBhvr>
                                            <p:cTn id="298" dur="1000" fill="hold"/>
                                            <p:tgtEl>
                                              <p:spTgt spid="69"/>
                                            </p:tgtEl>
                                            <p:attrNameLst>
                                              <p:attrName>ppt_x</p:attrName>
                                            </p:attrNameLst>
                                          </p:cBhvr>
                                          <p:tavLst>
                                            <p:tav tm="0">
                                              <p:val>
                                                <p:strVal val="#ppt_x"/>
                                              </p:val>
                                            </p:tav>
                                            <p:tav tm="100000">
                                              <p:val>
                                                <p:strVal val="#ppt_x"/>
                                              </p:val>
                                            </p:tav>
                                          </p:tavLst>
                                        </p:anim>
                                        <p:anim calcmode="lin" valueType="num">
                                          <p:cBhvr>
                                            <p:cTn id="29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300" fill="hold">
                          <p:stCondLst>
                            <p:cond delay="indefinite"/>
                          </p:stCondLst>
                          <p:childTnLst>
                            <p:par>
                              <p:cTn id="301" fill="hold">
                                <p:stCondLst>
                                  <p:cond delay="0"/>
                                </p:stCondLst>
                                <p:childTnLst>
                                  <p:par>
                                    <p:cTn id="302" presetID="12" presetClass="entr" presetSubtype="4" fill="hold" grpId="0" nodeType="clickEffect">
                                      <p:stCondLst>
                                        <p:cond delay="0"/>
                                      </p:stCondLst>
                                      <p:childTnLst>
                                        <p:set>
                                          <p:cBhvr>
                                            <p:cTn id="303" dur="1" fill="hold">
                                              <p:stCondLst>
                                                <p:cond delay="0"/>
                                              </p:stCondLst>
                                            </p:cTn>
                                            <p:tgtEl>
                                              <p:spTgt spid="42"/>
                                            </p:tgtEl>
                                            <p:attrNameLst>
                                              <p:attrName>style.visibility</p:attrName>
                                            </p:attrNameLst>
                                          </p:cBhvr>
                                          <p:to>
                                            <p:strVal val="visible"/>
                                          </p:to>
                                        </p:set>
                                        <p:anim calcmode="lin" valueType="num">
                                          <p:cBhvr additive="base">
                                            <p:cTn id="304" dur="500"/>
                                            <p:tgtEl>
                                              <p:spTgt spid="42"/>
                                            </p:tgtEl>
                                            <p:attrNameLst>
                                              <p:attrName>ppt_y</p:attrName>
                                            </p:attrNameLst>
                                          </p:cBhvr>
                                          <p:tavLst>
                                            <p:tav tm="0">
                                              <p:val>
                                                <p:strVal val="#ppt_y+#ppt_h*1.125000"/>
                                              </p:val>
                                            </p:tav>
                                            <p:tav tm="100000">
                                              <p:val>
                                                <p:strVal val="#ppt_y"/>
                                              </p:val>
                                            </p:tav>
                                          </p:tavLst>
                                        </p:anim>
                                        <p:animEffect transition="in" filter="wipe(up)">
                                          <p:cBhvr>
                                            <p:cTn id="305" dur="500"/>
                                            <p:tgtEl>
                                              <p:spTgt spid="42"/>
                                            </p:tgtEl>
                                          </p:cBhvr>
                                        </p:animEffect>
                                      </p:childTnLst>
                                    </p:cTn>
                                  </p:par>
                                  <p:par>
                                    <p:cTn id="306" presetID="12" presetClass="entr" presetSubtype="4" fill="hold" grpId="0" nodeType="withEffect">
                                      <p:stCondLst>
                                        <p:cond delay="0"/>
                                      </p:stCondLst>
                                      <p:childTnLst>
                                        <p:set>
                                          <p:cBhvr>
                                            <p:cTn id="307" dur="1" fill="hold">
                                              <p:stCondLst>
                                                <p:cond delay="0"/>
                                              </p:stCondLst>
                                            </p:cTn>
                                            <p:tgtEl>
                                              <p:spTgt spid="70"/>
                                            </p:tgtEl>
                                            <p:attrNameLst>
                                              <p:attrName>style.visibility</p:attrName>
                                            </p:attrNameLst>
                                          </p:cBhvr>
                                          <p:to>
                                            <p:strVal val="visible"/>
                                          </p:to>
                                        </p:set>
                                        <p:anim calcmode="lin" valueType="num">
                                          <p:cBhvr additive="base">
                                            <p:cTn id="308" dur="500"/>
                                            <p:tgtEl>
                                              <p:spTgt spid="70"/>
                                            </p:tgtEl>
                                            <p:attrNameLst>
                                              <p:attrName>ppt_y</p:attrName>
                                            </p:attrNameLst>
                                          </p:cBhvr>
                                          <p:tavLst>
                                            <p:tav tm="0">
                                              <p:val>
                                                <p:strVal val="#ppt_y+#ppt_h*1.125000"/>
                                              </p:val>
                                            </p:tav>
                                            <p:tav tm="100000">
                                              <p:val>
                                                <p:strVal val="#ppt_y"/>
                                              </p:val>
                                            </p:tav>
                                          </p:tavLst>
                                        </p:anim>
                                        <p:animEffect transition="in" filter="wipe(up)">
                                          <p:cBhvr>
                                            <p:cTn id="309" dur="500"/>
                                            <p:tgtEl>
                                              <p:spTgt spid="70"/>
                                            </p:tgtEl>
                                          </p:cBhvr>
                                        </p:animEffect>
                                      </p:childTnLst>
                                    </p:cTn>
                                  </p:par>
                                  <p:par>
                                    <p:cTn id="310" presetID="12" presetClass="entr" presetSubtype="4" fill="hold" grpId="0" nodeType="withEffect">
                                      <p:stCondLst>
                                        <p:cond delay="0"/>
                                      </p:stCondLst>
                                      <p:childTnLst>
                                        <p:set>
                                          <p:cBhvr>
                                            <p:cTn id="311" dur="1" fill="hold">
                                              <p:stCondLst>
                                                <p:cond delay="0"/>
                                              </p:stCondLst>
                                            </p:cTn>
                                            <p:tgtEl>
                                              <p:spTgt spid="71"/>
                                            </p:tgtEl>
                                            <p:attrNameLst>
                                              <p:attrName>style.visibility</p:attrName>
                                            </p:attrNameLst>
                                          </p:cBhvr>
                                          <p:to>
                                            <p:strVal val="visible"/>
                                          </p:to>
                                        </p:set>
                                        <p:anim calcmode="lin" valueType="num">
                                          <p:cBhvr additive="base">
                                            <p:cTn id="312" dur="500"/>
                                            <p:tgtEl>
                                              <p:spTgt spid="71"/>
                                            </p:tgtEl>
                                            <p:attrNameLst>
                                              <p:attrName>ppt_y</p:attrName>
                                            </p:attrNameLst>
                                          </p:cBhvr>
                                          <p:tavLst>
                                            <p:tav tm="0">
                                              <p:val>
                                                <p:strVal val="#ppt_y+#ppt_h*1.125000"/>
                                              </p:val>
                                            </p:tav>
                                            <p:tav tm="100000">
                                              <p:val>
                                                <p:strVal val="#ppt_y"/>
                                              </p:val>
                                            </p:tav>
                                          </p:tavLst>
                                        </p:anim>
                                        <p:animEffect transition="in" filter="wipe(up)">
                                          <p:cBhvr>
                                            <p:cTn id="313" dur="500"/>
                                            <p:tgtEl>
                                              <p:spTgt spid="71"/>
                                            </p:tgtEl>
                                          </p:cBhvr>
                                        </p:animEffect>
                                      </p:childTnLst>
                                    </p:cTn>
                                  </p:par>
                                  <p:par>
                                    <p:cTn id="314" presetID="12" presetClass="entr" presetSubtype="4" fill="hold" grpId="0" nodeType="withEffect">
                                      <p:stCondLst>
                                        <p:cond delay="0"/>
                                      </p:stCondLst>
                                      <p:childTnLst>
                                        <p:set>
                                          <p:cBhvr>
                                            <p:cTn id="315" dur="1" fill="hold">
                                              <p:stCondLst>
                                                <p:cond delay="0"/>
                                              </p:stCondLst>
                                            </p:cTn>
                                            <p:tgtEl>
                                              <p:spTgt spid="72"/>
                                            </p:tgtEl>
                                            <p:attrNameLst>
                                              <p:attrName>style.visibility</p:attrName>
                                            </p:attrNameLst>
                                          </p:cBhvr>
                                          <p:to>
                                            <p:strVal val="visible"/>
                                          </p:to>
                                        </p:set>
                                        <p:anim calcmode="lin" valueType="num">
                                          <p:cBhvr additive="base">
                                            <p:cTn id="316" dur="500"/>
                                            <p:tgtEl>
                                              <p:spTgt spid="72"/>
                                            </p:tgtEl>
                                            <p:attrNameLst>
                                              <p:attrName>ppt_y</p:attrName>
                                            </p:attrNameLst>
                                          </p:cBhvr>
                                          <p:tavLst>
                                            <p:tav tm="0">
                                              <p:val>
                                                <p:strVal val="#ppt_y+#ppt_h*1.125000"/>
                                              </p:val>
                                            </p:tav>
                                            <p:tav tm="100000">
                                              <p:val>
                                                <p:strVal val="#ppt_y"/>
                                              </p:val>
                                            </p:tav>
                                          </p:tavLst>
                                        </p:anim>
                                        <p:animEffect transition="in" filter="wipe(up)">
                                          <p:cBhvr>
                                            <p:cTn id="317" dur="500"/>
                                            <p:tgtEl>
                                              <p:spTgt spid="72"/>
                                            </p:tgtEl>
                                          </p:cBhvr>
                                        </p:animEffect>
                                      </p:childTnLst>
                                    </p:cTn>
                                  </p:par>
                                </p:childTnLst>
                              </p:cTn>
                            </p:par>
                          </p:childTnLst>
                        </p:cTn>
                      </p:par>
                      <p:par>
                        <p:cTn id="318" fill="hold">
                          <p:stCondLst>
                            <p:cond delay="indefinite"/>
                          </p:stCondLst>
                          <p:childTnLst>
                            <p:par>
                              <p:cTn id="319" fill="hold">
                                <p:stCondLst>
                                  <p:cond delay="0"/>
                                </p:stCondLst>
                                <p:childTnLst>
                                  <p:par>
                                    <p:cTn id="320" presetID="22" presetClass="entr" presetSubtype="4" fill="hold" grpId="0" nodeType="clickEffect">
                                      <p:stCondLst>
                                        <p:cond delay="0"/>
                                      </p:stCondLst>
                                      <p:childTnLst>
                                        <p:set>
                                          <p:cBhvr>
                                            <p:cTn id="321" dur="1" fill="hold">
                                              <p:stCondLst>
                                                <p:cond delay="0"/>
                                              </p:stCondLst>
                                            </p:cTn>
                                            <p:tgtEl>
                                              <p:spTgt spid="108"/>
                                            </p:tgtEl>
                                            <p:attrNameLst>
                                              <p:attrName>style.visibility</p:attrName>
                                            </p:attrNameLst>
                                          </p:cBhvr>
                                          <p:to>
                                            <p:strVal val="visible"/>
                                          </p:to>
                                        </p:set>
                                        <p:animEffect transition="in" filter="wipe(down)">
                                          <p:cBhvr>
                                            <p:cTn id="322" dur="500"/>
                                            <p:tgtEl>
                                              <p:spTgt spid="108"/>
                                            </p:tgtEl>
                                          </p:cBhvr>
                                        </p:animEffect>
                                      </p:childTnLst>
                                    </p:cTn>
                                  </p:par>
                                  <p:par>
                                    <p:cTn id="323" presetID="2" presetClass="entr" presetSubtype="2" accel="50000" fill="hold" nodeType="withEffect">
                                      <p:stCondLst>
                                        <p:cond delay="0"/>
                                      </p:stCondLst>
                                      <p:childTnLst>
                                        <p:set>
                                          <p:cBhvr>
                                            <p:cTn id="324" dur="1" fill="hold">
                                              <p:stCondLst>
                                                <p:cond delay="0"/>
                                              </p:stCondLst>
                                            </p:cTn>
                                            <p:tgtEl>
                                              <p:spTgt spid="99"/>
                                            </p:tgtEl>
                                            <p:attrNameLst>
                                              <p:attrName>style.visibility</p:attrName>
                                            </p:attrNameLst>
                                          </p:cBhvr>
                                          <p:to>
                                            <p:strVal val="visible"/>
                                          </p:to>
                                        </p:set>
                                        <p:anim calcmode="lin" valueType="num">
                                          <p:cBhvr additive="base">
                                            <p:cTn id="325" dur="1000" fill="hold"/>
                                            <p:tgtEl>
                                              <p:spTgt spid="99"/>
                                            </p:tgtEl>
                                            <p:attrNameLst>
                                              <p:attrName>ppt_x</p:attrName>
                                            </p:attrNameLst>
                                          </p:cBhvr>
                                          <p:tavLst>
                                            <p:tav tm="0">
                                              <p:val>
                                                <p:strVal val="1+#ppt_w/2"/>
                                              </p:val>
                                            </p:tav>
                                            <p:tav tm="100000">
                                              <p:val>
                                                <p:strVal val="#ppt_x"/>
                                              </p:val>
                                            </p:tav>
                                          </p:tavLst>
                                        </p:anim>
                                        <p:anim calcmode="lin" valueType="num">
                                          <p:cBhvr additive="base">
                                            <p:cTn id="326" dur="1000" fill="hold"/>
                                            <p:tgtEl>
                                              <p:spTgt spid="99"/>
                                            </p:tgtEl>
                                            <p:attrNameLst>
                                              <p:attrName>ppt_y</p:attrName>
                                            </p:attrNameLst>
                                          </p:cBhvr>
                                          <p:tavLst>
                                            <p:tav tm="0">
                                              <p:val>
                                                <p:strVal val="#ppt_y"/>
                                              </p:val>
                                            </p:tav>
                                            <p:tav tm="100000">
                                              <p:val>
                                                <p:strVal val="#ppt_y"/>
                                              </p:val>
                                            </p:tav>
                                          </p:tavLst>
                                        </p:anim>
                                      </p:childTnLst>
                                    </p:cTn>
                                  </p:par>
                                  <p:par>
                                    <p:cTn id="327" presetID="2" presetClass="entr" presetSubtype="2" accel="50000" fill="hold" nodeType="withEffect">
                                      <p:stCondLst>
                                        <p:cond delay="0"/>
                                      </p:stCondLst>
                                      <p:childTnLst>
                                        <p:set>
                                          <p:cBhvr>
                                            <p:cTn id="328" dur="1" fill="hold">
                                              <p:stCondLst>
                                                <p:cond delay="0"/>
                                              </p:stCondLst>
                                            </p:cTn>
                                            <p:tgtEl>
                                              <p:spTgt spid="102"/>
                                            </p:tgtEl>
                                            <p:attrNameLst>
                                              <p:attrName>style.visibility</p:attrName>
                                            </p:attrNameLst>
                                          </p:cBhvr>
                                          <p:to>
                                            <p:strVal val="visible"/>
                                          </p:to>
                                        </p:set>
                                        <p:anim calcmode="lin" valueType="num">
                                          <p:cBhvr additive="base">
                                            <p:cTn id="329" dur="1000" fill="hold"/>
                                            <p:tgtEl>
                                              <p:spTgt spid="102"/>
                                            </p:tgtEl>
                                            <p:attrNameLst>
                                              <p:attrName>ppt_x</p:attrName>
                                            </p:attrNameLst>
                                          </p:cBhvr>
                                          <p:tavLst>
                                            <p:tav tm="0">
                                              <p:val>
                                                <p:strVal val="1+#ppt_w/2"/>
                                              </p:val>
                                            </p:tav>
                                            <p:tav tm="100000">
                                              <p:val>
                                                <p:strVal val="#ppt_x"/>
                                              </p:val>
                                            </p:tav>
                                          </p:tavLst>
                                        </p:anim>
                                        <p:anim calcmode="lin" valueType="num">
                                          <p:cBhvr additive="base">
                                            <p:cTn id="330" dur="1000" fill="hold"/>
                                            <p:tgtEl>
                                              <p:spTgt spid="102"/>
                                            </p:tgtEl>
                                            <p:attrNameLst>
                                              <p:attrName>ppt_y</p:attrName>
                                            </p:attrNameLst>
                                          </p:cBhvr>
                                          <p:tavLst>
                                            <p:tav tm="0">
                                              <p:val>
                                                <p:strVal val="#ppt_y"/>
                                              </p:val>
                                            </p:tav>
                                            <p:tav tm="100000">
                                              <p:val>
                                                <p:strVal val="#ppt_y"/>
                                              </p:val>
                                            </p:tav>
                                          </p:tavLst>
                                        </p:anim>
                                      </p:childTnLst>
                                    </p:cTn>
                                  </p:par>
                                  <p:par>
                                    <p:cTn id="331" presetID="2" presetClass="entr" presetSubtype="2" accel="50000" fill="hold" nodeType="withEffect">
                                      <p:stCondLst>
                                        <p:cond delay="0"/>
                                      </p:stCondLst>
                                      <p:childTnLst>
                                        <p:set>
                                          <p:cBhvr>
                                            <p:cTn id="332" dur="1" fill="hold">
                                              <p:stCondLst>
                                                <p:cond delay="0"/>
                                              </p:stCondLst>
                                            </p:cTn>
                                            <p:tgtEl>
                                              <p:spTgt spid="105"/>
                                            </p:tgtEl>
                                            <p:attrNameLst>
                                              <p:attrName>style.visibility</p:attrName>
                                            </p:attrNameLst>
                                          </p:cBhvr>
                                          <p:to>
                                            <p:strVal val="visible"/>
                                          </p:to>
                                        </p:set>
                                        <p:anim calcmode="lin" valueType="num">
                                          <p:cBhvr additive="base">
                                            <p:cTn id="333" dur="1000" fill="hold"/>
                                            <p:tgtEl>
                                              <p:spTgt spid="105"/>
                                            </p:tgtEl>
                                            <p:attrNameLst>
                                              <p:attrName>ppt_x</p:attrName>
                                            </p:attrNameLst>
                                          </p:cBhvr>
                                          <p:tavLst>
                                            <p:tav tm="0">
                                              <p:val>
                                                <p:strVal val="1+#ppt_w/2"/>
                                              </p:val>
                                            </p:tav>
                                            <p:tav tm="100000">
                                              <p:val>
                                                <p:strVal val="#ppt_x"/>
                                              </p:val>
                                            </p:tav>
                                          </p:tavLst>
                                        </p:anim>
                                        <p:anim calcmode="lin" valueType="num">
                                          <p:cBhvr additive="base">
                                            <p:cTn id="334" dur="1000" fill="hold"/>
                                            <p:tgtEl>
                                              <p:spTgt spid="105"/>
                                            </p:tgtEl>
                                            <p:attrNameLst>
                                              <p:attrName>ppt_y</p:attrName>
                                            </p:attrNameLst>
                                          </p:cBhvr>
                                          <p:tavLst>
                                            <p:tav tm="0">
                                              <p:val>
                                                <p:strVal val="#ppt_y"/>
                                              </p:val>
                                            </p:tav>
                                            <p:tav tm="100000">
                                              <p:val>
                                                <p:strVal val="#ppt_y"/>
                                              </p:val>
                                            </p:tav>
                                          </p:tavLst>
                                        </p:anim>
                                      </p:childTnLst>
                                    </p:cTn>
                                  </p:par>
                                  <p:par>
                                    <p:cTn id="335" presetID="2" presetClass="entr" presetSubtype="2" accel="50000" fill="hold" nodeType="withEffect">
                                      <p:stCondLst>
                                        <p:cond delay="0"/>
                                      </p:stCondLst>
                                      <p:childTnLst>
                                        <p:set>
                                          <p:cBhvr>
                                            <p:cTn id="336" dur="1" fill="hold">
                                              <p:stCondLst>
                                                <p:cond delay="0"/>
                                              </p:stCondLst>
                                            </p:cTn>
                                            <p:tgtEl>
                                              <p:spTgt spid="73"/>
                                            </p:tgtEl>
                                            <p:attrNameLst>
                                              <p:attrName>style.visibility</p:attrName>
                                            </p:attrNameLst>
                                          </p:cBhvr>
                                          <p:to>
                                            <p:strVal val="visible"/>
                                          </p:to>
                                        </p:set>
                                        <p:anim calcmode="lin" valueType="num">
                                          <p:cBhvr additive="base">
                                            <p:cTn id="337" dur="1000" fill="hold"/>
                                            <p:tgtEl>
                                              <p:spTgt spid="73"/>
                                            </p:tgtEl>
                                            <p:attrNameLst>
                                              <p:attrName>ppt_x</p:attrName>
                                            </p:attrNameLst>
                                          </p:cBhvr>
                                          <p:tavLst>
                                            <p:tav tm="0">
                                              <p:val>
                                                <p:strVal val="1+#ppt_w/2"/>
                                              </p:val>
                                            </p:tav>
                                            <p:tav tm="100000">
                                              <p:val>
                                                <p:strVal val="#ppt_x"/>
                                              </p:val>
                                            </p:tav>
                                          </p:tavLst>
                                        </p:anim>
                                        <p:anim calcmode="lin" valueType="num">
                                          <p:cBhvr additive="base">
                                            <p:cTn id="338" dur="1000" fill="hold"/>
                                            <p:tgtEl>
                                              <p:spTgt spid="73"/>
                                            </p:tgtEl>
                                            <p:attrNameLst>
                                              <p:attrName>ppt_y</p:attrName>
                                            </p:attrNameLst>
                                          </p:cBhvr>
                                          <p:tavLst>
                                            <p:tav tm="0">
                                              <p:val>
                                                <p:strVal val="#ppt_y"/>
                                              </p:val>
                                            </p:tav>
                                            <p:tav tm="100000">
                                              <p:val>
                                                <p:strVal val="#ppt_y"/>
                                              </p:val>
                                            </p:tav>
                                          </p:tavLst>
                                        </p:anim>
                                      </p:childTnLst>
                                    </p:cTn>
                                  </p:par>
                                  <p:par>
                                    <p:cTn id="339" presetID="2" presetClass="entr" presetSubtype="2" accel="50000" fill="hold" nodeType="withEffect">
                                      <p:stCondLst>
                                        <p:cond delay="0"/>
                                      </p:stCondLst>
                                      <p:childTnLst>
                                        <p:set>
                                          <p:cBhvr>
                                            <p:cTn id="340" dur="1" fill="hold">
                                              <p:stCondLst>
                                                <p:cond delay="0"/>
                                              </p:stCondLst>
                                            </p:cTn>
                                            <p:tgtEl>
                                              <p:spTgt spid="94"/>
                                            </p:tgtEl>
                                            <p:attrNameLst>
                                              <p:attrName>style.visibility</p:attrName>
                                            </p:attrNameLst>
                                          </p:cBhvr>
                                          <p:to>
                                            <p:strVal val="visible"/>
                                          </p:to>
                                        </p:set>
                                        <p:anim calcmode="lin" valueType="num">
                                          <p:cBhvr additive="base">
                                            <p:cTn id="341" dur="1000" fill="hold"/>
                                            <p:tgtEl>
                                              <p:spTgt spid="94"/>
                                            </p:tgtEl>
                                            <p:attrNameLst>
                                              <p:attrName>ppt_x</p:attrName>
                                            </p:attrNameLst>
                                          </p:cBhvr>
                                          <p:tavLst>
                                            <p:tav tm="0">
                                              <p:val>
                                                <p:strVal val="1+#ppt_w/2"/>
                                              </p:val>
                                            </p:tav>
                                            <p:tav tm="100000">
                                              <p:val>
                                                <p:strVal val="#ppt_x"/>
                                              </p:val>
                                            </p:tav>
                                          </p:tavLst>
                                        </p:anim>
                                        <p:anim calcmode="lin" valueType="num">
                                          <p:cBhvr additive="base">
                                            <p:cTn id="342" dur="1000" fill="hold"/>
                                            <p:tgtEl>
                                              <p:spTgt spid="94"/>
                                            </p:tgtEl>
                                            <p:attrNameLst>
                                              <p:attrName>ppt_y</p:attrName>
                                            </p:attrNameLst>
                                          </p:cBhvr>
                                          <p:tavLst>
                                            <p:tav tm="0">
                                              <p:val>
                                                <p:strVal val="#ppt_y"/>
                                              </p:val>
                                            </p:tav>
                                            <p:tav tm="100000">
                                              <p:val>
                                                <p:strVal val="#ppt_y"/>
                                              </p:val>
                                            </p:tav>
                                          </p:tavLst>
                                        </p:anim>
                                      </p:childTnLst>
                                    </p:cTn>
                                  </p:par>
                                  <p:par>
                                    <p:cTn id="343" presetID="2" presetClass="entr" presetSubtype="2" accel="50000" fill="hold" nodeType="withEffect">
                                      <p:stCondLst>
                                        <p:cond delay="0"/>
                                      </p:stCondLst>
                                      <p:childTnLst>
                                        <p:set>
                                          <p:cBhvr>
                                            <p:cTn id="344" dur="1" fill="hold">
                                              <p:stCondLst>
                                                <p:cond delay="0"/>
                                              </p:stCondLst>
                                            </p:cTn>
                                            <p:tgtEl>
                                              <p:spTgt spid="78"/>
                                            </p:tgtEl>
                                            <p:attrNameLst>
                                              <p:attrName>style.visibility</p:attrName>
                                            </p:attrNameLst>
                                          </p:cBhvr>
                                          <p:to>
                                            <p:strVal val="visible"/>
                                          </p:to>
                                        </p:set>
                                        <p:anim calcmode="lin" valueType="num">
                                          <p:cBhvr additive="base">
                                            <p:cTn id="345" dur="1000" fill="hold"/>
                                            <p:tgtEl>
                                              <p:spTgt spid="78"/>
                                            </p:tgtEl>
                                            <p:attrNameLst>
                                              <p:attrName>ppt_x</p:attrName>
                                            </p:attrNameLst>
                                          </p:cBhvr>
                                          <p:tavLst>
                                            <p:tav tm="0">
                                              <p:val>
                                                <p:strVal val="1+#ppt_w/2"/>
                                              </p:val>
                                            </p:tav>
                                            <p:tav tm="100000">
                                              <p:val>
                                                <p:strVal val="#ppt_x"/>
                                              </p:val>
                                            </p:tav>
                                          </p:tavLst>
                                        </p:anim>
                                        <p:anim calcmode="lin" valueType="num">
                                          <p:cBhvr additive="base">
                                            <p:cTn id="346" dur="10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animBg="1"/>
          <p:bldP spid="72" grpId="0"/>
          <p:bldP spid="108"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21144" y="2591065"/>
            <a:ext cx="5260515" cy="268232"/>
            <a:chOff x="835638" y="2054553"/>
            <a:chExt cx="3945386" cy="201174"/>
          </a:xfrm>
          <a:effectLst/>
        </p:grpSpPr>
        <p:sp>
          <p:nvSpPr>
            <p:cNvPr id="8" name="Freeform 92"/>
            <p:cNvSpPr/>
            <p:nvPr/>
          </p:nvSpPr>
          <p:spPr bwMode="auto">
            <a:xfrm>
              <a:off x="835638" y="2054553"/>
              <a:ext cx="1175278" cy="201174"/>
            </a:xfrm>
            <a:custGeom>
              <a:avLst/>
              <a:gdLst>
                <a:gd name="T0" fmla="*/ 32 w 375"/>
                <a:gd name="T1" fmla="*/ 0 h 64"/>
                <a:gd name="T2" fmla="*/ 375 w 375"/>
                <a:gd name="T3" fmla="*/ 0 h 64"/>
                <a:gd name="T4" fmla="*/ 375 w 375"/>
                <a:gd name="T5" fmla="*/ 64 h 64"/>
                <a:gd name="T6" fmla="*/ 32 w 375"/>
                <a:gd name="T7" fmla="*/ 64 h 64"/>
                <a:gd name="T8" fmla="*/ 0 w 375"/>
                <a:gd name="T9" fmla="*/ 32 h 64"/>
                <a:gd name="T10" fmla="*/ 0 w 375"/>
                <a:gd name="T11" fmla="*/ 32 h 64"/>
                <a:gd name="T12" fmla="*/ 32 w 375"/>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75" h="64">
                  <a:moveTo>
                    <a:pt x="32" y="0"/>
                  </a:moveTo>
                  <a:cubicBezTo>
                    <a:pt x="375" y="0"/>
                    <a:pt x="375" y="0"/>
                    <a:pt x="375" y="0"/>
                  </a:cubicBezTo>
                  <a:cubicBezTo>
                    <a:pt x="375" y="64"/>
                    <a:pt x="375" y="64"/>
                    <a:pt x="375" y="64"/>
                  </a:cubicBezTo>
                  <a:cubicBezTo>
                    <a:pt x="32" y="64"/>
                    <a:pt x="32" y="64"/>
                    <a:pt x="32" y="64"/>
                  </a:cubicBezTo>
                  <a:cubicBezTo>
                    <a:pt x="14" y="64"/>
                    <a:pt x="0" y="50"/>
                    <a:pt x="0" y="32"/>
                  </a:cubicBezTo>
                  <a:cubicBezTo>
                    <a:pt x="0" y="32"/>
                    <a:pt x="0" y="32"/>
                    <a:pt x="0" y="32"/>
                  </a:cubicBezTo>
                  <a:cubicBezTo>
                    <a:pt x="0" y="15"/>
                    <a:pt x="14" y="0"/>
                    <a:pt x="32" y="0"/>
                  </a:cubicBezTo>
                  <a:close/>
                </a:path>
              </a:pathLst>
            </a:custGeom>
            <a:solidFill>
              <a:schemeClr val="bg1">
                <a:lumMod val="75000"/>
              </a:schemeClr>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9" name="Freeform 93"/>
            <p:cNvSpPr/>
            <p:nvPr/>
          </p:nvSpPr>
          <p:spPr bwMode="auto">
            <a:xfrm>
              <a:off x="2276941" y="2054553"/>
              <a:ext cx="2504083" cy="201174"/>
            </a:xfrm>
            <a:custGeom>
              <a:avLst/>
              <a:gdLst>
                <a:gd name="T0" fmla="*/ 0 w 799"/>
                <a:gd name="T1" fmla="*/ 0 h 64"/>
                <a:gd name="T2" fmla="*/ 767 w 799"/>
                <a:gd name="T3" fmla="*/ 0 h 64"/>
                <a:gd name="T4" fmla="*/ 799 w 799"/>
                <a:gd name="T5" fmla="*/ 32 h 64"/>
                <a:gd name="T6" fmla="*/ 799 w 799"/>
                <a:gd name="T7" fmla="*/ 32 h 64"/>
                <a:gd name="T8" fmla="*/ 767 w 799"/>
                <a:gd name="T9" fmla="*/ 64 h 64"/>
                <a:gd name="T10" fmla="*/ 0 w 799"/>
                <a:gd name="T11" fmla="*/ 64 h 64"/>
                <a:gd name="T12" fmla="*/ 0 w 799"/>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799" h="64">
                  <a:moveTo>
                    <a:pt x="0" y="0"/>
                  </a:moveTo>
                  <a:cubicBezTo>
                    <a:pt x="767" y="0"/>
                    <a:pt x="767" y="0"/>
                    <a:pt x="767" y="0"/>
                  </a:cubicBezTo>
                  <a:cubicBezTo>
                    <a:pt x="784" y="0"/>
                    <a:pt x="799" y="15"/>
                    <a:pt x="799" y="32"/>
                  </a:cubicBezTo>
                  <a:cubicBezTo>
                    <a:pt x="799" y="32"/>
                    <a:pt x="799" y="32"/>
                    <a:pt x="799" y="32"/>
                  </a:cubicBezTo>
                  <a:cubicBezTo>
                    <a:pt x="799" y="50"/>
                    <a:pt x="784" y="64"/>
                    <a:pt x="767" y="64"/>
                  </a:cubicBezTo>
                  <a:cubicBezTo>
                    <a:pt x="0" y="64"/>
                    <a:pt x="0" y="64"/>
                    <a:pt x="0" y="64"/>
                  </a:cubicBezTo>
                  <a:cubicBezTo>
                    <a:pt x="0" y="0"/>
                    <a:pt x="0" y="0"/>
                    <a:pt x="0" y="0"/>
                  </a:cubicBezTo>
                  <a:close/>
                </a:path>
              </a:pathLst>
            </a:custGeom>
            <a:solidFill>
              <a:schemeClr val="bg1"/>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10" name="Freeform 98"/>
            <p:cNvSpPr/>
            <p:nvPr/>
          </p:nvSpPr>
          <p:spPr bwMode="auto">
            <a:xfrm>
              <a:off x="2010916" y="2054553"/>
              <a:ext cx="266025" cy="201174"/>
            </a:xfrm>
            <a:custGeom>
              <a:avLst/>
              <a:gdLst>
                <a:gd name="T0" fmla="*/ 0 w 201"/>
                <a:gd name="T1" fmla="*/ 0 h 152"/>
                <a:gd name="T2" fmla="*/ 201 w 201"/>
                <a:gd name="T3" fmla="*/ 0 h 152"/>
                <a:gd name="T4" fmla="*/ 201 w 201"/>
                <a:gd name="T5" fmla="*/ 152 h 152"/>
                <a:gd name="T6" fmla="*/ 0 w 201"/>
                <a:gd name="T7" fmla="*/ 152 h 152"/>
                <a:gd name="T8" fmla="*/ 0 w 201"/>
                <a:gd name="T9" fmla="*/ 0 h 152"/>
                <a:gd name="T10" fmla="*/ 0 w 201"/>
                <a:gd name="T11" fmla="*/ 0 h 152"/>
              </a:gdLst>
              <a:ahLst/>
              <a:cxnLst>
                <a:cxn ang="0">
                  <a:pos x="T0" y="T1"/>
                </a:cxn>
                <a:cxn ang="0">
                  <a:pos x="T2" y="T3"/>
                </a:cxn>
                <a:cxn ang="0">
                  <a:pos x="T4" y="T5"/>
                </a:cxn>
                <a:cxn ang="0">
                  <a:pos x="T6" y="T7"/>
                </a:cxn>
                <a:cxn ang="0">
                  <a:pos x="T8" y="T9"/>
                </a:cxn>
                <a:cxn ang="0">
                  <a:pos x="T10" y="T11"/>
                </a:cxn>
              </a:cxnLst>
              <a:rect l="0" t="0" r="r" b="b"/>
              <a:pathLst>
                <a:path w="201" h="152">
                  <a:moveTo>
                    <a:pt x="0" y="0"/>
                  </a:moveTo>
                  <a:lnTo>
                    <a:pt x="201" y="0"/>
                  </a:lnTo>
                  <a:lnTo>
                    <a:pt x="201" y="152"/>
                  </a:lnTo>
                  <a:lnTo>
                    <a:pt x="0" y="152"/>
                  </a:lnTo>
                  <a:lnTo>
                    <a:pt x="0" y="0"/>
                  </a:lnTo>
                  <a:lnTo>
                    <a:pt x="0" y="0"/>
                  </a:lnTo>
                  <a:close/>
                </a:path>
              </a:pathLst>
            </a:custGeom>
            <a:solidFill>
              <a:schemeClr val="tx2">
                <a:lumMod val="20000"/>
                <a:lumOff val="80000"/>
              </a:schemeClr>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grpSp>
      <p:grpSp>
        <p:nvGrpSpPr>
          <p:cNvPr id="11" name="组合 10"/>
          <p:cNvGrpSpPr/>
          <p:nvPr/>
        </p:nvGrpSpPr>
        <p:grpSpPr>
          <a:xfrm>
            <a:off x="921144" y="3260117"/>
            <a:ext cx="5260515" cy="268232"/>
            <a:chOff x="835638" y="2447636"/>
            <a:chExt cx="3945386" cy="201174"/>
          </a:xfrm>
          <a:effectLst/>
        </p:grpSpPr>
        <p:sp>
          <p:nvSpPr>
            <p:cNvPr id="12" name="Freeform 88"/>
            <p:cNvSpPr/>
            <p:nvPr/>
          </p:nvSpPr>
          <p:spPr bwMode="auto">
            <a:xfrm>
              <a:off x="835638" y="2447636"/>
              <a:ext cx="2080559" cy="201174"/>
            </a:xfrm>
            <a:custGeom>
              <a:avLst/>
              <a:gdLst>
                <a:gd name="T0" fmla="*/ 32 w 664"/>
                <a:gd name="T1" fmla="*/ 0 h 64"/>
                <a:gd name="T2" fmla="*/ 664 w 664"/>
                <a:gd name="T3" fmla="*/ 0 h 64"/>
                <a:gd name="T4" fmla="*/ 664 w 664"/>
                <a:gd name="T5" fmla="*/ 64 h 64"/>
                <a:gd name="T6" fmla="*/ 32 w 664"/>
                <a:gd name="T7" fmla="*/ 64 h 64"/>
                <a:gd name="T8" fmla="*/ 0 w 664"/>
                <a:gd name="T9" fmla="*/ 32 h 64"/>
                <a:gd name="T10" fmla="*/ 0 w 664"/>
                <a:gd name="T11" fmla="*/ 32 h 64"/>
                <a:gd name="T12" fmla="*/ 32 w 664"/>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664" h="64">
                  <a:moveTo>
                    <a:pt x="32" y="0"/>
                  </a:moveTo>
                  <a:cubicBezTo>
                    <a:pt x="664" y="0"/>
                    <a:pt x="664" y="0"/>
                    <a:pt x="664" y="0"/>
                  </a:cubicBezTo>
                  <a:cubicBezTo>
                    <a:pt x="664" y="64"/>
                    <a:pt x="664" y="64"/>
                    <a:pt x="664" y="64"/>
                  </a:cubicBezTo>
                  <a:cubicBezTo>
                    <a:pt x="32" y="64"/>
                    <a:pt x="32" y="64"/>
                    <a:pt x="32" y="64"/>
                  </a:cubicBezTo>
                  <a:cubicBezTo>
                    <a:pt x="14" y="64"/>
                    <a:pt x="0" y="49"/>
                    <a:pt x="0" y="32"/>
                  </a:cubicBezTo>
                  <a:cubicBezTo>
                    <a:pt x="0" y="32"/>
                    <a:pt x="0" y="32"/>
                    <a:pt x="0" y="32"/>
                  </a:cubicBezTo>
                  <a:cubicBezTo>
                    <a:pt x="0" y="14"/>
                    <a:pt x="14" y="0"/>
                    <a:pt x="32" y="0"/>
                  </a:cubicBezTo>
                  <a:close/>
                </a:path>
              </a:pathLst>
            </a:custGeom>
            <a:solidFill>
              <a:schemeClr val="bg1">
                <a:lumMod val="75000"/>
              </a:schemeClr>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13" name="Freeform 89"/>
            <p:cNvSpPr/>
            <p:nvPr/>
          </p:nvSpPr>
          <p:spPr bwMode="auto">
            <a:xfrm>
              <a:off x="3161046" y="2447636"/>
              <a:ext cx="1619978" cy="201174"/>
            </a:xfrm>
            <a:custGeom>
              <a:avLst/>
              <a:gdLst>
                <a:gd name="T0" fmla="*/ 0 w 517"/>
                <a:gd name="T1" fmla="*/ 0 h 64"/>
                <a:gd name="T2" fmla="*/ 485 w 517"/>
                <a:gd name="T3" fmla="*/ 0 h 64"/>
                <a:gd name="T4" fmla="*/ 517 w 517"/>
                <a:gd name="T5" fmla="*/ 32 h 64"/>
                <a:gd name="T6" fmla="*/ 517 w 517"/>
                <a:gd name="T7" fmla="*/ 32 h 64"/>
                <a:gd name="T8" fmla="*/ 485 w 517"/>
                <a:gd name="T9" fmla="*/ 64 h 64"/>
                <a:gd name="T10" fmla="*/ 0 w 517"/>
                <a:gd name="T11" fmla="*/ 64 h 64"/>
                <a:gd name="T12" fmla="*/ 0 w 517"/>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517" h="64">
                  <a:moveTo>
                    <a:pt x="0" y="0"/>
                  </a:moveTo>
                  <a:cubicBezTo>
                    <a:pt x="485" y="0"/>
                    <a:pt x="485" y="0"/>
                    <a:pt x="485" y="0"/>
                  </a:cubicBezTo>
                  <a:cubicBezTo>
                    <a:pt x="502" y="0"/>
                    <a:pt x="517" y="14"/>
                    <a:pt x="517" y="32"/>
                  </a:cubicBezTo>
                  <a:cubicBezTo>
                    <a:pt x="517" y="32"/>
                    <a:pt x="517" y="32"/>
                    <a:pt x="517" y="32"/>
                  </a:cubicBezTo>
                  <a:cubicBezTo>
                    <a:pt x="517" y="49"/>
                    <a:pt x="502" y="64"/>
                    <a:pt x="485" y="64"/>
                  </a:cubicBezTo>
                  <a:cubicBezTo>
                    <a:pt x="0" y="64"/>
                    <a:pt x="0" y="64"/>
                    <a:pt x="0" y="64"/>
                  </a:cubicBezTo>
                  <a:cubicBezTo>
                    <a:pt x="0" y="0"/>
                    <a:pt x="0" y="0"/>
                    <a:pt x="0" y="0"/>
                  </a:cubicBezTo>
                  <a:close/>
                </a:path>
              </a:pathLst>
            </a:custGeom>
            <a:solidFill>
              <a:schemeClr val="bg1"/>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14" name="Freeform 99"/>
            <p:cNvSpPr/>
            <p:nvPr/>
          </p:nvSpPr>
          <p:spPr bwMode="auto">
            <a:xfrm>
              <a:off x="2916197" y="2447636"/>
              <a:ext cx="244849" cy="201174"/>
            </a:xfrm>
            <a:custGeom>
              <a:avLst/>
              <a:gdLst>
                <a:gd name="T0" fmla="*/ 0 w 185"/>
                <a:gd name="T1" fmla="*/ 0 h 152"/>
                <a:gd name="T2" fmla="*/ 185 w 185"/>
                <a:gd name="T3" fmla="*/ 0 h 152"/>
                <a:gd name="T4" fmla="*/ 185 w 185"/>
                <a:gd name="T5" fmla="*/ 152 h 152"/>
                <a:gd name="T6" fmla="*/ 0 w 185"/>
                <a:gd name="T7" fmla="*/ 152 h 152"/>
                <a:gd name="T8" fmla="*/ 0 w 185"/>
                <a:gd name="T9" fmla="*/ 0 h 152"/>
                <a:gd name="T10" fmla="*/ 0 w 185"/>
                <a:gd name="T11" fmla="*/ 0 h 152"/>
              </a:gdLst>
              <a:ahLst/>
              <a:cxnLst>
                <a:cxn ang="0">
                  <a:pos x="T0" y="T1"/>
                </a:cxn>
                <a:cxn ang="0">
                  <a:pos x="T2" y="T3"/>
                </a:cxn>
                <a:cxn ang="0">
                  <a:pos x="T4" y="T5"/>
                </a:cxn>
                <a:cxn ang="0">
                  <a:pos x="T6" y="T7"/>
                </a:cxn>
                <a:cxn ang="0">
                  <a:pos x="T8" y="T9"/>
                </a:cxn>
                <a:cxn ang="0">
                  <a:pos x="T10" y="T11"/>
                </a:cxn>
              </a:cxnLst>
              <a:rect l="0" t="0" r="r" b="b"/>
              <a:pathLst>
                <a:path w="185" h="152">
                  <a:moveTo>
                    <a:pt x="0" y="0"/>
                  </a:moveTo>
                  <a:lnTo>
                    <a:pt x="185" y="0"/>
                  </a:lnTo>
                  <a:lnTo>
                    <a:pt x="185" y="152"/>
                  </a:lnTo>
                  <a:lnTo>
                    <a:pt x="0" y="152"/>
                  </a:lnTo>
                  <a:lnTo>
                    <a:pt x="0" y="0"/>
                  </a:lnTo>
                  <a:lnTo>
                    <a:pt x="0" y="0"/>
                  </a:lnTo>
                  <a:close/>
                </a:path>
              </a:pathLst>
            </a:custGeom>
            <a:solidFill>
              <a:schemeClr val="tx2">
                <a:lumMod val="20000"/>
                <a:lumOff val="80000"/>
              </a:schemeClr>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grpSp>
      <p:grpSp>
        <p:nvGrpSpPr>
          <p:cNvPr id="15" name="组合 14"/>
          <p:cNvGrpSpPr/>
          <p:nvPr/>
        </p:nvGrpSpPr>
        <p:grpSpPr>
          <a:xfrm>
            <a:off x="921144" y="3929171"/>
            <a:ext cx="5260515" cy="268232"/>
            <a:chOff x="835638" y="2836749"/>
            <a:chExt cx="3945386" cy="201174"/>
          </a:xfrm>
          <a:effectLst/>
        </p:grpSpPr>
        <p:sp>
          <p:nvSpPr>
            <p:cNvPr id="16" name="Freeform 90"/>
            <p:cNvSpPr/>
            <p:nvPr/>
          </p:nvSpPr>
          <p:spPr bwMode="auto">
            <a:xfrm>
              <a:off x="835638" y="2836749"/>
              <a:ext cx="1062779" cy="201174"/>
            </a:xfrm>
            <a:custGeom>
              <a:avLst/>
              <a:gdLst>
                <a:gd name="T0" fmla="*/ 32 w 339"/>
                <a:gd name="T1" fmla="*/ 0 h 64"/>
                <a:gd name="T2" fmla="*/ 339 w 339"/>
                <a:gd name="T3" fmla="*/ 0 h 64"/>
                <a:gd name="T4" fmla="*/ 339 w 339"/>
                <a:gd name="T5" fmla="*/ 64 h 64"/>
                <a:gd name="T6" fmla="*/ 32 w 339"/>
                <a:gd name="T7" fmla="*/ 64 h 64"/>
                <a:gd name="T8" fmla="*/ 0 w 339"/>
                <a:gd name="T9" fmla="*/ 32 h 64"/>
                <a:gd name="T10" fmla="*/ 0 w 339"/>
                <a:gd name="T11" fmla="*/ 32 h 64"/>
                <a:gd name="T12" fmla="*/ 32 w 339"/>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39" h="64">
                  <a:moveTo>
                    <a:pt x="32" y="0"/>
                  </a:moveTo>
                  <a:cubicBezTo>
                    <a:pt x="339" y="0"/>
                    <a:pt x="339" y="0"/>
                    <a:pt x="339" y="0"/>
                  </a:cubicBezTo>
                  <a:cubicBezTo>
                    <a:pt x="339" y="64"/>
                    <a:pt x="339" y="64"/>
                    <a:pt x="339" y="64"/>
                  </a:cubicBezTo>
                  <a:cubicBezTo>
                    <a:pt x="32" y="64"/>
                    <a:pt x="32" y="64"/>
                    <a:pt x="32" y="64"/>
                  </a:cubicBezTo>
                  <a:cubicBezTo>
                    <a:pt x="14" y="64"/>
                    <a:pt x="0" y="50"/>
                    <a:pt x="0" y="32"/>
                  </a:cubicBezTo>
                  <a:cubicBezTo>
                    <a:pt x="0" y="32"/>
                    <a:pt x="0" y="32"/>
                    <a:pt x="0" y="32"/>
                  </a:cubicBezTo>
                  <a:cubicBezTo>
                    <a:pt x="0" y="15"/>
                    <a:pt x="14" y="0"/>
                    <a:pt x="32" y="0"/>
                  </a:cubicBezTo>
                  <a:close/>
                </a:path>
              </a:pathLst>
            </a:custGeom>
            <a:solidFill>
              <a:schemeClr val="bg1">
                <a:lumMod val="75000"/>
              </a:schemeClr>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17" name="Freeform 91"/>
            <p:cNvSpPr/>
            <p:nvPr/>
          </p:nvSpPr>
          <p:spPr bwMode="auto">
            <a:xfrm>
              <a:off x="2157825" y="2836749"/>
              <a:ext cx="2623199" cy="201174"/>
            </a:xfrm>
            <a:custGeom>
              <a:avLst/>
              <a:gdLst>
                <a:gd name="T0" fmla="*/ 0 w 837"/>
                <a:gd name="T1" fmla="*/ 0 h 64"/>
                <a:gd name="T2" fmla="*/ 805 w 837"/>
                <a:gd name="T3" fmla="*/ 0 h 64"/>
                <a:gd name="T4" fmla="*/ 837 w 837"/>
                <a:gd name="T5" fmla="*/ 32 h 64"/>
                <a:gd name="T6" fmla="*/ 837 w 837"/>
                <a:gd name="T7" fmla="*/ 32 h 64"/>
                <a:gd name="T8" fmla="*/ 805 w 837"/>
                <a:gd name="T9" fmla="*/ 64 h 64"/>
                <a:gd name="T10" fmla="*/ 0 w 837"/>
                <a:gd name="T11" fmla="*/ 64 h 64"/>
                <a:gd name="T12" fmla="*/ 0 w 837"/>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837" h="64">
                  <a:moveTo>
                    <a:pt x="0" y="0"/>
                  </a:moveTo>
                  <a:cubicBezTo>
                    <a:pt x="805" y="0"/>
                    <a:pt x="805" y="0"/>
                    <a:pt x="805" y="0"/>
                  </a:cubicBezTo>
                  <a:cubicBezTo>
                    <a:pt x="822" y="0"/>
                    <a:pt x="837" y="15"/>
                    <a:pt x="837" y="32"/>
                  </a:cubicBezTo>
                  <a:cubicBezTo>
                    <a:pt x="837" y="32"/>
                    <a:pt x="837" y="32"/>
                    <a:pt x="837" y="32"/>
                  </a:cubicBezTo>
                  <a:cubicBezTo>
                    <a:pt x="837" y="50"/>
                    <a:pt x="822" y="64"/>
                    <a:pt x="805" y="64"/>
                  </a:cubicBezTo>
                  <a:cubicBezTo>
                    <a:pt x="0" y="64"/>
                    <a:pt x="0" y="64"/>
                    <a:pt x="0" y="64"/>
                  </a:cubicBezTo>
                  <a:cubicBezTo>
                    <a:pt x="0" y="0"/>
                    <a:pt x="0" y="0"/>
                    <a:pt x="0" y="0"/>
                  </a:cubicBezTo>
                  <a:close/>
                </a:path>
              </a:pathLst>
            </a:custGeom>
            <a:solidFill>
              <a:schemeClr val="bg1"/>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18" name="Freeform 100"/>
            <p:cNvSpPr/>
            <p:nvPr/>
          </p:nvSpPr>
          <p:spPr bwMode="auto">
            <a:xfrm>
              <a:off x="1898417" y="2836749"/>
              <a:ext cx="259408" cy="201174"/>
            </a:xfrm>
            <a:custGeom>
              <a:avLst/>
              <a:gdLst>
                <a:gd name="T0" fmla="*/ 0 w 196"/>
                <a:gd name="T1" fmla="*/ 0 h 152"/>
                <a:gd name="T2" fmla="*/ 196 w 196"/>
                <a:gd name="T3" fmla="*/ 0 h 152"/>
                <a:gd name="T4" fmla="*/ 196 w 196"/>
                <a:gd name="T5" fmla="*/ 152 h 152"/>
                <a:gd name="T6" fmla="*/ 0 w 196"/>
                <a:gd name="T7" fmla="*/ 152 h 152"/>
                <a:gd name="T8" fmla="*/ 0 w 196"/>
                <a:gd name="T9" fmla="*/ 0 h 152"/>
                <a:gd name="T10" fmla="*/ 0 w 196"/>
                <a:gd name="T11" fmla="*/ 0 h 152"/>
              </a:gdLst>
              <a:ahLst/>
              <a:cxnLst>
                <a:cxn ang="0">
                  <a:pos x="T0" y="T1"/>
                </a:cxn>
                <a:cxn ang="0">
                  <a:pos x="T2" y="T3"/>
                </a:cxn>
                <a:cxn ang="0">
                  <a:pos x="T4" y="T5"/>
                </a:cxn>
                <a:cxn ang="0">
                  <a:pos x="T6" y="T7"/>
                </a:cxn>
                <a:cxn ang="0">
                  <a:pos x="T8" y="T9"/>
                </a:cxn>
                <a:cxn ang="0">
                  <a:pos x="T10" y="T11"/>
                </a:cxn>
              </a:cxnLst>
              <a:rect l="0" t="0" r="r" b="b"/>
              <a:pathLst>
                <a:path w="196" h="152">
                  <a:moveTo>
                    <a:pt x="0" y="0"/>
                  </a:moveTo>
                  <a:lnTo>
                    <a:pt x="196" y="0"/>
                  </a:lnTo>
                  <a:lnTo>
                    <a:pt x="196" y="152"/>
                  </a:lnTo>
                  <a:lnTo>
                    <a:pt x="0" y="152"/>
                  </a:lnTo>
                  <a:lnTo>
                    <a:pt x="0" y="0"/>
                  </a:lnTo>
                  <a:lnTo>
                    <a:pt x="0" y="0"/>
                  </a:lnTo>
                  <a:close/>
                </a:path>
              </a:pathLst>
            </a:custGeom>
            <a:solidFill>
              <a:schemeClr val="accent1">
                <a:lumMod val="20000"/>
                <a:lumOff val="80000"/>
              </a:schemeClr>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grpSp>
      <p:grpSp>
        <p:nvGrpSpPr>
          <p:cNvPr id="19" name="组合 18"/>
          <p:cNvGrpSpPr/>
          <p:nvPr/>
        </p:nvGrpSpPr>
        <p:grpSpPr>
          <a:xfrm>
            <a:off x="921144" y="4598224"/>
            <a:ext cx="5260515" cy="268232"/>
            <a:chOff x="835638" y="3229831"/>
            <a:chExt cx="3945386" cy="201174"/>
          </a:xfrm>
          <a:effectLst/>
        </p:grpSpPr>
        <p:sp>
          <p:nvSpPr>
            <p:cNvPr id="20" name="Freeform 94"/>
            <p:cNvSpPr/>
            <p:nvPr/>
          </p:nvSpPr>
          <p:spPr bwMode="auto">
            <a:xfrm>
              <a:off x="835638" y="3229831"/>
              <a:ext cx="498963" cy="201174"/>
            </a:xfrm>
            <a:custGeom>
              <a:avLst/>
              <a:gdLst>
                <a:gd name="T0" fmla="*/ 32 w 159"/>
                <a:gd name="T1" fmla="*/ 0 h 64"/>
                <a:gd name="T2" fmla="*/ 159 w 159"/>
                <a:gd name="T3" fmla="*/ 0 h 64"/>
                <a:gd name="T4" fmla="*/ 159 w 159"/>
                <a:gd name="T5" fmla="*/ 64 h 64"/>
                <a:gd name="T6" fmla="*/ 32 w 159"/>
                <a:gd name="T7" fmla="*/ 64 h 64"/>
                <a:gd name="T8" fmla="*/ 0 w 159"/>
                <a:gd name="T9" fmla="*/ 32 h 64"/>
                <a:gd name="T10" fmla="*/ 0 w 159"/>
                <a:gd name="T11" fmla="*/ 32 h 64"/>
                <a:gd name="T12" fmla="*/ 32 w 159"/>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59" h="64">
                  <a:moveTo>
                    <a:pt x="32" y="0"/>
                  </a:moveTo>
                  <a:cubicBezTo>
                    <a:pt x="159" y="0"/>
                    <a:pt x="159" y="0"/>
                    <a:pt x="159" y="0"/>
                  </a:cubicBezTo>
                  <a:cubicBezTo>
                    <a:pt x="159" y="64"/>
                    <a:pt x="159" y="64"/>
                    <a:pt x="159" y="64"/>
                  </a:cubicBezTo>
                  <a:cubicBezTo>
                    <a:pt x="32" y="64"/>
                    <a:pt x="32" y="64"/>
                    <a:pt x="32" y="64"/>
                  </a:cubicBezTo>
                  <a:cubicBezTo>
                    <a:pt x="14" y="64"/>
                    <a:pt x="0" y="49"/>
                    <a:pt x="0" y="32"/>
                  </a:cubicBezTo>
                  <a:cubicBezTo>
                    <a:pt x="0" y="32"/>
                    <a:pt x="0" y="32"/>
                    <a:pt x="0" y="32"/>
                  </a:cubicBezTo>
                  <a:cubicBezTo>
                    <a:pt x="0" y="14"/>
                    <a:pt x="14" y="0"/>
                    <a:pt x="32" y="0"/>
                  </a:cubicBezTo>
                  <a:close/>
                </a:path>
              </a:pathLst>
            </a:custGeom>
            <a:solidFill>
              <a:schemeClr val="bg1">
                <a:lumMod val="75000"/>
              </a:schemeClr>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21" name="Freeform 95"/>
            <p:cNvSpPr/>
            <p:nvPr/>
          </p:nvSpPr>
          <p:spPr bwMode="auto">
            <a:xfrm>
              <a:off x="1597980" y="3229831"/>
              <a:ext cx="3183044" cy="201174"/>
            </a:xfrm>
            <a:custGeom>
              <a:avLst/>
              <a:gdLst>
                <a:gd name="T0" fmla="*/ 0 w 1016"/>
                <a:gd name="T1" fmla="*/ 0 h 64"/>
                <a:gd name="T2" fmla="*/ 984 w 1016"/>
                <a:gd name="T3" fmla="*/ 0 h 64"/>
                <a:gd name="T4" fmla="*/ 1016 w 1016"/>
                <a:gd name="T5" fmla="*/ 32 h 64"/>
                <a:gd name="T6" fmla="*/ 1016 w 1016"/>
                <a:gd name="T7" fmla="*/ 32 h 64"/>
                <a:gd name="T8" fmla="*/ 984 w 1016"/>
                <a:gd name="T9" fmla="*/ 64 h 64"/>
                <a:gd name="T10" fmla="*/ 0 w 1016"/>
                <a:gd name="T11" fmla="*/ 64 h 64"/>
                <a:gd name="T12" fmla="*/ 0 w 1016"/>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016" h="64">
                  <a:moveTo>
                    <a:pt x="0" y="0"/>
                  </a:moveTo>
                  <a:cubicBezTo>
                    <a:pt x="984" y="0"/>
                    <a:pt x="984" y="0"/>
                    <a:pt x="984" y="0"/>
                  </a:cubicBezTo>
                  <a:cubicBezTo>
                    <a:pt x="1001" y="0"/>
                    <a:pt x="1016" y="14"/>
                    <a:pt x="1016" y="32"/>
                  </a:cubicBezTo>
                  <a:cubicBezTo>
                    <a:pt x="1016" y="32"/>
                    <a:pt x="1016" y="32"/>
                    <a:pt x="1016" y="32"/>
                  </a:cubicBezTo>
                  <a:cubicBezTo>
                    <a:pt x="1016" y="49"/>
                    <a:pt x="1001" y="64"/>
                    <a:pt x="984" y="64"/>
                  </a:cubicBezTo>
                  <a:cubicBezTo>
                    <a:pt x="0" y="64"/>
                    <a:pt x="0" y="64"/>
                    <a:pt x="0" y="64"/>
                  </a:cubicBezTo>
                  <a:cubicBezTo>
                    <a:pt x="0" y="0"/>
                    <a:pt x="0" y="0"/>
                    <a:pt x="0" y="0"/>
                  </a:cubicBezTo>
                  <a:close/>
                </a:path>
              </a:pathLst>
            </a:custGeom>
            <a:solidFill>
              <a:schemeClr val="bg1"/>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22" name="Freeform 101"/>
            <p:cNvSpPr/>
            <p:nvPr/>
          </p:nvSpPr>
          <p:spPr bwMode="auto">
            <a:xfrm>
              <a:off x="1334601" y="3229831"/>
              <a:ext cx="263378" cy="201174"/>
            </a:xfrm>
            <a:custGeom>
              <a:avLst/>
              <a:gdLst>
                <a:gd name="T0" fmla="*/ 0 w 199"/>
                <a:gd name="T1" fmla="*/ 0 h 152"/>
                <a:gd name="T2" fmla="*/ 199 w 199"/>
                <a:gd name="T3" fmla="*/ 0 h 152"/>
                <a:gd name="T4" fmla="*/ 199 w 199"/>
                <a:gd name="T5" fmla="*/ 152 h 152"/>
                <a:gd name="T6" fmla="*/ 0 w 199"/>
                <a:gd name="T7" fmla="*/ 152 h 152"/>
                <a:gd name="T8" fmla="*/ 0 w 199"/>
                <a:gd name="T9" fmla="*/ 0 h 152"/>
                <a:gd name="T10" fmla="*/ 0 w 199"/>
                <a:gd name="T11" fmla="*/ 0 h 152"/>
              </a:gdLst>
              <a:ahLst/>
              <a:cxnLst>
                <a:cxn ang="0">
                  <a:pos x="T0" y="T1"/>
                </a:cxn>
                <a:cxn ang="0">
                  <a:pos x="T2" y="T3"/>
                </a:cxn>
                <a:cxn ang="0">
                  <a:pos x="T4" y="T5"/>
                </a:cxn>
                <a:cxn ang="0">
                  <a:pos x="T6" y="T7"/>
                </a:cxn>
                <a:cxn ang="0">
                  <a:pos x="T8" y="T9"/>
                </a:cxn>
                <a:cxn ang="0">
                  <a:pos x="T10" y="T11"/>
                </a:cxn>
              </a:cxnLst>
              <a:rect l="0" t="0" r="r" b="b"/>
              <a:pathLst>
                <a:path w="199" h="152">
                  <a:moveTo>
                    <a:pt x="0" y="0"/>
                  </a:moveTo>
                  <a:lnTo>
                    <a:pt x="199" y="0"/>
                  </a:lnTo>
                  <a:lnTo>
                    <a:pt x="199" y="152"/>
                  </a:lnTo>
                  <a:lnTo>
                    <a:pt x="0" y="152"/>
                  </a:lnTo>
                  <a:lnTo>
                    <a:pt x="0" y="0"/>
                  </a:lnTo>
                  <a:lnTo>
                    <a:pt x="0" y="0"/>
                  </a:lnTo>
                  <a:close/>
                </a:path>
              </a:pathLst>
            </a:custGeom>
            <a:solidFill>
              <a:schemeClr val="tx2">
                <a:lumMod val="20000"/>
                <a:lumOff val="80000"/>
              </a:schemeClr>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grpSp>
      <p:grpSp>
        <p:nvGrpSpPr>
          <p:cNvPr id="23" name="组合 22"/>
          <p:cNvGrpSpPr/>
          <p:nvPr/>
        </p:nvGrpSpPr>
        <p:grpSpPr>
          <a:xfrm>
            <a:off x="921144" y="5267276"/>
            <a:ext cx="5260515" cy="268232"/>
            <a:chOff x="835638" y="3620267"/>
            <a:chExt cx="3945386" cy="201174"/>
          </a:xfrm>
          <a:effectLst/>
        </p:grpSpPr>
        <p:sp>
          <p:nvSpPr>
            <p:cNvPr id="24" name="Freeform 96"/>
            <p:cNvSpPr/>
            <p:nvPr/>
          </p:nvSpPr>
          <p:spPr bwMode="auto">
            <a:xfrm>
              <a:off x="835638" y="3620267"/>
              <a:ext cx="2165264" cy="201174"/>
            </a:xfrm>
            <a:custGeom>
              <a:avLst/>
              <a:gdLst>
                <a:gd name="T0" fmla="*/ 32 w 691"/>
                <a:gd name="T1" fmla="*/ 0 h 64"/>
                <a:gd name="T2" fmla="*/ 691 w 691"/>
                <a:gd name="T3" fmla="*/ 0 h 64"/>
                <a:gd name="T4" fmla="*/ 691 w 691"/>
                <a:gd name="T5" fmla="*/ 64 h 64"/>
                <a:gd name="T6" fmla="*/ 32 w 691"/>
                <a:gd name="T7" fmla="*/ 64 h 64"/>
                <a:gd name="T8" fmla="*/ 0 w 691"/>
                <a:gd name="T9" fmla="*/ 32 h 64"/>
                <a:gd name="T10" fmla="*/ 0 w 691"/>
                <a:gd name="T11" fmla="*/ 32 h 64"/>
                <a:gd name="T12" fmla="*/ 32 w 691"/>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691" h="64">
                  <a:moveTo>
                    <a:pt x="32" y="0"/>
                  </a:moveTo>
                  <a:cubicBezTo>
                    <a:pt x="691" y="0"/>
                    <a:pt x="691" y="0"/>
                    <a:pt x="691" y="0"/>
                  </a:cubicBezTo>
                  <a:cubicBezTo>
                    <a:pt x="691" y="64"/>
                    <a:pt x="691" y="64"/>
                    <a:pt x="691" y="64"/>
                  </a:cubicBezTo>
                  <a:cubicBezTo>
                    <a:pt x="32" y="64"/>
                    <a:pt x="32" y="64"/>
                    <a:pt x="32" y="64"/>
                  </a:cubicBezTo>
                  <a:cubicBezTo>
                    <a:pt x="14" y="64"/>
                    <a:pt x="0" y="50"/>
                    <a:pt x="0" y="32"/>
                  </a:cubicBezTo>
                  <a:cubicBezTo>
                    <a:pt x="0" y="32"/>
                    <a:pt x="0" y="32"/>
                    <a:pt x="0" y="32"/>
                  </a:cubicBezTo>
                  <a:cubicBezTo>
                    <a:pt x="0" y="14"/>
                    <a:pt x="14" y="0"/>
                    <a:pt x="32" y="0"/>
                  </a:cubicBezTo>
                  <a:close/>
                </a:path>
              </a:pathLst>
            </a:custGeom>
            <a:solidFill>
              <a:schemeClr val="accent3"/>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25" name="Freeform 97"/>
            <p:cNvSpPr/>
            <p:nvPr/>
          </p:nvSpPr>
          <p:spPr bwMode="auto">
            <a:xfrm>
              <a:off x="3314574" y="3620267"/>
              <a:ext cx="1466450" cy="201174"/>
            </a:xfrm>
            <a:custGeom>
              <a:avLst/>
              <a:gdLst>
                <a:gd name="T0" fmla="*/ 0 w 468"/>
                <a:gd name="T1" fmla="*/ 0 h 64"/>
                <a:gd name="T2" fmla="*/ 436 w 468"/>
                <a:gd name="T3" fmla="*/ 0 h 64"/>
                <a:gd name="T4" fmla="*/ 468 w 468"/>
                <a:gd name="T5" fmla="*/ 32 h 64"/>
                <a:gd name="T6" fmla="*/ 468 w 468"/>
                <a:gd name="T7" fmla="*/ 32 h 64"/>
                <a:gd name="T8" fmla="*/ 436 w 468"/>
                <a:gd name="T9" fmla="*/ 64 h 64"/>
                <a:gd name="T10" fmla="*/ 0 w 468"/>
                <a:gd name="T11" fmla="*/ 64 h 64"/>
                <a:gd name="T12" fmla="*/ 0 w 468"/>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468" h="64">
                  <a:moveTo>
                    <a:pt x="0" y="0"/>
                  </a:moveTo>
                  <a:cubicBezTo>
                    <a:pt x="436" y="0"/>
                    <a:pt x="436" y="0"/>
                    <a:pt x="436" y="0"/>
                  </a:cubicBezTo>
                  <a:cubicBezTo>
                    <a:pt x="453" y="0"/>
                    <a:pt x="468" y="14"/>
                    <a:pt x="468" y="32"/>
                  </a:cubicBezTo>
                  <a:cubicBezTo>
                    <a:pt x="468" y="32"/>
                    <a:pt x="468" y="32"/>
                    <a:pt x="468" y="32"/>
                  </a:cubicBezTo>
                  <a:cubicBezTo>
                    <a:pt x="468" y="50"/>
                    <a:pt x="453" y="64"/>
                    <a:pt x="436" y="64"/>
                  </a:cubicBezTo>
                  <a:cubicBezTo>
                    <a:pt x="0" y="64"/>
                    <a:pt x="0" y="64"/>
                    <a:pt x="0" y="64"/>
                  </a:cubicBezTo>
                  <a:cubicBezTo>
                    <a:pt x="0" y="0"/>
                    <a:pt x="0" y="0"/>
                    <a:pt x="0" y="0"/>
                  </a:cubicBezTo>
                  <a:close/>
                </a:path>
              </a:pathLst>
            </a:custGeom>
            <a:solidFill>
              <a:schemeClr val="bg1"/>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26" name="Freeform 102"/>
            <p:cNvSpPr/>
            <p:nvPr/>
          </p:nvSpPr>
          <p:spPr bwMode="auto">
            <a:xfrm>
              <a:off x="3000902" y="3620267"/>
              <a:ext cx="313672" cy="201174"/>
            </a:xfrm>
            <a:custGeom>
              <a:avLst/>
              <a:gdLst>
                <a:gd name="T0" fmla="*/ 0 w 237"/>
                <a:gd name="T1" fmla="*/ 0 h 152"/>
                <a:gd name="T2" fmla="*/ 237 w 237"/>
                <a:gd name="T3" fmla="*/ 0 h 152"/>
                <a:gd name="T4" fmla="*/ 237 w 237"/>
                <a:gd name="T5" fmla="*/ 152 h 152"/>
                <a:gd name="T6" fmla="*/ 0 w 237"/>
                <a:gd name="T7" fmla="*/ 152 h 152"/>
                <a:gd name="T8" fmla="*/ 0 w 237"/>
                <a:gd name="T9" fmla="*/ 0 h 152"/>
                <a:gd name="T10" fmla="*/ 0 w 237"/>
                <a:gd name="T11" fmla="*/ 0 h 152"/>
              </a:gdLst>
              <a:ahLst/>
              <a:cxnLst>
                <a:cxn ang="0">
                  <a:pos x="T0" y="T1"/>
                </a:cxn>
                <a:cxn ang="0">
                  <a:pos x="T2" y="T3"/>
                </a:cxn>
                <a:cxn ang="0">
                  <a:pos x="T4" y="T5"/>
                </a:cxn>
                <a:cxn ang="0">
                  <a:pos x="T6" y="T7"/>
                </a:cxn>
                <a:cxn ang="0">
                  <a:pos x="T8" y="T9"/>
                </a:cxn>
                <a:cxn ang="0">
                  <a:pos x="T10" y="T11"/>
                </a:cxn>
              </a:cxnLst>
              <a:rect l="0" t="0" r="r" b="b"/>
              <a:pathLst>
                <a:path w="237" h="152">
                  <a:moveTo>
                    <a:pt x="0" y="0"/>
                  </a:moveTo>
                  <a:lnTo>
                    <a:pt x="237" y="0"/>
                  </a:lnTo>
                  <a:lnTo>
                    <a:pt x="237" y="152"/>
                  </a:lnTo>
                  <a:lnTo>
                    <a:pt x="0" y="152"/>
                  </a:lnTo>
                  <a:lnTo>
                    <a:pt x="0" y="0"/>
                  </a:lnTo>
                  <a:lnTo>
                    <a:pt x="0" y="0"/>
                  </a:lnTo>
                  <a:close/>
                </a:path>
              </a:pathLst>
            </a:custGeom>
            <a:solidFill>
              <a:srgbClr val="404040"/>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grpSp>
      <p:sp>
        <p:nvSpPr>
          <p:cNvPr id="27" name="文本框 26"/>
          <p:cNvSpPr txBox="1"/>
          <p:nvPr/>
        </p:nvSpPr>
        <p:spPr>
          <a:xfrm>
            <a:off x="6395459" y="2538814"/>
            <a:ext cx="662361" cy="318100"/>
          </a:xfrm>
          <a:prstGeom prst="rect">
            <a:avLst/>
          </a:prstGeom>
          <a:noFill/>
          <a:effectLst/>
        </p:spPr>
        <p:txBody>
          <a:bodyPr wrap="none" rtlCol="0">
            <a:spAutoFit/>
          </a:bodyPr>
          <a:lstStyle/>
          <a:p>
            <a:pPr defTabSz="1218565" eaLnBrk="0" fontAlgn="base" hangingPunct="0">
              <a:spcBef>
                <a:spcPct val="0"/>
              </a:spcBef>
              <a:spcAft>
                <a:spcPct val="0"/>
              </a:spcAft>
            </a:pPr>
            <a:r>
              <a:rPr lang="en-US" altLang="zh-CN" sz="1465" dirty="0">
                <a:solidFill>
                  <a:schemeClr val="tx1">
                    <a:lumMod val="75000"/>
                    <a:lumOff val="25000"/>
                  </a:schemeClr>
                </a:solidFill>
                <a:cs typeface="+mn-ea"/>
                <a:sym typeface="+mn-lt"/>
              </a:rPr>
              <a:t>30/90</a:t>
            </a:r>
            <a:endParaRPr lang="zh-CN" altLang="en-US" sz="1465" dirty="0">
              <a:solidFill>
                <a:schemeClr val="tx1">
                  <a:lumMod val="75000"/>
                  <a:lumOff val="25000"/>
                </a:schemeClr>
              </a:solidFill>
              <a:cs typeface="+mn-ea"/>
              <a:sym typeface="+mn-lt"/>
            </a:endParaRPr>
          </a:p>
        </p:txBody>
      </p:sp>
      <p:sp>
        <p:nvSpPr>
          <p:cNvPr id="28" name="文本框 27"/>
          <p:cNvSpPr txBox="1"/>
          <p:nvPr/>
        </p:nvSpPr>
        <p:spPr>
          <a:xfrm>
            <a:off x="6395459" y="3199214"/>
            <a:ext cx="657552" cy="318100"/>
          </a:xfrm>
          <a:prstGeom prst="rect">
            <a:avLst/>
          </a:prstGeom>
          <a:noFill/>
          <a:effectLst/>
        </p:spPr>
        <p:txBody>
          <a:bodyPr wrap="none" rtlCol="0">
            <a:spAutoFit/>
          </a:bodyPr>
          <a:lstStyle/>
          <a:p>
            <a:pPr defTabSz="1218565" eaLnBrk="0" fontAlgn="base" hangingPunct="0">
              <a:spcBef>
                <a:spcPct val="0"/>
              </a:spcBef>
              <a:spcAft>
                <a:spcPct val="0"/>
              </a:spcAft>
            </a:pPr>
            <a:r>
              <a:rPr lang="en-US" altLang="zh-CN" sz="1465" dirty="0">
                <a:solidFill>
                  <a:schemeClr val="tx1">
                    <a:lumMod val="75000"/>
                    <a:lumOff val="25000"/>
                  </a:schemeClr>
                </a:solidFill>
                <a:cs typeface="+mn-ea"/>
                <a:sym typeface="+mn-lt"/>
              </a:rPr>
              <a:t>60/40</a:t>
            </a:r>
            <a:endParaRPr lang="zh-CN" altLang="en-US" sz="1465" dirty="0">
              <a:solidFill>
                <a:schemeClr val="tx1">
                  <a:lumMod val="75000"/>
                  <a:lumOff val="25000"/>
                </a:schemeClr>
              </a:solidFill>
              <a:cs typeface="+mn-ea"/>
              <a:sym typeface="+mn-lt"/>
            </a:endParaRPr>
          </a:p>
        </p:txBody>
      </p:sp>
      <p:sp>
        <p:nvSpPr>
          <p:cNvPr id="29" name="文本框 28"/>
          <p:cNvSpPr txBox="1"/>
          <p:nvPr/>
        </p:nvSpPr>
        <p:spPr>
          <a:xfrm>
            <a:off x="6395459" y="3859614"/>
            <a:ext cx="662361" cy="318100"/>
          </a:xfrm>
          <a:prstGeom prst="rect">
            <a:avLst/>
          </a:prstGeom>
          <a:noFill/>
          <a:effectLst/>
        </p:spPr>
        <p:txBody>
          <a:bodyPr wrap="none" rtlCol="0">
            <a:spAutoFit/>
          </a:bodyPr>
          <a:lstStyle/>
          <a:p>
            <a:pPr defTabSz="1218565" eaLnBrk="0" fontAlgn="base" hangingPunct="0">
              <a:spcBef>
                <a:spcPct val="0"/>
              </a:spcBef>
              <a:spcAft>
                <a:spcPct val="0"/>
              </a:spcAft>
            </a:pPr>
            <a:r>
              <a:rPr lang="en-US" altLang="zh-CN" sz="1465" dirty="0">
                <a:solidFill>
                  <a:schemeClr val="tx1">
                    <a:lumMod val="75000"/>
                    <a:lumOff val="25000"/>
                  </a:schemeClr>
                </a:solidFill>
                <a:cs typeface="+mn-ea"/>
                <a:sym typeface="+mn-lt"/>
              </a:rPr>
              <a:t>30/90</a:t>
            </a:r>
            <a:endParaRPr lang="zh-CN" altLang="en-US" sz="1465" dirty="0">
              <a:solidFill>
                <a:schemeClr val="tx1">
                  <a:lumMod val="75000"/>
                  <a:lumOff val="25000"/>
                </a:schemeClr>
              </a:solidFill>
              <a:cs typeface="+mn-ea"/>
              <a:sym typeface="+mn-lt"/>
            </a:endParaRPr>
          </a:p>
        </p:txBody>
      </p:sp>
      <p:sp>
        <p:nvSpPr>
          <p:cNvPr id="30" name="文本框 29"/>
          <p:cNvSpPr txBox="1"/>
          <p:nvPr/>
        </p:nvSpPr>
        <p:spPr>
          <a:xfrm>
            <a:off x="6395459" y="4540334"/>
            <a:ext cx="662361" cy="318100"/>
          </a:xfrm>
          <a:prstGeom prst="rect">
            <a:avLst/>
          </a:prstGeom>
          <a:noFill/>
          <a:effectLst/>
        </p:spPr>
        <p:txBody>
          <a:bodyPr wrap="none" rtlCol="0">
            <a:spAutoFit/>
          </a:bodyPr>
          <a:lstStyle/>
          <a:p>
            <a:pPr defTabSz="1218565" eaLnBrk="0" fontAlgn="base" hangingPunct="0">
              <a:spcBef>
                <a:spcPct val="0"/>
              </a:spcBef>
              <a:spcAft>
                <a:spcPct val="0"/>
              </a:spcAft>
            </a:pPr>
            <a:r>
              <a:rPr lang="en-US" altLang="zh-CN" sz="1465" dirty="0">
                <a:solidFill>
                  <a:schemeClr val="tx1">
                    <a:lumMod val="75000"/>
                    <a:lumOff val="25000"/>
                  </a:schemeClr>
                </a:solidFill>
                <a:cs typeface="+mn-ea"/>
                <a:sym typeface="+mn-lt"/>
              </a:rPr>
              <a:t>30/90</a:t>
            </a:r>
            <a:endParaRPr lang="zh-CN" altLang="en-US" sz="1465" dirty="0">
              <a:solidFill>
                <a:schemeClr val="tx1">
                  <a:lumMod val="75000"/>
                  <a:lumOff val="25000"/>
                </a:schemeClr>
              </a:solidFill>
              <a:cs typeface="+mn-ea"/>
              <a:sym typeface="+mn-lt"/>
            </a:endParaRPr>
          </a:p>
        </p:txBody>
      </p:sp>
      <p:sp>
        <p:nvSpPr>
          <p:cNvPr id="31" name="文本框 30"/>
          <p:cNvSpPr txBox="1"/>
          <p:nvPr/>
        </p:nvSpPr>
        <p:spPr>
          <a:xfrm>
            <a:off x="6395459" y="5221054"/>
            <a:ext cx="665567" cy="318100"/>
          </a:xfrm>
          <a:prstGeom prst="rect">
            <a:avLst/>
          </a:prstGeom>
          <a:noFill/>
          <a:effectLst/>
        </p:spPr>
        <p:txBody>
          <a:bodyPr wrap="none" rtlCol="0">
            <a:spAutoFit/>
          </a:bodyPr>
          <a:lstStyle/>
          <a:p>
            <a:pPr defTabSz="1218565" eaLnBrk="0" fontAlgn="base" hangingPunct="0">
              <a:spcBef>
                <a:spcPct val="0"/>
              </a:spcBef>
              <a:spcAft>
                <a:spcPct val="0"/>
              </a:spcAft>
            </a:pPr>
            <a:r>
              <a:rPr lang="en-US" altLang="zh-CN" sz="1465" dirty="0">
                <a:solidFill>
                  <a:schemeClr val="tx1">
                    <a:lumMod val="75000"/>
                    <a:lumOff val="25000"/>
                  </a:schemeClr>
                </a:solidFill>
                <a:cs typeface="+mn-ea"/>
                <a:sym typeface="+mn-lt"/>
              </a:rPr>
              <a:t>60/90</a:t>
            </a:r>
            <a:endParaRPr lang="zh-CN" altLang="en-US" sz="1465" dirty="0">
              <a:solidFill>
                <a:schemeClr val="tx1">
                  <a:lumMod val="75000"/>
                  <a:lumOff val="25000"/>
                </a:schemeClr>
              </a:solidFill>
              <a:cs typeface="+mn-ea"/>
              <a:sym typeface="+mn-lt"/>
            </a:endParaRPr>
          </a:p>
        </p:txBody>
      </p:sp>
      <p:sp>
        <p:nvSpPr>
          <p:cNvPr id="32" name="矩形 31"/>
          <p:cNvSpPr/>
          <p:nvPr/>
        </p:nvSpPr>
        <p:spPr>
          <a:xfrm>
            <a:off x="2424757" y="2214935"/>
            <a:ext cx="1029449" cy="256545"/>
          </a:xfrm>
          <a:prstGeom prst="rect">
            <a:avLst/>
          </a:prstGeom>
          <a:effectLst/>
        </p:spPr>
        <p:txBody>
          <a:bodyPr wrap="none">
            <a:spAutoFit/>
          </a:bodyPr>
          <a:lstStyle/>
          <a:p>
            <a:pPr defTabSz="1218565" eaLnBrk="0" fontAlgn="base" hangingPunct="0">
              <a:spcBef>
                <a:spcPct val="0"/>
              </a:spcBef>
              <a:spcAft>
                <a:spcPct val="0"/>
              </a:spcAft>
            </a:pPr>
            <a:r>
              <a:rPr lang="zh-CN" altLang="en-US" sz="1065" dirty="0" smtClean="0">
                <a:solidFill>
                  <a:schemeClr val="tx1">
                    <a:lumMod val="75000"/>
                    <a:lumOff val="25000"/>
                  </a:schemeClr>
                </a:solidFill>
                <a:cs typeface="+mn-ea"/>
                <a:sym typeface="+mn-lt"/>
              </a:rPr>
              <a:t>点击输入标题</a:t>
            </a:r>
            <a:endParaRPr lang="zh-CN" altLang="en-US" sz="2400" dirty="0">
              <a:solidFill>
                <a:schemeClr val="tx1">
                  <a:lumMod val="75000"/>
                  <a:lumOff val="25000"/>
                </a:schemeClr>
              </a:solidFill>
              <a:cs typeface="+mn-ea"/>
              <a:sym typeface="+mn-lt"/>
            </a:endParaRPr>
          </a:p>
        </p:txBody>
      </p:sp>
      <p:sp>
        <p:nvSpPr>
          <p:cNvPr id="33" name="矩形 32"/>
          <p:cNvSpPr/>
          <p:nvPr/>
        </p:nvSpPr>
        <p:spPr>
          <a:xfrm>
            <a:off x="3572837" y="2956615"/>
            <a:ext cx="1029449" cy="256545"/>
          </a:xfrm>
          <a:prstGeom prst="rect">
            <a:avLst/>
          </a:prstGeom>
          <a:effectLst/>
        </p:spPr>
        <p:txBody>
          <a:bodyPr wrap="none">
            <a:spAutoFit/>
          </a:bodyPr>
          <a:lstStyle/>
          <a:p>
            <a:pPr defTabSz="1218565" eaLnBrk="0" fontAlgn="base" hangingPunct="0">
              <a:spcBef>
                <a:spcPct val="0"/>
              </a:spcBef>
              <a:spcAft>
                <a:spcPct val="0"/>
              </a:spcAft>
            </a:pPr>
            <a:r>
              <a:rPr lang="zh-CN" altLang="en-US" sz="1065" dirty="0" smtClean="0">
                <a:solidFill>
                  <a:schemeClr val="tx1">
                    <a:lumMod val="75000"/>
                    <a:lumOff val="25000"/>
                  </a:schemeClr>
                </a:solidFill>
                <a:cs typeface="+mn-ea"/>
                <a:sym typeface="+mn-lt"/>
              </a:rPr>
              <a:t>点击输入标题</a:t>
            </a:r>
            <a:endParaRPr lang="zh-CN" altLang="en-US" sz="2400" dirty="0">
              <a:solidFill>
                <a:schemeClr val="tx1">
                  <a:lumMod val="75000"/>
                  <a:lumOff val="25000"/>
                </a:schemeClr>
              </a:solidFill>
              <a:cs typeface="+mn-ea"/>
              <a:sym typeface="+mn-lt"/>
            </a:endParaRPr>
          </a:p>
        </p:txBody>
      </p:sp>
      <p:sp>
        <p:nvSpPr>
          <p:cNvPr id="34" name="矩形 33"/>
          <p:cNvSpPr/>
          <p:nvPr/>
        </p:nvSpPr>
        <p:spPr>
          <a:xfrm>
            <a:off x="2231717" y="3617015"/>
            <a:ext cx="1029449" cy="256545"/>
          </a:xfrm>
          <a:prstGeom prst="rect">
            <a:avLst/>
          </a:prstGeom>
          <a:effectLst/>
        </p:spPr>
        <p:txBody>
          <a:bodyPr wrap="none">
            <a:spAutoFit/>
          </a:bodyPr>
          <a:lstStyle/>
          <a:p>
            <a:pPr defTabSz="1218565" eaLnBrk="0" fontAlgn="base" hangingPunct="0">
              <a:spcBef>
                <a:spcPct val="0"/>
              </a:spcBef>
              <a:spcAft>
                <a:spcPct val="0"/>
              </a:spcAft>
            </a:pPr>
            <a:r>
              <a:rPr lang="zh-CN" altLang="en-US" sz="1065" dirty="0" smtClean="0">
                <a:solidFill>
                  <a:schemeClr val="tx1">
                    <a:lumMod val="75000"/>
                    <a:lumOff val="25000"/>
                  </a:schemeClr>
                </a:solidFill>
                <a:cs typeface="+mn-ea"/>
                <a:sym typeface="+mn-lt"/>
              </a:rPr>
              <a:t>点击输入标题</a:t>
            </a:r>
            <a:endParaRPr lang="zh-CN" altLang="en-US" sz="2400" dirty="0">
              <a:solidFill>
                <a:schemeClr val="tx1">
                  <a:lumMod val="75000"/>
                  <a:lumOff val="25000"/>
                </a:schemeClr>
              </a:solidFill>
              <a:cs typeface="+mn-ea"/>
              <a:sym typeface="+mn-lt"/>
            </a:endParaRPr>
          </a:p>
        </p:txBody>
      </p:sp>
      <p:sp>
        <p:nvSpPr>
          <p:cNvPr id="35" name="矩形 34"/>
          <p:cNvSpPr/>
          <p:nvPr/>
        </p:nvSpPr>
        <p:spPr>
          <a:xfrm>
            <a:off x="1459557" y="4297735"/>
            <a:ext cx="1029449" cy="256545"/>
          </a:xfrm>
          <a:prstGeom prst="rect">
            <a:avLst/>
          </a:prstGeom>
          <a:effectLst/>
        </p:spPr>
        <p:txBody>
          <a:bodyPr wrap="none">
            <a:spAutoFit/>
          </a:bodyPr>
          <a:lstStyle/>
          <a:p>
            <a:pPr defTabSz="1218565" eaLnBrk="0" fontAlgn="base" hangingPunct="0">
              <a:spcBef>
                <a:spcPct val="0"/>
              </a:spcBef>
              <a:spcAft>
                <a:spcPct val="0"/>
              </a:spcAft>
            </a:pPr>
            <a:r>
              <a:rPr lang="zh-CN" altLang="en-US" sz="1065" dirty="0" smtClean="0">
                <a:solidFill>
                  <a:schemeClr val="tx1">
                    <a:lumMod val="75000"/>
                    <a:lumOff val="25000"/>
                  </a:schemeClr>
                </a:solidFill>
                <a:cs typeface="+mn-ea"/>
                <a:sym typeface="+mn-lt"/>
              </a:rPr>
              <a:t>点击输入标题</a:t>
            </a:r>
            <a:endParaRPr lang="zh-CN" altLang="en-US" sz="2400" dirty="0">
              <a:solidFill>
                <a:schemeClr val="tx1">
                  <a:lumMod val="75000"/>
                  <a:lumOff val="25000"/>
                </a:schemeClr>
              </a:solidFill>
              <a:cs typeface="+mn-ea"/>
              <a:sym typeface="+mn-lt"/>
            </a:endParaRPr>
          </a:p>
        </p:txBody>
      </p:sp>
      <p:sp>
        <p:nvSpPr>
          <p:cNvPr id="36" name="矩形 35"/>
          <p:cNvSpPr/>
          <p:nvPr/>
        </p:nvSpPr>
        <p:spPr>
          <a:xfrm>
            <a:off x="3674437" y="4968295"/>
            <a:ext cx="1029449" cy="256545"/>
          </a:xfrm>
          <a:prstGeom prst="rect">
            <a:avLst/>
          </a:prstGeom>
          <a:effectLst/>
        </p:spPr>
        <p:txBody>
          <a:bodyPr wrap="none">
            <a:spAutoFit/>
          </a:bodyPr>
          <a:lstStyle/>
          <a:p>
            <a:pPr defTabSz="1218565" eaLnBrk="0" fontAlgn="base" hangingPunct="0">
              <a:spcBef>
                <a:spcPct val="0"/>
              </a:spcBef>
              <a:spcAft>
                <a:spcPct val="0"/>
              </a:spcAft>
            </a:pPr>
            <a:r>
              <a:rPr lang="zh-CN" altLang="en-US" sz="1065" dirty="0" smtClean="0">
                <a:solidFill>
                  <a:schemeClr val="tx1">
                    <a:lumMod val="75000"/>
                    <a:lumOff val="25000"/>
                  </a:schemeClr>
                </a:solidFill>
                <a:cs typeface="+mn-ea"/>
                <a:sym typeface="+mn-lt"/>
              </a:rPr>
              <a:t>点击输入标题</a:t>
            </a:r>
            <a:endParaRPr lang="zh-CN" altLang="en-US" sz="2400" dirty="0">
              <a:solidFill>
                <a:schemeClr val="tx1">
                  <a:lumMod val="75000"/>
                  <a:lumOff val="25000"/>
                </a:schemeClr>
              </a:solidFill>
              <a:cs typeface="+mn-ea"/>
              <a:sym typeface="+mn-lt"/>
            </a:endParaRPr>
          </a:p>
        </p:txBody>
      </p:sp>
      <p:grpSp>
        <p:nvGrpSpPr>
          <p:cNvPr id="37" name="组合 36"/>
          <p:cNvGrpSpPr/>
          <p:nvPr/>
        </p:nvGrpSpPr>
        <p:grpSpPr>
          <a:xfrm>
            <a:off x="8023935" y="2513083"/>
            <a:ext cx="3516709" cy="2474301"/>
            <a:chOff x="6040811" y="2357252"/>
            <a:chExt cx="2637532" cy="1855725"/>
          </a:xfrm>
          <a:effectLst/>
        </p:grpSpPr>
        <p:sp>
          <p:nvSpPr>
            <p:cNvPr id="38" name="文本框 66"/>
            <p:cNvSpPr txBox="1">
              <a:spLocks noChangeArrowheads="1"/>
            </p:cNvSpPr>
            <p:nvPr/>
          </p:nvSpPr>
          <p:spPr bwMode="auto">
            <a:xfrm>
              <a:off x="6040812" y="2689900"/>
              <a:ext cx="2637531"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fontAlgn="base">
                <a:lnSpc>
                  <a:spcPct val="150000"/>
                </a:lnSpc>
                <a:spcBef>
                  <a:spcPct val="0"/>
                </a:spcBef>
                <a:spcAft>
                  <a:spcPct val="0"/>
                </a:spcAft>
              </a:pPr>
              <a:r>
                <a:rPr lang="zh-CN" altLang="en-US" sz="1200" dirty="0" smtClean="0">
                  <a:solidFill>
                    <a:schemeClr val="tx1">
                      <a:lumMod val="75000"/>
                      <a:lumOff val="25000"/>
                    </a:schemeClr>
                  </a:solidFill>
                  <a:latin typeface="+mn-ea"/>
                  <a:ea typeface="+mn-ea"/>
                  <a:cs typeface="+mn-ea"/>
                  <a:sym typeface="+mn-lt"/>
                </a:rPr>
                <a:t>您的内容打在这里，或者通过复制您的文本后，在此框中选择粘贴</a:t>
              </a:r>
              <a:r>
                <a:rPr lang="zh-CN" altLang="en-US" sz="1200" dirty="0">
                  <a:solidFill>
                    <a:schemeClr val="tx1">
                      <a:lumMod val="75000"/>
                      <a:lumOff val="25000"/>
                    </a:schemeClr>
                  </a:solidFill>
                  <a:latin typeface="+mn-ea"/>
                  <a:ea typeface="+mn-ea"/>
                  <a:cs typeface="+mn-ea"/>
                  <a:sym typeface="+mn-lt"/>
                </a:rPr>
                <a:t>您的内容打在这里，或者通过复制您的文本后，在此框中选择粘贴。</a:t>
              </a:r>
              <a:r>
                <a:rPr lang="en-US" altLang="zh-CN" sz="1200" dirty="0">
                  <a:solidFill>
                    <a:schemeClr val="tx1">
                      <a:lumMod val="75000"/>
                      <a:lumOff val="25000"/>
                    </a:schemeClr>
                  </a:solidFill>
                  <a:latin typeface="+mn-ea"/>
                  <a:ea typeface="+mn-ea"/>
                  <a:cs typeface="+mn-ea"/>
                  <a:sym typeface="+mn-lt"/>
                </a:rPr>
                <a:t> </a:t>
              </a:r>
              <a:endParaRPr lang="zh-CN" altLang="en-US" sz="1200" dirty="0">
                <a:solidFill>
                  <a:schemeClr val="tx1">
                    <a:lumMod val="75000"/>
                    <a:lumOff val="25000"/>
                  </a:schemeClr>
                </a:solidFill>
                <a:latin typeface="+mn-ea"/>
                <a:ea typeface="+mn-ea"/>
                <a:cs typeface="+mn-ea"/>
                <a:sym typeface="+mn-lt"/>
              </a:endParaRPr>
            </a:p>
          </p:txBody>
        </p:sp>
        <p:sp>
          <p:nvSpPr>
            <p:cNvPr id="39" name="矩形 38"/>
            <p:cNvSpPr/>
            <p:nvPr/>
          </p:nvSpPr>
          <p:spPr>
            <a:xfrm>
              <a:off x="6040812" y="2357252"/>
              <a:ext cx="1061829" cy="253915"/>
            </a:xfrm>
            <a:prstGeom prst="rect">
              <a:avLst/>
            </a:prstGeom>
          </p:spPr>
          <p:txBody>
            <a:bodyPr wrap="none">
              <a:spAutoFit/>
            </a:bodyPr>
            <a:lstStyle/>
            <a:p>
              <a:pPr defTabSz="1218565" eaLnBrk="0" fontAlgn="base" hangingPunct="0">
                <a:spcBef>
                  <a:spcPct val="0"/>
                </a:spcBef>
                <a:spcAft>
                  <a:spcPct val="0"/>
                </a:spcAft>
              </a:pPr>
              <a:r>
                <a:rPr lang="zh-CN" altLang="en-US" sz="1600" b="1" dirty="0" smtClean="0">
                  <a:solidFill>
                    <a:schemeClr val="tx1">
                      <a:lumMod val="75000"/>
                      <a:lumOff val="25000"/>
                    </a:schemeClr>
                  </a:solidFill>
                  <a:cs typeface="+mn-ea"/>
                  <a:sym typeface="+mn-lt"/>
                </a:rPr>
                <a:t>点击输入标题</a:t>
              </a:r>
              <a:endParaRPr lang="zh-CN" altLang="en-US" sz="4800" b="1" dirty="0">
                <a:solidFill>
                  <a:schemeClr val="tx1">
                    <a:lumMod val="75000"/>
                    <a:lumOff val="25000"/>
                  </a:schemeClr>
                </a:solidFill>
                <a:cs typeface="+mn-ea"/>
                <a:sym typeface="+mn-lt"/>
              </a:endParaRPr>
            </a:p>
          </p:txBody>
        </p:sp>
        <p:sp>
          <p:nvSpPr>
            <p:cNvPr id="40" name="文本框 66"/>
            <p:cNvSpPr txBox="1">
              <a:spLocks noChangeArrowheads="1"/>
            </p:cNvSpPr>
            <p:nvPr/>
          </p:nvSpPr>
          <p:spPr bwMode="auto">
            <a:xfrm>
              <a:off x="6040811" y="3520480"/>
              <a:ext cx="2527333"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fontAlgn="base">
                <a:lnSpc>
                  <a:spcPct val="150000"/>
                </a:lnSpc>
                <a:spcBef>
                  <a:spcPct val="0"/>
                </a:spcBef>
                <a:spcAft>
                  <a:spcPct val="0"/>
                </a:spcAft>
              </a:pPr>
              <a:r>
                <a:rPr lang="zh-CN" altLang="en-US" sz="1200" dirty="0" smtClean="0">
                  <a:solidFill>
                    <a:schemeClr val="tx1">
                      <a:lumMod val="75000"/>
                      <a:lumOff val="25000"/>
                    </a:schemeClr>
                  </a:solidFill>
                  <a:latin typeface="+mn-ea"/>
                  <a:ea typeface="+mn-ea"/>
                  <a:cs typeface="+mn-ea"/>
                  <a:sym typeface="+mn-lt"/>
                </a:rPr>
                <a:t>您的内容打在这里，或者通过复制您的文本后，在此框中选择粘贴</a:t>
              </a:r>
              <a:r>
                <a:rPr lang="zh-CN" altLang="en-US" sz="1200" dirty="0">
                  <a:solidFill>
                    <a:schemeClr val="tx1">
                      <a:lumMod val="75000"/>
                      <a:lumOff val="25000"/>
                    </a:schemeClr>
                  </a:solidFill>
                  <a:latin typeface="+mn-ea"/>
                  <a:ea typeface="+mn-ea"/>
                  <a:cs typeface="+mn-ea"/>
                  <a:sym typeface="+mn-lt"/>
                </a:rPr>
                <a:t>您的内容打在这里，或者通过复制您的文本后，在此框中选择粘贴。</a:t>
              </a:r>
              <a:r>
                <a:rPr lang="en-US" altLang="zh-CN" sz="1200" dirty="0">
                  <a:solidFill>
                    <a:schemeClr val="tx1">
                      <a:lumMod val="75000"/>
                      <a:lumOff val="25000"/>
                    </a:schemeClr>
                  </a:solidFill>
                  <a:latin typeface="+mn-ea"/>
                  <a:ea typeface="+mn-ea"/>
                  <a:cs typeface="+mn-ea"/>
                  <a:sym typeface="+mn-lt"/>
                </a:rPr>
                <a:t> </a:t>
              </a:r>
              <a:endParaRPr lang="zh-CN" altLang="en-US" sz="1200" dirty="0">
                <a:solidFill>
                  <a:schemeClr val="tx1">
                    <a:lumMod val="75000"/>
                    <a:lumOff val="25000"/>
                  </a:schemeClr>
                </a:solidFill>
                <a:latin typeface="+mn-ea"/>
                <a:ea typeface="+mn-ea"/>
                <a:cs typeface="+mn-ea"/>
                <a:sym typeface="+mn-lt"/>
              </a:endParaRPr>
            </a:p>
          </p:txBody>
        </p:sp>
      </p:grpSp>
      <p:sp>
        <p:nvSpPr>
          <p:cNvPr id="41" name="文本框 40"/>
          <p:cNvSpPr txBox="1"/>
          <p:nvPr/>
        </p:nvSpPr>
        <p:spPr>
          <a:xfrm>
            <a:off x="9286875" y="-1143000"/>
            <a:ext cx="877163" cy="369332"/>
          </a:xfrm>
          <a:prstGeom prst="rect">
            <a:avLst/>
          </a:prstGeom>
          <a:noFill/>
        </p:spPr>
        <p:txBody>
          <a:bodyPr wrap="none" rtlCol="0">
            <a:spAutoFit/>
          </a:bodyPr>
          <a:lstStyle/>
          <a:p>
            <a:r>
              <a:rPr lang="zh-CN" altLang="en-US" dirty="0" smtClean="0">
                <a:cs typeface="+mn-ea"/>
                <a:sym typeface="+mn-lt"/>
              </a:rPr>
              <a:t>延迟符</a:t>
            </a:r>
            <a:endParaRPr lang="zh-CN" altLang="en-US" dirty="0">
              <a:cs typeface="+mn-ea"/>
              <a:sym typeface="+mn-lt"/>
            </a:endParaRPr>
          </a:p>
        </p:txBody>
      </p:sp>
      <p:sp>
        <p:nvSpPr>
          <p:cNvPr id="3" name="文本占位符 2"/>
          <p:cNvSpPr>
            <a:spLocks noGrp="1"/>
          </p:cNvSpPr>
          <p:nvPr>
            <p:ph type="body" sz="quarter" idx="10"/>
          </p:nvPr>
        </p:nvSpPr>
        <p:spPr/>
        <p:txBody>
          <a:bodyPr/>
          <a:lstStyle/>
          <a:p>
            <a:r>
              <a:rPr lang="zh-CN" altLang="en-US" dirty="0"/>
              <a:t>点击输入标题内容</a:t>
            </a:r>
          </a:p>
        </p:txBody>
      </p:sp>
      <p:sp>
        <p:nvSpPr>
          <p:cNvPr id="2" name="灯片编号占位符 1"/>
          <p:cNvSpPr>
            <a:spLocks noGrp="1"/>
          </p:cNvSpPr>
          <p:nvPr>
            <p:ph type="sldNum" sz="quarter" idx="12"/>
          </p:nvPr>
        </p:nvSpPr>
        <p:spPr/>
        <p:txBody>
          <a:bodyPr/>
          <a:lstStyle/>
          <a:p>
            <a:fld id="{12F8BE05-2ABC-48F8-81A4-69F4E5C27070}" type="slidenum">
              <a:rPr lang="zh-CN" altLang="en-US" smtClean="0"/>
              <a:pPr/>
              <a:t>21</a:t>
            </a:fld>
            <a:endParaRPr lang="zh-CN" altLang="en-US"/>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1000"/>
                                        <p:tgtEl>
                                          <p:spTgt spid="32"/>
                                        </p:tgtEl>
                                      </p:cBhvr>
                                    </p:animEffect>
                                    <p:anim calcmode="lin" valueType="num">
                                      <p:cBhvr>
                                        <p:cTn id="58" dur="1000" fill="hold"/>
                                        <p:tgtEl>
                                          <p:spTgt spid="32"/>
                                        </p:tgtEl>
                                        <p:attrNameLst>
                                          <p:attrName>ppt_x</p:attrName>
                                        </p:attrNameLst>
                                      </p:cBhvr>
                                      <p:tavLst>
                                        <p:tav tm="0">
                                          <p:val>
                                            <p:strVal val="#ppt_x"/>
                                          </p:val>
                                        </p:tav>
                                        <p:tav tm="100000">
                                          <p:val>
                                            <p:strVal val="#ppt_x"/>
                                          </p:val>
                                        </p:tav>
                                      </p:tavLst>
                                    </p:anim>
                                    <p:anim calcmode="lin" valueType="num">
                                      <p:cBhvr>
                                        <p:cTn id="59" dur="1000" fill="hold"/>
                                        <p:tgtEl>
                                          <p:spTgt spid="3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1000"/>
                                        <p:tgtEl>
                                          <p:spTgt spid="33"/>
                                        </p:tgtEl>
                                      </p:cBhvr>
                                    </p:animEffect>
                                    <p:anim calcmode="lin" valueType="num">
                                      <p:cBhvr>
                                        <p:cTn id="63" dur="1000" fill="hold"/>
                                        <p:tgtEl>
                                          <p:spTgt spid="33"/>
                                        </p:tgtEl>
                                        <p:attrNameLst>
                                          <p:attrName>ppt_x</p:attrName>
                                        </p:attrNameLst>
                                      </p:cBhvr>
                                      <p:tavLst>
                                        <p:tav tm="0">
                                          <p:val>
                                            <p:strVal val="#ppt_x"/>
                                          </p:val>
                                        </p:tav>
                                        <p:tav tm="100000">
                                          <p:val>
                                            <p:strVal val="#ppt_x"/>
                                          </p:val>
                                        </p:tav>
                                      </p:tavLst>
                                    </p:anim>
                                    <p:anim calcmode="lin" valueType="num">
                                      <p:cBhvr>
                                        <p:cTn id="64" dur="1000" fill="hold"/>
                                        <p:tgtEl>
                                          <p:spTgt spid="3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1000"/>
                                        <p:tgtEl>
                                          <p:spTgt spid="35"/>
                                        </p:tgtEl>
                                      </p:cBhvr>
                                    </p:animEffect>
                                    <p:anim calcmode="lin" valueType="num">
                                      <p:cBhvr>
                                        <p:cTn id="73" dur="1000" fill="hold"/>
                                        <p:tgtEl>
                                          <p:spTgt spid="35"/>
                                        </p:tgtEl>
                                        <p:attrNameLst>
                                          <p:attrName>ppt_x</p:attrName>
                                        </p:attrNameLst>
                                      </p:cBhvr>
                                      <p:tavLst>
                                        <p:tav tm="0">
                                          <p:val>
                                            <p:strVal val="#ppt_x"/>
                                          </p:val>
                                        </p:tav>
                                        <p:tav tm="100000">
                                          <p:val>
                                            <p:strVal val="#ppt_x"/>
                                          </p:val>
                                        </p:tav>
                                      </p:tavLst>
                                    </p:anim>
                                    <p:anim calcmode="lin" valueType="num">
                                      <p:cBhvr>
                                        <p:cTn id="74" dur="1000" fill="hold"/>
                                        <p:tgtEl>
                                          <p:spTgt spid="3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2" presetClass="entr" presetSubtype="1" fill="hold" nodeType="click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p:tgtEl>
                                          <p:spTgt spid="37"/>
                                        </p:tgtEl>
                                        <p:attrNameLst>
                                          <p:attrName>ppt_y</p:attrName>
                                        </p:attrNameLst>
                                      </p:cBhvr>
                                      <p:tavLst>
                                        <p:tav tm="0">
                                          <p:val>
                                            <p:strVal val="#ppt_y-#ppt_h*1.125000"/>
                                          </p:val>
                                        </p:tav>
                                        <p:tav tm="100000">
                                          <p:val>
                                            <p:strVal val="#ppt_y"/>
                                          </p:val>
                                        </p:tav>
                                      </p:tavLst>
                                    </p:anim>
                                    <p:animEffect transition="in" filter="wipe(down)">
                                      <p:cBhvr>
                                        <p:cTn id="85" dur="500"/>
                                        <p:tgtEl>
                                          <p:spTgt spid="3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wipe(down)">
                                      <p:cBhvr>
                                        <p:cTn id="9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5" name="图表 7"/>
          <p:cNvGraphicFramePr>
            <a:graphicFrameLocks/>
          </p:cNvGraphicFramePr>
          <p:nvPr/>
        </p:nvGraphicFramePr>
        <p:xfrm>
          <a:off x="1339850" y="1371600"/>
          <a:ext cx="9399588" cy="5033963"/>
        </p:xfrm>
        <a:graphic>
          <a:graphicData uri="http://schemas.openxmlformats.org/presentationml/2006/ole">
            <p:oleObj spid="_x0000_s1041" name="工作表" r:id="rId4" imgW="9401040" imgH="5029200" progId="">
              <p:embed/>
            </p:oleObj>
          </a:graphicData>
        </a:graphic>
      </p:graphicFrame>
      <p:sp>
        <p:nvSpPr>
          <p:cNvPr id="2" name="文本占位符 1"/>
          <p:cNvSpPr>
            <a:spLocks noGrp="1"/>
          </p:cNvSpPr>
          <p:nvPr>
            <p:ph type="body" sz="quarter" idx="10"/>
          </p:nvPr>
        </p:nvSpPr>
        <p:spPr/>
        <p:txBody>
          <a:bodyPr/>
          <a:lstStyle/>
          <a:p>
            <a:r>
              <a:rPr lang="zh-CN" altLang="en-US" dirty="0"/>
              <a:t>点击输入标题内容</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wipe(left)">
                                      <p:cBhvr>
                                        <p:cTn id="7"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07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7"/>
          <p:cNvGraphicFramePr/>
          <p:nvPr/>
        </p:nvGraphicFramePr>
        <p:xfrm>
          <a:off x="5302250" y="1296988"/>
          <a:ext cx="7496175" cy="4992687"/>
        </p:xfrm>
        <a:graphic>
          <a:graphicData uri="http://schemas.openxmlformats.org/drawingml/2006/chart">
            <c:chart xmlns:c="http://schemas.openxmlformats.org/drawingml/2006/chart" xmlns:r="http://schemas.openxmlformats.org/officeDocument/2006/relationships" r:id="rId3"/>
          </a:graphicData>
        </a:graphic>
      </p:graphicFrame>
      <p:sp>
        <p:nvSpPr>
          <p:cNvPr id="33798" name="矩形 8"/>
          <p:cNvSpPr>
            <a:spLocks noChangeArrowheads="1"/>
          </p:cNvSpPr>
          <p:nvPr/>
        </p:nvSpPr>
        <p:spPr bwMode="auto">
          <a:xfrm>
            <a:off x="1739900" y="1854200"/>
            <a:ext cx="4827588" cy="1061829"/>
          </a:xfrm>
          <a:prstGeom prst="rect">
            <a:avLst/>
          </a:prstGeom>
          <a:noFill/>
          <a:effectLst/>
        </p:spPr>
        <p:txBody>
          <a:bodyPr wrap="square" rtlCol="0">
            <a:spAutoFit/>
          </a:bodyPr>
          <a:lstStyle/>
          <a:p>
            <a:pPr>
              <a:lnSpc>
                <a:spcPct val="150000"/>
              </a:lnSpc>
            </a:pPr>
            <a:r>
              <a:rPr lang="zh-CN" altLang="en-US" sz="1400" dirty="0">
                <a:solidFill>
                  <a:schemeClr val="tx1">
                    <a:lumMod val="75000"/>
                    <a:lumOff val="25000"/>
                  </a:schemeClr>
                </a:solidFill>
                <a:cs typeface="+mn-ea"/>
                <a:sym typeface="+mn-lt"/>
              </a:rPr>
              <a:t>您的内容打在这里，或者通过复制您的文本后，在此框中选择粘您的内容打在这里，或者通过复制您的文本后，在此框中选择粘</a:t>
            </a:r>
          </a:p>
        </p:txBody>
      </p:sp>
      <p:sp>
        <p:nvSpPr>
          <p:cNvPr id="10" name="圆角矩形 9"/>
          <p:cNvSpPr/>
          <p:nvPr/>
        </p:nvSpPr>
        <p:spPr>
          <a:xfrm>
            <a:off x="841829" y="3657187"/>
            <a:ext cx="765146" cy="456937"/>
          </a:xfrm>
          <a:prstGeom prst="roundRect">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75000"/>
                    <a:lumOff val="25000"/>
                  </a:schemeClr>
                </a:solidFill>
                <a:sym typeface="+mn-lt"/>
              </a:rPr>
              <a:t>24%</a:t>
            </a:r>
            <a:endParaRPr lang="zh-CN" altLang="en-US" sz="2000" dirty="0">
              <a:solidFill>
                <a:schemeClr val="tx1">
                  <a:lumMod val="75000"/>
                  <a:lumOff val="25000"/>
                </a:schemeClr>
              </a:solidFill>
              <a:sym typeface="+mn-lt"/>
            </a:endParaRPr>
          </a:p>
        </p:txBody>
      </p:sp>
      <p:sp>
        <p:nvSpPr>
          <p:cNvPr id="33800" name="矩形 10"/>
          <p:cNvSpPr>
            <a:spLocks noChangeArrowheads="1"/>
          </p:cNvSpPr>
          <p:nvPr/>
        </p:nvSpPr>
        <p:spPr bwMode="auto">
          <a:xfrm>
            <a:off x="1739900" y="3505200"/>
            <a:ext cx="4827588" cy="376385"/>
          </a:xfrm>
          <a:prstGeom prst="rect">
            <a:avLst/>
          </a:prstGeom>
          <a:noFill/>
          <a:effectLst/>
        </p:spPr>
        <p:txBody>
          <a:bodyPr wrap="square" rtlCol="0">
            <a:spAutoFit/>
          </a:bodyPr>
          <a:lstStyle/>
          <a:p>
            <a:pPr>
              <a:lnSpc>
                <a:spcPct val="150000"/>
              </a:lnSpc>
            </a:pPr>
            <a:r>
              <a:rPr lang="zh-CN" altLang="en-US" sz="1400" dirty="0" smtClean="0">
                <a:solidFill>
                  <a:schemeClr val="tx1">
                    <a:lumMod val="75000"/>
                    <a:lumOff val="25000"/>
                  </a:schemeClr>
                </a:solidFill>
                <a:cs typeface="+mn-ea"/>
                <a:sym typeface="+mn-lt"/>
              </a:rPr>
              <a:t> 亮亮图文旗舰店</a:t>
            </a:r>
            <a:r>
              <a:rPr lang="en-US" altLang="zh-CN" sz="1400" dirty="0" smtClean="0">
                <a:solidFill>
                  <a:schemeClr val="tx1">
                    <a:lumMod val="75000"/>
                    <a:lumOff val="25000"/>
                  </a:schemeClr>
                </a:solidFill>
                <a:cs typeface="+mn-ea"/>
                <a:sym typeface="+mn-lt"/>
              </a:rPr>
              <a:t>https://liangliangtuwen.tmall.com</a:t>
            </a:r>
            <a:endParaRPr lang="en-US" altLang="zh-CN" sz="1400" dirty="0">
              <a:solidFill>
                <a:schemeClr val="tx1">
                  <a:lumMod val="75000"/>
                  <a:lumOff val="25000"/>
                </a:schemeClr>
              </a:solidFill>
              <a:cs typeface="+mn-ea"/>
              <a:sym typeface="+mn-lt"/>
            </a:endParaRPr>
          </a:p>
        </p:txBody>
      </p:sp>
      <p:sp>
        <p:nvSpPr>
          <p:cNvPr id="12" name="圆角矩形 11"/>
          <p:cNvSpPr/>
          <p:nvPr/>
        </p:nvSpPr>
        <p:spPr>
          <a:xfrm>
            <a:off x="841829" y="5322877"/>
            <a:ext cx="765146" cy="456937"/>
          </a:xfrm>
          <a:prstGeom prst="roundRect">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75000"/>
                    <a:lumOff val="25000"/>
                  </a:schemeClr>
                </a:solidFill>
                <a:sym typeface="+mn-lt"/>
              </a:rPr>
              <a:t>12%</a:t>
            </a:r>
            <a:endParaRPr lang="zh-CN" altLang="en-US" sz="2000" dirty="0">
              <a:solidFill>
                <a:schemeClr val="tx1">
                  <a:lumMod val="75000"/>
                  <a:lumOff val="25000"/>
                </a:schemeClr>
              </a:solidFill>
              <a:sym typeface="+mn-lt"/>
            </a:endParaRPr>
          </a:p>
        </p:txBody>
      </p:sp>
      <p:sp>
        <p:nvSpPr>
          <p:cNvPr id="33802" name="矩形 12"/>
          <p:cNvSpPr>
            <a:spLocks noChangeArrowheads="1"/>
          </p:cNvSpPr>
          <p:nvPr/>
        </p:nvSpPr>
        <p:spPr bwMode="auto">
          <a:xfrm>
            <a:off x="1739900" y="5156200"/>
            <a:ext cx="4827588" cy="1061829"/>
          </a:xfrm>
          <a:prstGeom prst="rect">
            <a:avLst/>
          </a:prstGeom>
          <a:noFill/>
          <a:effectLst/>
        </p:spPr>
        <p:txBody>
          <a:bodyPr wrap="square" rtlCol="0">
            <a:spAutoFit/>
          </a:bodyPr>
          <a:lstStyle/>
          <a:p>
            <a:pPr>
              <a:lnSpc>
                <a:spcPct val="150000"/>
              </a:lnSpc>
            </a:pPr>
            <a:r>
              <a:rPr lang="zh-CN" altLang="en-US" sz="1400" dirty="0">
                <a:solidFill>
                  <a:schemeClr val="tx1">
                    <a:lumMod val="75000"/>
                    <a:lumOff val="25000"/>
                  </a:schemeClr>
                </a:solidFill>
                <a:cs typeface="+mn-ea"/>
                <a:sym typeface="+mn-lt"/>
              </a:rPr>
              <a:t>您的内容打在这里，或者通过复制您的文本后，在此框中选择粘您的内容打在这里，或者通过复制您的文本后，在此框中选择粘</a:t>
            </a:r>
          </a:p>
        </p:txBody>
      </p:sp>
      <p:sp>
        <p:nvSpPr>
          <p:cNvPr id="14" name="圆角矩形 13"/>
          <p:cNvSpPr/>
          <p:nvPr/>
        </p:nvSpPr>
        <p:spPr>
          <a:xfrm>
            <a:off x="841829" y="1991497"/>
            <a:ext cx="765146" cy="456937"/>
          </a:xfrm>
          <a:prstGeom prst="roundRect">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75000"/>
                    <a:lumOff val="25000"/>
                  </a:schemeClr>
                </a:solidFill>
                <a:sym typeface="+mn-lt"/>
              </a:rPr>
              <a:t>64%</a:t>
            </a:r>
            <a:endParaRPr lang="zh-CN" altLang="en-US" sz="2000" dirty="0">
              <a:solidFill>
                <a:schemeClr val="tx1">
                  <a:lumMod val="75000"/>
                  <a:lumOff val="25000"/>
                </a:schemeClr>
              </a:solidFill>
              <a:sym typeface="+mn-lt"/>
            </a:endParaRPr>
          </a:p>
        </p:txBody>
      </p:sp>
      <p:sp>
        <p:nvSpPr>
          <p:cNvPr id="3" name="文本占位符 2"/>
          <p:cNvSpPr>
            <a:spLocks noGrp="1"/>
          </p:cNvSpPr>
          <p:nvPr>
            <p:ph type="body" sz="quarter" idx="10"/>
          </p:nvPr>
        </p:nvSpPr>
        <p:spPr/>
        <p:txBody>
          <a:bodyPr/>
          <a:lstStyle/>
          <a:p>
            <a:r>
              <a:rPr lang="zh-CN" altLang="en-US" dirty="0"/>
              <a:t>点击输入标题内容</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 calcmode="lin" valueType="num">
                                      <p:cBhvr>
                                        <p:cTn id="7" dur="500" fill="hold"/>
                                        <p:tgtEl>
                                          <p:spTgt spid="2">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9" dur="500"/>
                                        <p:tgtEl>
                                          <p:spTgt spid="2">
                                            <p:graphicEl>
                                              <a:chart seriesIdx="-3" categoryIdx="-3" bldStep="gridLegend"/>
                                            </p:graphic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graphicEl>
                                              <a:chart seriesIdx="-4" categoryIdx="0" bldStep="category"/>
                                            </p:graphicEl>
                                          </p:spTgt>
                                        </p:tgtEl>
                                        <p:attrNameLst>
                                          <p:attrName>style.visibility</p:attrName>
                                        </p:attrNameLst>
                                      </p:cBhvr>
                                      <p:to>
                                        <p:strVal val="visible"/>
                                      </p:to>
                                    </p:set>
                                    <p:anim calcmode="lin" valueType="num">
                                      <p:cBhvr>
                                        <p:cTn id="13" dur="500" fill="hold"/>
                                        <p:tgtEl>
                                          <p:spTgt spid="2">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4" dur="500" fill="hold"/>
                                        <p:tgtEl>
                                          <p:spTgt spid="2">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5" dur="500"/>
                                        <p:tgtEl>
                                          <p:spTgt spid="2">
                                            <p:graphicEl>
                                              <a:chart seriesIdx="-4" categoryIdx="0" bldStep="category"/>
                                            </p:graphic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
                                            <p:graphicEl>
                                              <a:chart seriesIdx="-4" categoryIdx="1" bldStep="category"/>
                                            </p:graphicEl>
                                          </p:spTgt>
                                        </p:tgtEl>
                                        <p:attrNameLst>
                                          <p:attrName>style.visibility</p:attrName>
                                        </p:attrNameLst>
                                      </p:cBhvr>
                                      <p:to>
                                        <p:strVal val="visible"/>
                                      </p:to>
                                    </p:set>
                                    <p:anim calcmode="lin" valueType="num">
                                      <p:cBhvr>
                                        <p:cTn id="19" dur="500" fill="hold"/>
                                        <p:tgtEl>
                                          <p:spTgt spid="2">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chart seriesIdx="-4" categoryIdx="1" bldStep="category"/>
                                            </p:graphic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
                                            <p:graphicEl>
                                              <a:chart seriesIdx="-4" categoryIdx="2" bldStep="category"/>
                                            </p:graphicEl>
                                          </p:spTgt>
                                        </p:tgtEl>
                                        <p:attrNameLst>
                                          <p:attrName>style.visibility</p:attrName>
                                        </p:attrNameLst>
                                      </p:cBhvr>
                                      <p:to>
                                        <p:strVal val="visible"/>
                                      </p:to>
                                    </p:set>
                                    <p:anim calcmode="lin" valueType="num">
                                      <p:cBhvr>
                                        <p:cTn id="25" dur="500" fill="hold"/>
                                        <p:tgtEl>
                                          <p:spTgt spid="2">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27" dur="500"/>
                                        <p:tgtEl>
                                          <p:spTgt spid="2">
                                            <p:graphicEl>
                                              <a:chart seriesIdx="-4" categoryIdx="2" bldStep="category"/>
                                            </p:graphicEl>
                                          </p:spTgt>
                                        </p:tgtEl>
                                      </p:cBhvr>
                                    </p:animEffect>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33798"/>
                                        </p:tgtEl>
                                        <p:attrNameLst>
                                          <p:attrName>style.visibility</p:attrName>
                                        </p:attrNameLst>
                                      </p:cBhvr>
                                      <p:to>
                                        <p:strVal val="visible"/>
                                      </p:to>
                                    </p:set>
                                    <p:anim calcmode="lin" valueType="num">
                                      <p:cBhvr additive="base">
                                        <p:cTn id="31" dur="500" fill="hold"/>
                                        <p:tgtEl>
                                          <p:spTgt spid="33798"/>
                                        </p:tgtEl>
                                        <p:attrNameLst>
                                          <p:attrName>ppt_x</p:attrName>
                                        </p:attrNameLst>
                                      </p:cBhvr>
                                      <p:tavLst>
                                        <p:tav tm="0">
                                          <p:val>
                                            <p:strVal val="0-#ppt_w/2"/>
                                          </p:val>
                                        </p:tav>
                                        <p:tav tm="100000">
                                          <p:val>
                                            <p:strVal val="#ppt_x"/>
                                          </p:val>
                                        </p:tav>
                                      </p:tavLst>
                                    </p:anim>
                                    <p:anim calcmode="lin" valueType="num">
                                      <p:cBhvr additive="base">
                                        <p:cTn id="32" dur="500" fill="hold"/>
                                        <p:tgtEl>
                                          <p:spTgt spid="3379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3800"/>
                                        </p:tgtEl>
                                        <p:attrNameLst>
                                          <p:attrName>style.visibility</p:attrName>
                                        </p:attrNameLst>
                                      </p:cBhvr>
                                      <p:to>
                                        <p:strVal val="visible"/>
                                      </p:to>
                                    </p:set>
                                    <p:anim calcmode="lin" valueType="num">
                                      <p:cBhvr additive="base">
                                        <p:cTn id="39" dur="500" fill="hold"/>
                                        <p:tgtEl>
                                          <p:spTgt spid="33800"/>
                                        </p:tgtEl>
                                        <p:attrNameLst>
                                          <p:attrName>ppt_x</p:attrName>
                                        </p:attrNameLst>
                                      </p:cBhvr>
                                      <p:tavLst>
                                        <p:tav tm="0">
                                          <p:val>
                                            <p:strVal val="0-#ppt_w/2"/>
                                          </p:val>
                                        </p:tav>
                                        <p:tav tm="100000">
                                          <p:val>
                                            <p:strVal val="#ppt_x"/>
                                          </p:val>
                                        </p:tav>
                                      </p:tavLst>
                                    </p:anim>
                                    <p:anim calcmode="lin" valueType="num">
                                      <p:cBhvr additive="base">
                                        <p:cTn id="40" dur="500" fill="hold"/>
                                        <p:tgtEl>
                                          <p:spTgt spid="3380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3802"/>
                                        </p:tgtEl>
                                        <p:attrNameLst>
                                          <p:attrName>style.visibility</p:attrName>
                                        </p:attrNameLst>
                                      </p:cBhvr>
                                      <p:to>
                                        <p:strVal val="visible"/>
                                      </p:to>
                                    </p:set>
                                    <p:anim calcmode="lin" valueType="num">
                                      <p:cBhvr additive="base">
                                        <p:cTn id="47" dur="500" fill="hold"/>
                                        <p:tgtEl>
                                          <p:spTgt spid="33802"/>
                                        </p:tgtEl>
                                        <p:attrNameLst>
                                          <p:attrName>ppt_x</p:attrName>
                                        </p:attrNameLst>
                                      </p:cBhvr>
                                      <p:tavLst>
                                        <p:tav tm="0">
                                          <p:val>
                                            <p:strVal val="0-#ppt_w/2"/>
                                          </p:val>
                                        </p:tav>
                                        <p:tav tm="100000">
                                          <p:val>
                                            <p:strVal val="#ppt_x"/>
                                          </p:val>
                                        </p:tav>
                                      </p:tavLst>
                                    </p:anim>
                                    <p:anim calcmode="lin" valueType="num">
                                      <p:cBhvr additive="base">
                                        <p:cTn id="48" dur="500" fill="hold"/>
                                        <p:tgtEl>
                                          <p:spTgt spid="3380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0-#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p:bldSub>
      </p:bldGraphic>
      <p:bldP spid="33798" grpId="0"/>
      <p:bldP spid="10" grpId="0" animBg="1"/>
      <p:bldP spid="33800" grpId="0"/>
      <p:bldP spid="12" grpId="0" animBg="1"/>
      <p:bldP spid="33802" grpId="0"/>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9286875" y="-1143000"/>
            <a:ext cx="877163" cy="369332"/>
          </a:xfrm>
          <a:prstGeom prst="rect">
            <a:avLst/>
          </a:prstGeom>
          <a:noFill/>
        </p:spPr>
        <p:txBody>
          <a:bodyPr wrap="none" rtlCol="0">
            <a:spAutoFit/>
          </a:bodyPr>
          <a:lstStyle/>
          <a:p>
            <a:r>
              <a:rPr lang="zh-CN" altLang="en-US" dirty="0" smtClean="0">
                <a:cs typeface="+mn-ea"/>
                <a:sym typeface="+mn-lt"/>
              </a:rPr>
              <a:t>延迟符</a:t>
            </a:r>
            <a:endParaRPr lang="zh-CN" altLang="en-US" dirty="0">
              <a:cs typeface="+mn-ea"/>
              <a:sym typeface="+mn-lt"/>
            </a:endParaRPr>
          </a:p>
        </p:txBody>
      </p:sp>
      <p:sp>
        <p:nvSpPr>
          <p:cNvPr id="2" name="文本占位符 1"/>
          <p:cNvSpPr>
            <a:spLocks noGrp="1"/>
          </p:cNvSpPr>
          <p:nvPr>
            <p:ph type="body" sz="quarter" idx="10"/>
          </p:nvPr>
        </p:nvSpPr>
        <p:spPr/>
        <p:txBody>
          <a:bodyPr/>
          <a:lstStyle/>
          <a:p>
            <a:r>
              <a:rPr lang="en-US" altLang="zh-CN" dirty="0" smtClean="0"/>
              <a:t>4</a:t>
            </a:r>
            <a:endParaRPr lang="zh-CN" altLang="en-US" dirty="0"/>
          </a:p>
        </p:txBody>
      </p:sp>
      <p:sp>
        <p:nvSpPr>
          <p:cNvPr id="3" name="文本占位符 2"/>
          <p:cNvSpPr>
            <a:spLocks noGrp="1"/>
          </p:cNvSpPr>
          <p:nvPr>
            <p:ph type="body" sz="quarter" idx="11"/>
          </p:nvPr>
        </p:nvSpPr>
        <p:spPr/>
        <p:txBody>
          <a:bodyPr/>
          <a:lstStyle/>
          <a:p>
            <a:r>
              <a:rPr lang="zh-CN" altLang="en-US" dirty="0" smtClean="0">
                <a:solidFill>
                  <a:schemeClr val="tx1">
                    <a:lumMod val="75000"/>
                    <a:lumOff val="25000"/>
                  </a:schemeClr>
                </a:solidFill>
              </a:rPr>
              <a:t>点击输入第</a:t>
            </a:r>
            <a:r>
              <a:rPr lang="zh-CN" altLang="en-US" dirty="0"/>
              <a:t>四</a:t>
            </a:r>
            <a:r>
              <a:rPr lang="zh-CN" altLang="en-US" dirty="0" smtClean="0">
                <a:solidFill>
                  <a:schemeClr val="tx1">
                    <a:lumMod val="75000"/>
                    <a:lumOff val="25000"/>
                  </a:schemeClr>
                </a:solidFill>
              </a:rPr>
              <a:t>章节标题内容</a:t>
            </a:r>
            <a:endParaRPr lang="zh-CN" altLang="en-US" dirty="0">
              <a:solidFill>
                <a:schemeClr val="tx1">
                  <a:lumMod val="75000"/>
                  <a:lumOff val="25000"/>
                </a:schemeClr>
              </a:solidFill>
            </a:endParaRPr>
          </a:p>
        </p:txBody>
      </p:sp>
      <p:sp>
        <p:nvSpPr>
          <p:cNvPr id="5" name="文本占位符 4"/>
          <p:cNvSpPr>
            <a:spLocks noGrp="1"/>
          </p:cNvSpPr>
          <p:nvPr>
            <p:ph type="body" sz="quarter" idx="12"/>
          </p:nvPr>
        </p:nvSpPr>
        <p:spPr/>
        <p:txBody>
          <a:bodyPr/>
          <a:lstStyle/>
          <a:p>
            <a:r>
              <a:rPr lang="zh-CN" altLang="en-US" dirty="0">
                <a:solidFill>
                  <a:schemeClr val="tx1">
                    <a:lumMod val="75000"/>
                    <a:lumOff val="25000"/>
                  </a:schemeClr>
                </a:solidFill>
              </a:rPr>
              <a:t>这里可以输入一下简单的概括性的内容文字，用户可以在投影机或者计算机上进行演示，也可以用户可以在投影机或者计算机上进行演示这里可以输入一下简单的概括性的内容</a:t>
            </a:r>
            <a:r>
              <a:rPr lang="zh-CN" altLang="en-US" dirty="0" smtClean="0">
                <a:solidFill>
                  <a:schemeClr val="tx1">
                    <a:lumMod val="75000"/>
                    <a:lumOff val="25000"/>
                  </a:schemeClr>
                </a:solidFill>
              </a:rPr>
              <a:t>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849623" y="2222198"/>
            <a:ext cx="2126512" cy="2126512"/>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8" name="Arc 7"/>
          <p:cNvSpPr/>
          <p:nvPr/>
        </p:nvSpPr>
        <p:spPr>
          <a:xfrm>
            <a:off x="6093783" y="2205161"/>
            <a:ext cx="2126512" cy="2126512"/>
          </a:xfrm>
          <a:prstGeom prst="arc">
            <a:avLst>
              <a:gd name="adj1" fmla="val 16200000"/>
              <a:gd name="adj2" fmla="val 10700215"/>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9" name="Oval 8"/>
          <p:cNvSpPr/>
          <p:nvPr/>
        </p:nvSpPr>
        <p:spPr>
          <a:xfrm>
            <a:off x="3971703" y="2222198"/>
            <a:ext cx="2126512" cy="2126512"/>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2" name="Oval 11"/>
          <p:cNvSpPr/>
          <p:nvPr/>
        </p:nvSpPr>
        <p:spPr>
          <a:xfrm>
            <a:off x="8215863" y="2205161"/>
            <a:ext cx="2126512" cy="2126512"/>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23" name="Oval 22"/>
          <p:cNvSpPr/>
          <p:nvPr/>
        </p:nvSpPr>
        <p:spPr>
          <a:xfrm>
            <a:off x="2464096" y="2838886"/>
            <a:ext cx="893135" cy="893135"/>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24" name="Oval 23"/>
          <p:cNvSpPr/>
          <p:nvPr/>
        </p:nvSpPr>
        <p:spPr>
          <a:xfrm>
            <a:off x="6706039" y="2838886"/>
            <a:ext cx="893135" cy="893135"/>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25" name="Oval 24"/>
          <p:cNvSpPr/>
          <p:nvPr/>
        </p:nvSpPr>
        <p:spPr>
          <a:xfrm>
            <a:off x="8823687" y="2838886"/>
            <a:ext cx="893135" cy="893135"/>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26" name="Oval 25"/>
          <p:cNvSpPr/>
          <p:nvPr/>
        </p:nvSpPr>
        <p:spPr>
          <a:xfrm>
            <a:off x="4593704" y="2838886"/>
            <a:ext cx="893135" cy="893135"/>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0" name="Arc 9"/>
          <p:cNvSpPr/>
          <p:nvPr/>
        </p:nvSpPr>
        <p:spPr>
          <a:xfrm>
            <a:off x="3971703" y="2222198"/>
            <a:ext cx="2126512" cy="2126512"/>
          </a:xfrm>
          <a:prstGeom prst="arc">
            <a:avLst>
              <a:gd name="adj1" fmla="val 10689146"/>
              <a:gd name="adj2" fmla="val 104143"/>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1" name="Arc 10"/>
          <p:cNvSpPr/>
          <p:nvPr/>
        </p:nvSpPr>
        <p:spPr>
          <a:xfrm>
            <a:off x="1849623" y="2222198"/>
            <a:ext cx="2126512" cy="2126512"/>
          </a:xfrm>
          <a:prstGeom prst="arc">
            <a:avLst>
              <a:gd name="adj1" fmla="val 10667427"/>
              <a:gd name="adj2" fmla="val 314923"/>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3" name="Arc 12"/>
          <p:cNvSpPr/>
          <p:nvPr/>
        </p:nvSpPr>
        <p:spPr>
          <a:xfrm>
            <a:off x="8215863" y="2205161"/>
            <a:ext cx="2126512" cy="2126512"/>
          </a:xfrm>
          <a:prstGeom prst="arc">
            <a:avLst>
              <a:gd name="adj1" fmla="val 10689146"/>
              <a:gd name="adj2" fmla="val 104143"/>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4" name="Arc 13"/>
          <p:cNvSpPr/>
          <p:nvPr/>
        </p:nvSpPr>
        <p:spPr>
          <a:xfrm>
            <a:off x="6093783" y="2205161"/>
            <a:ext cx="2126512" cy="2126512"/>
          </a:xfrm>
          <a:prstGeom prst="arc">
            <a:avLst>
              <a:gd name="adj1" fmla="val 10583856"/>
              <a:gd name="adj2" fmla="val 339369"/>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5" name="Oval 14"/>
          <p:cNvSpPr/>
          <p:nvPr/>
        </p:nvSpPr>
        <p:spPr>
          <a:xfrm>
            <a:off x="2551593" y="2924168"/>
            <a:ext cx="722572" cy="722572"/>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sym typeface="+mn-lt"/>
            </a:endParaRPr>
          </a:p>
        </p:txBody>
      </p:sp>
      <p:sp>
        <p:nvSpPr>
          <p:cNvPr id="16" name="Oval 15"/>
          <p:cNvSpPr/>
          <p:nvPr/>
        </p:nvSpPr>
        <p:spPr>
          <a:xfrm>
            <a:off x="4678105" y="2924168"/>
            <a:ext cx="722572" cy="722572"/>
          </a:xfrm>
          <a:prstGeom prst="ellipse">
            <a:avLst/>
          </a:prstGeom>
          <a:blipFill dpi="0" rotWithShape="1">
            <a:blip r:embed="rId4" cstate="print">
              <a:extLst>
                <a:ext uri="{28A0092B-C50C-407E-A947-70E740481C1C}">
                  <a14:useLocalDpi xmlns:a14="http://schemas.microsoft.com/office/drawing/2010/main" xmlns="" val="0"/>
                </a:ext>
              </a:extLst>
            </a:blip>
            <a:srcRect/>
            <a:stretch>
              <a:fillRect/>
            </a:stretch>
          </a:blip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sym typeface="+mn-lt"/>
            </a:endParaRPr>
          </a:p>
        </p:txBody>
      </p:sp>
      <p:sp>
        <p:nvSpPr>
          <p:cNvPr id="17" name="Oval 16"/>
          <p:cNvSpPr/>
          <p:nvPr/>
        </p:nvSpPr>
        <p:spPr>
          <a:xfrm>
            <a:off x="6797969" y="2924168"/>
            <a:ext cx="722572" cy="722572"/>
          </a:xfrm>
          <a:prstGeom prst="ellipse">
            <a:avLst/>
          </a:prstGeom>
          <a:blipFill dpi="0" rotWithShape="1">
            <a:blip r:embed="rId5" cstate="print">
              <a:extLst>
                <a:ext uri="{28A0092B-C50C-407E-A947-70E740481C1C}">
                  <a14:useLocalDpi xmlns:a14="http://schemas.microsoft.com/office/drawing/2010/main" xmlns="" val="0"/>
                </a:ext>
              </a:extLst>
            </a:blip>
            <a:srcRect/>
            <a:stretch>
              <a:fillRect/>
            </a:stretch>
          </a:blip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sym typeface="+mn-lt"/>
            </a:endParaRPr>
          </a:p>
        </p:txBody>
      </p:sp>
      <p:sp>
        <p:nvSpPr>
          <p:cNvPr id="18" name="Oval 17"/>
          <p:cNvSpPr/>
          <p:nvPr/>
        </p:nvSpPr>
        <p:spPr>
          <a:xfrm>
            <a:off x="8920049" y="2924168"/>
            <a:ext cx="722572" cy="722572"/>
          </a:xfrm>
          <a:prstGeom prst="ellipse">
            <a:avLst/>
          </a:prstGeom>
          <a:blipFill dpi="0" rotWithShape="1">
            <a:blip r:embed="rId6" cstate="print">
              <a:extLst>
                <a:ext uri="{28A0092B-C50C-407E-A947-70E740481C1C}">
                  <a14:useLocalDpi xmlns:a14="http://schemas.microsoft.com/office/drawing/2010/main" xmlns="" val="0"/>
                </a:ext>
              </a:extLst>
            </a:blip>
            <a:srcRect/>
            <a:stretch>
              <a:fillRect/>
            </a:stretch>
          </a:blip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sym typeface="+mn-lt"/>
            </a:endParaRPr>
          </a:p>
        </p:txBody>
      </p:sp>
      <p:sp>
        <p:nvSpPr>
          <p:cNvPr id="19" name="TextBox 18"/>
          <p:cNvSpPr txBox="1"/>
          <p:nvPr/>
        </p:nvSpPr>
        <p:spPr>
          <a:xfrm>
            <a:off x="1841964" y="4964633"/>
            <a:ext cx="2141829" cy="1015663"/>
          </a:xfrm>
          <a:prstGeom prst="rect">
            <a:avLst/>
          </a:prstGeom>
          <a:noFill/>
        </p:spPr>
        <p:txBody>
          <a:bodyPr wrap="square" rtlCol="0">
            <a:spAutoFit/>
          </a:bodyPr>
          <a:lstStyle/>
          <a:p>
            <a:pPr algn="ctr">
              <a:lnSpc>
                <a:spcPct val="150000"/>
              </a:lnSpc>
            </a:pPr>
            <a:r>
              <a:rPr lang="zh-CN" altLang="en-US" b="1" dirty="0" smtClean="0">
                <a:solidFill>
                  <a:schemeClr val="tx1">
                    <a:lumMod val="75000"/>
                    <a:lumOff val="25000"/>
                  </a:schemeClr>
                </a:solidFill>
                <a:latin typeface="+mn-ea"/>
                <a:cs typeface="+mn-ea"/>
                <a:sym typeface="+mn-lt"/>
              </a:rPr>
              <a:t>输入标题</a:t>
            </a:r>
            <a:endParaRPr lang="en-US" b="1" dirty="0" smtClean="0">
              <a:solidFill>
                <a:schemeClr val="tx1">
                  <a:lumMod val="75000"/>
                  <a:lumOff val="25000"/>
                </a:schemeClr>
              </a:solidFill>
              <a:latin typeface="+mn-ea"/>
              <a:cs typeface="+mn-ea"/>
              <a:sym typeface="+mn-lt"/>
            </a:endParaRPr>
          </a:p>
          <a:p>
            <a:pPr algn="ctr">
              <a:lnSpc>
                <a:spcPct val="150000"/>
              </a:lnSpc>
            </a:pPr>
            <a:r>
              <a:rPr lang="zh-CN" altLang="en-US" sz="1100" dirty="0" smtClean="0">
                <a:solidFill>
                  <a:schemeClr val="tx1">
                    <a:lumMod val="75000"/>
                    <a:lumOff val="25000"/>
                  </a:schemeClr>
                </a:solidFill>
                <a:latin typeface="+mn-ea"/>
                <a:cs typeface="+mn-ea"/>
                <a:sym typeface="+mn-lt"/>
              </a:rPr>
              <a:t>点击输入具体内容，根据个人需求更改格式，动画不变</a:t>
            </a:r>
            <a:r>
              <a:rPr lang="en-US" altLang="zh-CN" sz="1100" dirty="0" smtClean="0">
                <a:solidFill>
                  <a:schemeClr val="tx1">
                    <a:lumMod val="75000"/>
                    <a:lumOff val="25000"/>
                  </a:schemeClr>
                </a:solidFill>
                <a:latin typeface="+mn-ea"/>
                <a:cs typeface="+mn-ea"/>
                <a:sym typeface="+mn-lt"/>
              </a:rPr>
              <a:t>.</a:t>
            </a:r>
            <a:endParaRPr lang="en-US" sz="1100" dirty="0" smtClean="0">
              <a:solidFill>
                <a:schemeClr val="tx1">
                  <a:lumMod val="75000"/>
                  <a:lumOff val="25000"/>
                </a:schemeClr>
              </a:solidFill>
              <a:latin typeface="+mn-ea"/>
              <a:cs typeface="+mn-ea"/>
              <a:sym typeface="+mn-lt"/>
            </a:endParaRPr>
          </a:p>
        </p:txBody>
      </p:sp>
      <p:sp>
        <p:nvSpPr>
          <p:cNvPr id="20" name="TextBox 19"/>
          <p:cNvSpPr txBox="1"/>
          <p:nvPr/>
        </p:nvSpPr>
        <p:spPr>
          <a:xfrm>
            <a:off x="3951954" y="4964633"/>
            <a:ext cx="2141829" cy="1015663"/>
          </a:xfrm>
          <a:prstGeom prst="rect">
            <a:avLst/>
          </a:prstGeom>
          <a:noFill/>
        </p:spPr>
        <p:txBody>
          <a:bodyPr wrap="square" rtlCol="0">
            <a:spAutoFit/>
          </a:bodyPr>
          <a:lstStyle/>
          <a:p>
            <a:pPr algn="ctr">
              <a:lnSpc>
                <a:spcPct val="150000"/>
              </a:lnSpc>
            </a:pPr>
            <a:r>
              <a:rPr lang="zh-CN" altLang="en-US" b="1" dirty="0" smtClean="0">
                <a:solidFill>
                  <a:schemeClr val="tx1">
                    <a:lumMod val="75000"/>
                    <a:lumOff val="25000"/>
                  </a:schemeClr>
                </a:solidFill>
                <a:latin typeface="+mn-ea"/>
                <a:cs typeface="+mn-ea"/>
                <a:sym typeface="+mn-lt"/>
              </a:rPr>
              <a:t>输入标题</a:t>
            </a:r>
            <a:endParaRPr lang="en-US" b="1" dirty="0" smtClean="0">
              <a:solidFill>
                <a:schemeClr val="tx1">
                  <a:lumMod val="75000"/>
                  <a:lumOff val="25000"/>
                </a:schemeClr>
              </a:solidFill>
              <a:latin typeface="+mn-ea"/>
              <a:cs typeface="+mn-ea"/>
              <a:sym typeface="+mn-lt"/>
            </a:endParaRPr>
          </a:p>
          <a:p>
            <a:pPr algn="ctr">
              <a:lnSpc>
                <a:spcPct val="150000"/>
              </a:lnSpc>
            </a:pPr>
            <a:r>
              <a:rPr lang="zh-CN" altLang="en-US" sz="1100" dirty="0" smtClean="0">
                <a:solidFill>
                  <a:schemeClr val="tx1">
                    <a:lumMod val="75000"/>
                    <a:lumOff val="25000"/>
                  </a:schemeClr>
                </a:solidFill>
                <a:latin typeface="+mn-ea"/>
                <a:cs typeface="+mn-ea"/>
                <a:sym typeface="+mn-lt"/>
              </a:rPr>
              <a:t>点击输入具体内容，根据个人需求更改格式，动画不变</a:t>
            </a:r>
            <a:r>
              <a:rPr lang="en-US" altLang="zh-CN" sz="1100" dirty="0" smtClean="0">
                <a:solidFill>
                  <a:schemeClr val="tx1">
                    <a:lumMod val="75000"/>
                    <a:lumOff val="25000"/>
                  </a:schemeClr>
                </a:solidFill>
                <a:latin typeface="+mn-ea"/>
                <a:cs typeface="+mn-ea"/>
                <a:sym typeface="+mn-lt"/>
              </a:rPr>
              <a:t>.</a:t>
            </a:r>
            <a:endParaRPr lang="en-US" sz="1100" dirty="0" smtClean="0">
              <a:solidFill>
                <a:schemeClr val="tx1">
                  <a:lumMod val="75000"/>
                  <a:lumOff val="25000"/>
                </a:schemeClr>
              </a:solidFill>
              <a:latin typeface="+mn-ea"/>
              <a:cs typeface="+mn-ea"/>
              <a:sym typeface="+mn-lt"/>
            </a:endParaRPr>
          </a:p>
        </p:txBody>
      </p:sp>
      <p:sp>
        <p:nvSpPr>
          <p:cNvPr id="21" name="TextBox 20"/>
          <p:cNvSpPr txBox="1"/>
          <p:nvPr/>
        </p:nvSpPr>
        <p:spPr>
          <a:xfrm>
            <a:off x="6086124" y="4964633"/>
            <a:ext cx="2141829" cy="1015663"/>
          </a:xfrm>
          <a:prstGeom prst="rect">
            <a:avLst/>
          </a:prstGeom>
          <a:noFill/>
        </p:spPr>
        <p:txBody>
          <a:bodyPr wrap="square" rtlCol="0">
            <a:spAutoFit/>
          </a:bodyPr>
          <a:lstStyle/>
          <a:p>
            <a:pPr algn="ctr">
              <a:lnSpc>
                <a:spcPct val="150000"/>
              </a:lnSpc>
            </a:pPr>
            <a:r>
              <a:rPr lang="zh-CN" altLang="en-US" b="1" dirty="0" smtClean="0">
                <a:solidFill>
                  <a:schemeClr val="tx1">
                    <a:lumMod val="75000"/>
                    <a:lumOff val="25000"/>
                  </a:schemeClr>
                </a:solidFill>
                <a:latin typeface="+mn-ea"/>
                <a:cs typeface="+mn-ea"/>
                <a:sym typeface="+mn-lt"/>
              </a:rPr>
              <a:t>输入标题</a:t>
            </a:r>
            <a:endParaRPr lang="en-US" b="1" dirty="0" smtClean="0">
              <a:solidFill>
                <a:schemeClr val="tx1">
                  <a:lumMod val="75000"/>
                  <a:lumOff val="25000"/>
                </a:schemeClr>
              </a:solidFill>
              <a:latin typeface="+mn-ea"/>
              <a:cs typeface="+mn-ea"/>
              <a:sym typeface="+mn-lt"/>
            </a:endParaRPr>
          </a:p>
          <a:p>
            <a:pPr algn="ctr">
              <a:lnSpc>
                <a:spcPct val="150000"/>
              </a:lnSpc>
            </a:pPr>
            <a:r>
              <a:rPr lang="zh-CN" altLang="en-US" sz="1100" dirty="0" smtClean="0">
                <a:solidFill>
                  <a:schemeClr val="tx1">
                    <a:lumMod val="75000"/>
                    <a:lumOff val="25000"/>
                  </a:schemeClr>
                </a:solidFill>
                <a:latin typeface="+mn-ea"/>
                <a:cs typeface="+mn-ea"/>
                <a:sym typeface="+mn-lt"/>
              </a:rPr>
              <a:t>点击输入具体内容，根据个人需求更改格式，动画不变</a:t>
            </a:r>
            <a:r>
              <a:rPr lang="en-US" altLang="zh-CN" sz="1100" dirty="0" smtClean="0">
                <a:solidFill>
                  <a:schemeClr val="tx1">
                    <a:lumMod val="75000"/>
                    <a:lumOff val="25000"/>
                  </a:schemeClr>
                </a:solidFill>
                <a:latin typeface="+mn-ea"/>
                <a:cs typeface="+mn-ea"/>
                <a:sym typeface="+mn-lt"/>
              </a:rPr>
              <a:t>.</a:t>
            </a:r>
            <a:endParaRPr lang="en-US" sz="1100" dirty="0" smtClean="0">
              <a:solidFill>
                <a:schemeClr val="tx1">
                  <a:lumMod val="75000"/>
                  <a:lumOff val="25000"/>
                </a:schemeClr>
              </a:solidFill>
              <a:latin typeface="+mn-ea"/>
              <a:cs typeface="+mn-ea"/>
              <a:sym typeface="+mn-lt"/>
            </a:endParaRPr>
          </a:p>
        </p:txBody>
      </p:sp>
      <p:sp>
        <p:nvSpPr>
          <p:cNvPr id="22" name="TextBox 21"/>
          <p:cNvSpPr txBox="1"/>
          <p:nvPr/>
        </p:nvSpPr>
        <p:spPr>
          <a:xfrm>
            <a:off x="8200546" y="4964633"/>
            <a:ext cx="2141829" cy="1015663"/>
          </a:xfrm>
          <a:prstGeom prst="rect">
            <a:avLst/>
          </a:prstGeom>
          <a:noFill/>
        </p:spPr>
        <p:txBody>
          <a:bodyPr wrap="square" rtlCol="0">
            <a:spAutoFit/>
          </a:bodyPr>
          <a:lstStyle/>
          <a:p>
            <a:pPr algn="ctr">
              <a:lnSpc>
                <a:spcPct val="150000"/>
              </a:lnSpc>
            </a:pPr>
            <a:r>
              <a:rPr lang="zh-CN" altLang="en-US" b="1" dirty="0" smtClean="0">
                <a:solidFill>
                  <a:schemeClr val="tx1">
                    <a:lumMod val="75000"/>
                    <a:lumOff val="25000"/>
                  </a:schemeClr>
                </a:solidFill>
                <a:latin typeface="+mn-ea"/>
                <a:cs typeface="+mn-ea"/>
                <a:sym typeface="+mn-lt"/>
              </a:rPr>
              <a:t>输入标题</a:t>
            </a:r>
            <a:endParaRPr lang="en-US" b="1" dirty="0" smtClean="0">
              <a:solidFill>
                <a:schemeClr val="tx1">
                  <a:lumMod val="75000"/>
                  <a:lumOff val="25000"/>
                </a:schemeClr>
              </a:solidFill>
              <a:latin typeface="+mn-ea"/>
              <a:cs typeface="+mn-ea"/>
              <a:sym typeface="+mn-lt"/>
            </a:endParaRPr>
          </a:p>
          <a:p>
            <a:pPr algn="ctr">
              <a:lnSpc>
                <a:spcPct val="150000"/>
              </a:lnSpc>
            </a:pPr>
            <a:r>
              <a:rPr lang="zh-CN" altLang="en-US" sz="1100" dirty="0" smtClean="0">
                <a:solidFill>
                  <a:schemeClr val="tx1">
                    <a:lumMod val="75000"/>
                    <a:lumOff val="25000"/>
                  </a:schemeClr>
                </a:solidFill>
                <a:latin typeface="+mn-ea"/>
                <a:cs typeface="+mn-ea"/>
                <a:sym typeface="+mn-lt"/>
              </a:rPr>
              <a:t>点击输入具体内容，根据个人需求更改格式，动画不变</a:t>
            </a:r>
            <a:r>
              <a:rPr lang="en-US" altLang="zh-CN" sz="1100" dirty="0" smtClean="0">
                <a:solidFill>
                  <a:schemeClr val="tx1">
                    <a:lumMod val="75000"/>
                    <a:lumOff val="25000"/>
                  </a:schemeClr>
                </a:solidFill>
                <a:latin typeface="+mn-ea"/>
                <a:cs typeface="+mn-ea"/>
                <a:sym typeface="+mn-lt"/>
              </a:rPr>
              <a:t>.</a:t>
            </a:r>
            <a:endParaRPr lang="en-US" sz="1100" dirty="0" smtClean="0">
              <a:solidFill>
                <a:schemeClr val="tx1">
                  <a:lumMod val="75000"/>
                  <a:lumOff val="25000"/>
                </a:schemeClr>
              </a:solidFill>
              <a:latin typeface="+mn-ea"/>
              <a:cs typeface="+mn-ea"/>
              <a:sym typeface="+mn-lt"/>
            </a:endParaRPr>
          </a:p>
        </p:txBody>
      </p:sp>
      <p:sp>
        <p:nvSpPr>
          <p:cNvPr id="2" name="文本占位符 1"/>
          <p:cNvSpPr>
            <a:spLocks noGrp="1"/>
          </p:cNvSpPr>
          <p:nvPr>
            <p:ph type="body" sz="quarter" idx="10"/>
          </p:nvPr>
        </p:nvSpPr>
        <p:spPr/>
        <p:txBody>
          <a:bodyPr/>
          <a:lstStyle/>
          <a:p>
            <a:r>
              <a:rPr lang="zh-CN" altLang="en-US" dirty="0"/>
              <a:t>点击输入标题内容</a:t>
            </a:r>
          </a:p>
        </p:txBody>
      </p:sp>
    </p:spTree>
  </p:cSld>
  <p:clrMapOvr>
    <a:masterClrMapping/>
  </p:clrMapOvr>
  <p:transition spd="slow" advClick="0" advTm="1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8" fill="hold" grpId="0" nodeType="withEffect">
                                  <p:stCondLst>
                                    <p:cond delay="150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grpId="0" nodeType="withEffect">
                                  <p:stCondLst>
                                    <p:cond delay="10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par>
                          <p:cTn id="50" fill="hold">
                            <p:stCondLst>
                              <p:cond delay="1000"/>
                            </p:stCondLst>
                            <p:childTnLst>
                              <p:par>
                                <p:cTn id="51" presetID="21" presetClass="entr" presetSubtype="1"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heel(1)">
                                      <p:cBhvr>
                                        <p:cTn id="53" dur="1000"/>
                                        <p:tgtEl>
                                          <p:spTgt spid="25"/>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heel(1)">
                                      <p:cBhvr>
                                        <p:cTn id="56" dur="1000"/>
                                        <p:tgtEl>
                                          <p:spTgt spid="24"/>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heel(1)">
                                      <p:cBhvr>
                                        <p:cTn id="59" dur="1000"/>
                                        <p:tgtEl>
                                          <p:spTgt spid="26"/>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heel(1)">
                                      <p:cBhvr>
                                        <p:cTn id="62" dur="1000"/>
                                        <p:tgtEl>
                                          <p:spTgt spid="23"/>
                                        </p:tgtEl>
                                      </p:cBhvr>
                                    </p:animEffect>
                                  </p:childTnLst>
                                </p:cTn>
                              </p:par>
                            </p:childTnLst>
                          </p:cTn>
                        </p:par>
                        <p:par>
                          <p:cTn id="63" fill="hold">
                            <p:stCondLst>
                              <p:cond delay="2000"/>
                            </p:stCondLst>
                            <p:childTnLst>
                              <p:par>
                                <p:cTn id="64" presetID="50" presetClass="entr" presetSubtype="0" decel="100000"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1000" fill="hold"/>
                                        <p:tgtEl>
                                          <p:spTgt spid="19"/>
                                        </p:tgtEl>
                                        <p:attrNameLst>
                                          <p:attrName>ppt_w</p:attrName>
                                        </p:attrNameLst>
                                      </p:cBhvr>
                                      <p:tavLst>
                                        <p:tav tm="0">
                                          <p:val>
                                            <p:strVal val="#ppt_w+.3"/>
                                          </p:val>
                                        </p:tav>
                                        <p:tav tm="100000">
                                          <p:val>
                                            <p:strVal val="#ppt_w"/>
                                          </p:val>
                                        </p:tav>
                                      </p:tavLst>
                                    </p:anim>
                                    <p:anim calcmode="lin" valueType="num">
                                      <p:cBhvr>
                                        <p:cTn id="67" dur="1000" fill="hold"/>
                                        <p:tgtEl>
                                          <p:spTgt spid="19"/>
                                        </p:tgtEl>
                                        <p:attrNameLst>
                                          <p:attrName>ppt_h</p:attrName>
                                        </p:attrNameLst>
                                      </p:cBhvr>
                                      <p:tavLst>
                                        <p:tav tm="0">
                                          <p:val>
                                            <p:strVal val="#ppt_h"/>
                                          </p:val>
                                        </p:tav>
                                        <p:tav tm="100000">
                                          <p:val>
                                            <p:strVal val="#ppt_h"/>
                                          </p:val>
                                        </p:tav>
                                      </p:tavLst>
                                    </p:anim>
                                    <p:animEffect transition="in" filter="fade">
                                      <p:cBhvr>
                                        <p:cTn id="68" dur="1000"/>
                                        <p:tgtEl>
                                          <p:spTgt spid="19"/>
                                        </p:tgtEl>
                                      </p:cBhvr>
                                    </p:animEffect>
                                  </p:childTnLst>
                                </p:cTn>
                              </p:par>
                              <p:par>
                                <p:cTn id="69" presetID="50" presetClass="entr" presetSubtype="0" decel="100000" fill="hold" grpId="0" nodeType="withEffect">
                                  <p:stCondLst>
                                    <p:cond delay="250"/>
                                  </p:stCondLst>
                                  <p:childTnLst>
                                    <p:set>
                                      <p:cBhvr>
                                        <p:cTn id="70" dur="1" fill="hold">
                                          <p:stCondLst>
                                            <p:cond delay="0"/>
                                          </p:stCondLst>
                                        </p:cTn>
                                        <p:tgtEl>
                                          <p:spTgt spid="20"/>
                                        </p:tgtEl>
                                        <p:attrNameLst>
                                          <p:attrName>style.visibility</p:attrName>
                                        </p:attrNameLst>
                                      </p:cBhvr>
                                      <p:to>
                                        <p:strVal val="visible"/>
                                      </p:to>
                                    </p:set>
                                    <p:anim calcmode="lin" valueType="num">
                                      <p:cBhvr>
                                        <p:cTn id="71" dur="1000" fill="hold"/>
                                        <p:tgtEl>
                                          <p:spTgt spid="20"/>
                                        </p:tgtEl>
                                        <p:attrNameLst>
                                          <p:attrName>ppt_w</p:attrName>
                                        </p:attrNameLst>
                                      </p:cBhvr>
                                      <p:tavLst>
                                        <p:tav tm="0">
                                          <p:val>
                                            <p:strVal val="#ppt_w+.3"/>
                                          </p:val>
                                        </p:tav>
                                        <p:tav tm="100000">
                                          <p:val>
                                            <p:strVal val="#ppt_w"/>
                                          </p:val>
                                        </p:tav>
                                      </p:tavLst>
                                    </p:anim>
                                    <p:anim calcmode="lin" valueType="num">
                                      <p:cBhvr>
                                        <p:cTn id="72" dur="1000" fill="hold"/>
                                        <p:tgtEl>
                                          <p:spTgt spid="20"/>
                                        </p:tgtEl>
                                        <p:attrNameLst>
                                          <p:attrName>ppt_h</p:attrName>
                                        </p:attrNameLst>
                                      </p:cBhvr>
                                      <p:tavLst>
                                        <p:tav tm="0">
                                          <p:val>
                                            <p:strVal val="#ppt_h"/>
                                          </p:val>
                                        </p:tav>
                                        <p:tav tm="100000">
                                          <p:val>
                                            <p:strVal val="#ppt_h"/>
                                          </p:val>
                                        </p:tav>
                                      </p:tavLst>
                                    </p:anim>
                                    <p:animEffect transition="in" filter="fade">
                                      <p:cBhvr>
                                        <p:cTn id="73" dur="1000"/>
                                        <p:tgtEl>
                                          <p:spTgt spid="20"/>
                                        </p:tgtEl>
                                      </p:cBhvr>
                                    </p:animEffect>
                                  </p:childTnLst>
                                </p:cTn>
                              </p:par>
                              <p:par>
                                <p:cTn id="74" presetID="50" presetClass="entr" presetSubtype="0" decel="100000" fill="hold" grpId="0" nodeType="withEffect">
                                  <p:stCondLst>
                                    <p:cond delay="500"/>
                                  </p:stCondLst>
                                  <p:childTnLst>
                                    <p:set>
                                      <p:cBhvr>
                                        <p:cTn id="75" dur="1" fill="hold">
                                          <p:stCondLst>
                                            <p:cond delay="0"/>
                                          </p:stCondLst>
                                        </p:cTn>
                                        <p:tgtEl>
                                          <p:spTgt spid="21"/>
                                        </p:tgtEl>
                                        <p:attrNameLst>
                                          <p:attrName>style.visibility</p:attrName>
                                        </p:attrNameLst>
                                      </p:cBhvr>
                                      <p:to>
                                        <p:strVal val="visible"/>
                                      </p:to>
                                    </p:set>
                                    <p:anim calcmode="lin" valueType="num">
                                      <p:cBhvr>
                                        <p:cTn id="76" dur="1000" fill="hold"/>
                                        <p:tgtEl>
                                          <p:spTgt spid="21"/>
                                        </p:tgtEl>
                                        <p:attrNameLst>
                                          <p:attrName>ppt_w</p:attrName>
                                        </p:attrNameLst>
                                      </p:cBhvr>
                                      <p:tavLst>
                                        <p:tav tm="0">
                                          <p:val>
                                            <p:strVal val="#ppt_w+.3"/>
                                          </p:val>
                                        </p:tav>
                                        <p:tav tm="100000">
                                          <p:val>
                                            <p:strVal val="#ppt_w"/>
                                          </p:val>
                                        </p:tav>
                                      </p:tavLst>
                                    </p:anim>
                                    <p:anim calcmode="lin" valueType="num">
                                      <p:cBhvr>
                                        <p:cTn id="77" dur="1000" fill="hold"/>
                                        <p:tgtEl>
                                          <p:spTgt spid="21"/>
                                        </p:tgtEl>
                                        <p:attrNameLst>
                                          <p:attrName>ppt_h</p:attrName>
                                        </p:attrNameLst>
                                      </p:cBhvr>
                                      <p:tavLst>
                                        <p:tav tm="0">
                                          <p:val>
                                            <p:strVal val="#ppt_h"/>
                                          </p:val>
                                        </p:tav>
                                        <p:tav tm="100000">
                                          <p:val>
                                            <p:strVal val="#ppt_h"/>
                                          </p:val>
                                        </p:tav>
                                      </p:tavLst>
                                    </p:anim>
                                    <p:animEffect transition="in" filter="fade">
                                      <p:cBhvr>
                                        <p:cTn id="78" dur="1000"/>
                                        <p:tgtEl>
                                          <p:spTgt spid="21"/>
                                        </p:tgtEl>
                                      </p:cBhvr>
                                    </p:animEffect>
                                  </p:childTnLst>
                                </p:cTn>
                              </p:par>
                              <p:par>
                                <p:cTn id="79" presetID="50" presetClass="entr" presetSubtype="0" decel="100000" fill="hold" grpId="0" nodeType="withEffect">
                                  <p:stCondLst>
                                    <p:cond delay="750"/>
                                  </p:stCondLst>
                                  <p:childTnLst>
                                    <p:set>
                                      <p:cBhvr>
                                        <p:cTn id="80" dur="1" fill="hold">
                                          <p:stCondLst>
                                            <p:cond delay="0"/>
                                          </p:stCondLst>
                                        </p:cTn>
                                        <p:tgtEl>
                                          <p:spTgt spid="22"/>
                                        </p:tgtEl>
                                        <p:attrNameLst>
                                          <p:attrName>style.visibility</p:attrName>
                                        </p:attrNameLst>
                                      </p:cBhvr>
                                      <p:to>
                                        <p:strVal val="visible"/>
                                      </p:to>
                                    </p:set>
                                    <p:anim calcmode="lin" valueType="num">
                                      <p:cBhvr>
                                        <p:cTn id="81" dur="1000" fill="hold"/>
                                        <p:tgtEl>
                                          <p:spTgt spid="22"/>
                                        </p:tgtEl>
                                        <p:attrNameLst>
                                          <p:attrName>ppt_w</p:attrName>
                                        </p:attrNameLst>
                                      </p:cBhvr>
                                      <p:tavLst>
                                        <p:tav tm="0">
                                          <p:val>
                                            <p:strVal val="#ppt_w+.3"/>
                                          </p:val>
                                        </p:tav>
                                        <p:tav tm="100000">
                                          <p:val>
                                            <p:strVal val="#ppt_w"/>
                                          </p:val>
                                        </p:tav>
                                      </p:tavLst>
                                    </p:anim>
                                    <p:anim calcmode="lin" valueType="num">
                                      <p:cBhvr>
                                        <p:cTn id="82" dur="1000" fill="hold"/>
                                        <p:tgtEl>
                                          <p:spTgt spid="22"/>
                                        </p:tgtEl>
                                        <p:attrNameLst>
                                          <p:attrName>ppt_h</p:attrName>
                                        </p:attrNameLst>
                                      </p:cBhvr>
                                      <p:tavLst>
                                        <p:tav tm="0">
                                          <p:val>
                                            <p:strVal val="#ppt_h"/>
                                          </p:val>
                                        </p:tav>
                                        <p:tav tm="100000">
                                          <p:val>
                                            <p:strVal val="#ppt_h"/>
                                          </p:val>
                                        </p:tav>
                                      </p:tavLst>
                                    </p:anim>
                                    <p:animEffect transition="in" filter="fade">
                                      <p:cBhvr>
                                        <p:cTn id="8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23" grpId="0" animBg="1"/>
      <p:bldP spid="24" grpId="0" animBg="1"/>
      <p:bldP spid="25" grpId="0" animBg="1"/>
      <p:bldP spid="26" grpId="0" animBg="1"/>
      <p:bldP spid="10" grpId="0" animBg="1"/>
      <p:bldP spid="11" grpId="0" animBg="1"/>
      <p:bldP spid="13" grpId="0" animBg="1"/>
      <p:bldP spid="14" grpId="0" animBg="1"/>
      <p:bldP spid="15" grpId="0" animBg="1"/>
      <p:bldP spid="16" grpId="0" animBg="1"/>
      <p:bldP spid="17" grpId="0" animBg="1"/>
      <p:bldP spid="18" grpId="0" animBg="1"/>
      <p:bldP spid="19" grpId="0"/>
      <p:bldP spid="20" grpId="0"/>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lock Arc 6"/>
          <p:cNvSpPr/>
          <p:nvPr/>
        </p:nvSpPr>
        <p:spPr>
          <a:xfrm>
            <a:off x="4177644" y="1711853"/>
            <a:ext cx="1424243" cy="1424244"/>
          </a:xfrm>
          <a:prstGeom prst="blockArc">
            <a:avLst>
              <a:gd name="adj1" fmla="val 10800000"/>
              <a:gd name="adj2" fmla="val 5445255"/>
              <a:gd name="adj3" fmla="val 14593"/>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8" name="Block Arc 7"/>
          <p:cNvSpPr/>
          <p:nvPr/>
        </p:nvSpPr>
        <p:spPr>
          <a:xfrm rot="10800000">
            <a:off x="4177645" y="2923605"/>
            <a:ext cx="1424243" cy="1424244"/>
          </a:xfrm>
          <a:prstGeom prst="blockArc">
            <a:avLst>
              <a:gd name="adj1" fmla="val 10800000"/>
              <a:gd name="adj2" fmla="val 5445255"/>
              <a:gd name="adj3" fmla="val 14593"/>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9" name="Block Arc 8"/>
          <p:cNvSpPr/>
          <p:nvPr/>
        </p:nvSpPr>
        <p:spPr>
          <a:xfrm>
            <a:off x="5401748" y="2932452"/>
            <a:ext cx="1424243" cy="1424244"/>
          </a:xfrm>
          <a:prstGeom prst="blockArc">
            <a:avLst>
              <a:gd name="adj1" fmla="val 10800000"/>
              <a:gd name="adj2" fmla="val 5445255"/>
              <a:gd name="adj3" fmla="val 14593"/>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0" name="Block Arc 9"/>
          <p:cNvSpPr/>
          <p:nvPr/>
        </p:nvSpPr>
        <p:spPr>
          <a:xfrm rot="10800000">
            <a:off x="5401749" y="4154323"/>
            <a:ext cx="1424243" cy="1424244"/>
          </a:xfrm>
          <a:prstGeom prst="blockArc">
            <a:avLst>
              <a:gd name="adj1" fmla="val 10800000"/>
              <a:gd name="adj2" fmla="val 5445255"/>
              <a:gd name="adj3" fmla="val 14593"/>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1" name="Block Arc 10"/>
          <p:cNvSpPr/>
          <p:nvPr/>
        </p:nvSpPr>
        <p:spPr>
          <a:xfrm>
            <a:off x="6617007" y="4163169"/>
            <a:ext cx="1424243" cy="1424244"/>
          </a:xfrm>
          <a:prstGeom prst="blockArc">
            <a:avLst>
              <a:gd name="adj1" fmla="val 10800000"/>
              <a:gd name="adj2" fmla="val 5445255"/>
              <a:gd name="adj3" fmla="val 14593"/>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2" name="Oval 11"/>
          <p:cNvSpPr/>
          <p:nvPr/>
        </p:nvSpPr>
        <p:spPr>
          <a:xfrm>
            <a:off x="4553609" y="2087818"/>
            <a:ext cx="672313" cy="672313"/>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sym typeface="+mn-lt"/>
            </a:endParaRPr>
          </a:p>
        </p:txBody>
      </p:sp>
      <p:sp>
        <p:nvSpPr>
          <p:cNvPr id="13" name="Oval 12"/>
          <p:cNvSpPr/>
          <p:nvPr/>
        </p:nvSpPr>
        <p:spPr>
          <a:xfrm>
            <a:off x="4558031" y="3299570"/>
            <a:ext cx="672313" cy="672313"/>
          </a:xfrm>
          <a:prstGeom prst="ellipse">
            <a:avLst/>
          </a:prstGeom>
          <a:blipFill dpi="0" rotWithShape="1">
            <a:blip r:embed="rId4" cstate="print">
              <a:extLst>
                <a:ext uri="{28A0092B-C50C-407E-A947-70E740481C1C}">
                  <a14:useLocalDpi xmlns:a14="http://schemas.microsoft.com/office/drawing/2010/main" xmlns="" val="0"/>
                </a:ext>
              </a:extLst>
            </a:blip>
            <a:srcRect/>
            <a:stretch>
              <a:fillRect/>
            </a:stretch>
          </a:blip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sym typeface="+mn-lt"/>
            </a:endParaRPr>
          </a:p>
        </p:txBody>
      </p:sp>
      <p:sp>
        <p:nvSpPr>
          <p:cNvPr id="14" name="Oval 13"/>
          <p:cNvSpPr/>
          <p:nvPr/>
        </p:nvSpPr>
        <p:spPr>
          <a:xfrm>
            <a:off x="5782135" y="3308416"/>
            <a:ext cx="672313" cy="672313"/>
          </a:xfrm>
          <a:prstGeom prst="ellipse">
            <a:avLst/>
          </a:prstGeom>
          <a:blipFill dpi="0" rotWithShape="1">
            <a:blip r:embed="rId5" cstate="print">
              <a:extLst>
                <a:ext uri="{28A0092B-C50C-407E-A947-70E740481C1C}">
                  <a14:useLocalDpi xmlns:a14="http://schemas.microsoft.com/office/drawing/2010/main" xmlns="" val="0"/>
                </a:ext>
              </a:extLst>
            </a:blip>
            <a:srcRect/>
            <a:stretch>
              <a:fillRect/>
            </a:stretch>
          </a:blip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sym typeface="+mn-lt"/>
            </a:endParaRPr>
          </a:p>
        </p:txBody>
      </p:sp>
      <p:sp>
        <p:nvSpPr>
          <p:cNvPr id="15" name="Oval 14"/>
          <p:cNvSpPr/>
          <p:nvPr/>
        </p:nvSpPr>
        <p:spPr>
          <a:xfrm>
            <a:off x="5782135" y="4539134"/>
            <a:ext cx="672313" cy="672313"/>
          </a:xfrm>
          <a:prstGeom prst="ellipse">
            <a:avLst/>
          </a:prstGeom>
          <a:blipFill dpi="0" rotWithShape="1">
            <a:blip r:embed="rId6" cstate="print">
              <a:extLst>
                <a:ext uri="{28A0092B-C50C-407E-A947-70E740481C1C}">
                  <a14:useLocalDpi xmlns:a14="http://schemas.microsoft.com/office/drawing/2010/main" xmlns="" val="0"/>
                </a:ext>
              </a:extLst>
            </a:blip>
            <a:srcRect/>
            <a:stretch>
              <a:fillRect/>
            </a:stretch>
          </a:blip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sym typeface="+mn-lt"/>
            </a:endParaRPr>
          </a:p>
        </p:txBody>
      </p:sp>
      <p:sp>
        <p:nvSpPr>
          <p:cNvPr id="16" name="Oval 15"/>
          <p:cNvSpPr/>
          <p:nvPr/>
        </p:nvSpPr>
        <p:spPr>
          <a:xfrm>
            <a:off x="6988551" y="4530287"/>
            <a:ext cx="672313" cy="672313"/>
          </a:xfrm>
          <a:prstGeom prst="ellipse">
            <a:avLst/>
          </a:prstGeom>
          <a:blipFill dpi="0" rotWithShape="1">
            <a:blip r:embed="rId7" cstate="print">
              <a:extLst>
                <a:ext uri="{28A0092B-C50C-407E-A947-70E740481C1C}">
                  <a14:useLocalDpi xmlns:a14="http://schemas.microsoft.com/office/drawing/2010/main" xmlns="" val="0"/>
                </a:ext>
              </a:extLst>
            </a:blip>
            <a:srcRect/>
            <a:stretch>
              <a:fillRect/>
            </a:stretch>
          </a:blip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sym typeface="+mn-lt"/>
            </a:endParaRPr>
          </a:p>
        </p:txBody>
      </p:sp>
      <p:sp>
        <p:nvSpPr>
          <p:cNvPr id="17" name="TextBox 16"/>
          <p:cNvSpPr txBox="1"/>
          <p:nvPr/>
        </p:nvSpPr>
        <p:spPr>
          <a:xfrm>
            <a:off x="5782135" y="1428780"/>
            <a:ext cx="3151757" cy="1061829"/>
          </a:xfrm>
          <a:prstGeom prst="rect">
            <a:avLst/>
          </a:prstGeom>
          <a:noFill/>
        </p:spPr>
        <p:txBody>
          <a:bodyPr wrap="square" rtlCol="0">
            <a:spAutoFit/>
          </a:bodyPr>
          <a:lstStyle/>
          <a:p>
            <a:pPr>
              <a:lnSpc>
                <a:spcPct val="150000"/>
              </a:lnSpc>
            </a:pPr>
            <a:r>
              <a:rPr lang="zh-CN" altLang="en-US" sz="1200" b="1" dirty="0" smtClean="0">
                <a:solidFill>
                  <a:schemeClr val="tx1">
                    <a:lumMod val="75000"/>
                    <a:lumOff val="25000"/>
                  </a:schemeClr>
                </a:solidFill>
                <a:cs typeface="+mn-ea"/>
                <a:sym typeface="+mn-lt"/>
              </a:rPr>
              <a:t>输入标题</a:t>
            </a:r>
            <a:r>
              <a:rPr lang="en-US" sz="1200" b="1" dirty="0" smtClean="0">
                <a:solidFill>
                  <a:schemeClr val="tx1">
                    <a:lumMod val="75000"/>
                    <a:lumOff val="25000"/>
                  </a:schemeClr>
                </a:solidFill>
                <a:cs typeface="+mn-ea"/>
                <a:sym typeface="+mn-lt"/>
              </a:rPr>
              <a:t> </a:t>
            </a:r>
          </a:p>
          <a:p>
            <a:pPr>
              <a:lnSpc>
                <a:spcPct val="150000"/>
              </a:lnSpc>
            </a:pPr>
            <a:r>
              <a:rPr lang="zh-CN" altLang="en-US" sz="1000" dirty="0" smtClean="0">
                <a:solidFill>
                  <a:schemeClr val="tx1">
                    <a:lumMod val="75000"/>
                    <a:lumOff val="25000"/>
                  </a:schemeClr>
                </a:solidFill>
                <a:cs typeface="+mn-ea"/>
                <a:sym typeface="+mn-lt"/>
              </a:rPr>
              <a:t>点击输入具体内容，根据个人需求更改格式，动画不变</a:t>
            </a:r>
            <a:r>
              <a:rPr lang="en-US" altLang="zh-CN" sz="1000" dirty="0" smtClean="0">
                <a:solidFill>
                  <a:schemeClr val="tx1">
                    <a:lumMod val="75000"/>
                    <a:lumOff val="25000"/>
                  </a:schemeClr>
                </a:solidFill>
                <a:cs typeface="+mn-ea"/>
                <a:sym typeface="+mn-lt"/>
              </a:rPr>
              <a:t>. </a:t>
            </a:r>
            <a:r>
              <a:rPr lang="zh-CN" altLang="en-US" sz="1000" dirty="0" smtClean="0">
                <a:solidFill>
                  <a:schemeClr val="tx1">
                    <a:lumMod val="75000"/>
                    <a:lumOff val="25000"/>
                  </a:schemeClr>
                </a:solidFill>
                <a:cs typeface="+mn-ea"/>
                <a:sym typeface="+mn-lt"/>
              </a:rPr>
              <a:t>点击输入具体内容，根据个人需求更改格式，动画不变点击输入具体内容</a:t>
            </a:r>
            <a:endParaRPr lang="en-US" sz="1000" dirty="0">
              <a:solidFill>
                <a:schemeClr val="tx1">
                  <a:lumMod val="75000"/>
                  <a:lumOff val="25000"/>
                </a:schemeClr>
              </a:solidFill>
              <a:cs typeface="+mn-ea"/>
              <a:sym typeface="+mn-lt"/>
            </a:endParaRPr>
          </a:p>
        </p:txBody>
      </p:sp>
      <p:sp>
        <p:nvSpPr>
          <p:cNvPr id="18" name="TextBox 17"/>
          <p:cNvSpPr txBox="1"/>
          <p:nvPr/>
        </p:nvSpPr>
        <p:spPr>
          <a:xfrm>
            <a:off x="6988551" y="2650808"/>
            <a:ext cx="3151757" cy="1061829"/>
          </a:xfrm>
          <a:prstGeom prst="rect">
            <a:avLst/>
          </a:prstGeom>
          <a:noFill/>
        </p:spPr>
        <p:txBody>
          <a:bodyPr wrap="square" rtlCol="0">
            <a:spAutoFit/>
          </a:bodyPr>
          <a:lstStyle/>
          <a:p>
            <a:pPr>
              <a:lnSpc>
                <a:spcPct val="150000"/>
              </a:lnSpc>
            </a:pPr>
            <a:r>
              <a:rPr lang="zh-CN" altLang="en-US" sz="1200" b="1" dirty="0" smtClean="0">
                <a:solidFill>
                  <a:schemeClr val="tx1">
                    <a:lumMod val="75000"/>
                    <a:lumOff val="25000"/>
                  </a:schemeClr>
                </a:solidFill>
                <a:cs typeface="+mn-ea"/>
                <a:sym typeface="+mn-lt"/>
              </a:rPr>
              <a:t>输入标题</a:t>
            </a:r>
            <a:endParaRPr lang="en-US" sz="1200" b="1" dirty="0" smtClean="0">
              <a:solidFill>
                <a:schemeClr val="tx1">
                  <a:lumMod val="75000"/>
                  <a:lumOff val="25000"/>
                </a:schemeClr>
              </a:solidFill>
              <a:cs typeface="+mn-ea"/>
              <a:sym typeface="+mn-lt"/>
            </a:endParaRPr>
          </a:p>
          <a:p>
            <a:pPr>
              <a:lnSpc>
                <a:spcPct val="150000"/>
              </a:lnSpc>
            </a:pPr>
            <a:r>
              <a:rPr lang="zh-CN" altLang="en-US" sz="1000" dirty="0" smtClean="0">
                <a:solidFill>
                  <a:schemeClr val="tx1">
                    <a:lumMod val="75000"/>
                    <a:lumOff val="25000"/>
                  </a:schemeClr>
                </a:solidFill>
                <a:cs typeface="+mn-ea"/>
                <a:sym typeface="+mn-lt"/>
              </a:rPr>
              <a:t>点击输入具体内容，根据个人需求更改格式，动画不变</a:t>
            </a:r>
            <a:r>
              <a:rPr lang="en-US" altLang="zh-CN" sz="1000" dirty="0" smtClean="0">
                <a:solidFill>
                  <a:schemeClr val="tx1">
                    <a:lumMod val="75000"/>
                    <a:lumOff val="25000"/>
                  </a:schemeClr>
                </a:solidFill>
                <a:cs typeface="+mn-ea"/>
                <a:sym typeface="+mn-lt"/>
              </a:rPr>
              <a:t>. </a:t>
            </a:r>
            <a:r>
              <a:rPr lang="zh-CN" altLang="en-US" sz="1000" dirty="0" smtClean="0">
                <a:solidFill>
                  <a:schemeClr val="tx1">
                    <a:lumMod val="75000"/>
                    <a:lumOff val="25000"/>
                  </a:schemeClr>
                </a:solidFill>
                <a:cs typeface="+mn-ea"/>
                <a:sym typeface="+mn-lt"/>
              </a:rPr>
              <a:t>点击输入具体内容，根据个人需求更改格式，动画不变点击输入具体内容</a:t>
            </a:r>
            <a:endParaRPr lang="en-US" sz="1000" dirty="0">
              <a:solidFill>
                <a:schemeClr val="tx1">
                  <a:lumMod val="75000"/>
                  <a:lumOff val="25000"/>
                </a:schemeClr>
              </a:solidFill>
              <a:cs typeface="+mn-ea"/>
              <a:sym typeface="+mn-lt"/>
            </a:endParaRPr>
          </a:p>
        </p:txBody>
      </p:sp>
      <p:sp>
        <p:nvSpPr>
          <p:cNvPr id="19" name="TextBox 18"/>
          <p:cNvSpPr txBox="1"/>
          <p:nvPr/>
        </p:nvSpPr>
        <p:spPr>
          <a:xfrm>
            <a:off x="8202818" y="4582902"/>
            <a:ext cx="3151757" cy="830997"/>
          </a:xfrm>
          <a:prstGeom prst="rect">
            <a:avLst/>
          </a:prstGeom>
          <a:noFill/>
        </p:spPr>
        <p:txBody>
          <a:bodyPr wrap="square" rtlCol="0">
            <a:spAutoFit/>
          </a:bodyPr>
          <a:lstStyle/>
          <a:p>
            <a:pPr>
              <a:lnSpc>
                <a:spcPct val="150000"/>
              </a:lnSpc>
            </a:pPr>
            <a:r>
              <a:rPr lang="zh-CN" altLang="en-US" sz="1200" b="1" dirty="0" smtClean="0">
                <a:solidFill>
                  <a:schemeClr val="tx1">
                    <a:lumMod val="75000"/>
                    <a:lumOff val="25000"/>
                  </a:schemeClr>
                </a:solidFill>
                <a:cs typeface="+mn-ea"/>
                <a:sym typeface="+mn-lt"/>
              </a:rPr>
              <a:t>输入标题</a:t>
            </a:r>
            <a:endParaRPr lang="en-US" sz="1200" b="1" dirty="0" smtClean="0">
              <a:solidFill>
                <a:schemeClr val="tx1">
                  <a:lumMod val="75000"/>
                  <a:lumOff val="25000"/>
                </a:schemeClr>
              </a:solidFill>
              <a:cs typeface="+mn-ea"/>
              <a:sym typeface="+mn-lt"/>
            </a:endParaRPr>
          </a:p>
          <a:p>
            <a:pPr>
              <a:lnSpc>
                <a:spcPct val="150000"/>
              </a:lnSpc>
            </a:pPr>
            <a:r>
              <a:rPr lang="zh-CN" altLang="en-US" sz="1000" dirty="0" smtClean="0">
                <a:solidFill>
                  <a:schemeClr val="tx1">
                    <a:lumMod val="75000"/>
                    <a:lumOff val="25000"/>
                  </a:schemeClr>
                </a:solidFill>
                <a:cs typeface="+mn-ea"/>
                <a:sym typeface="+mn-lt"/>
              </a:rPr>
              <a:t>点击输入具体内容，根据个人需求更改格式，动画不变</a:t>
            </a:r>
            <a:r>
              <a:rPr lang="en-US" altLang="zh-CN" sz="1000" dirty="0" smtClean="0">
                <a:solidFill>
                  <a:schemeClr val="tx1">
                    <a:lumMod val="75000"/>
                    <a:lumOff val="25000"/>
                  </a:schemeClr>
                </a:solidFill>
                <a:cs typeface="+mn-ea"/>
                <a:sym typeface="+mn-lt"/>
              </a:rPr>
              <a:t>. </a:t>
            </a:r>
            <a:r>
              <a:rPr lang="zh-CN" altLang="en-US" sz="1000" dirty="0" smtClean="0">
                <a:solidFill>
                  <a:schemeClr val="tx1">
                    <a:lumMod val="75000"/>
                    <a:lumOff val="25000"/>
                  </a:schemeClr>
                </a:solidFill>
                <a:cs typeface="+mn-ea"/>
                <a:sym typeface="+mn-lt"/>
              </a:rPr>
              <a:t>点击输入具体内容，</a:t>
            </a:r>
            <a:endParaRPr lang="en-US" sz="1000" dirty="0">
              <a:solidFill>
                <a:schemeClr val="tx1">
                  <a:lumMod val="75000"/>
                  <a:lumOff val="25000"/>
                </a:schemeClr>
              </a:solidFill>
              <a:cs typeface="+mn-ea"/>
              <a:sym typeface="+mn-lt"/>
            </a:endParaRPr>
          </a:p>
        </p:txBody>
      </p:sp>
      <p:sp>
        <p:nvSpPr>
          <p:cNvPr id="20" name="TextBox 19"/>
          <p:cNvSpPr txBox="1"/>
          <p:nvPr/>
        </p:nvSpPr>
        <p:spPr>
          <a:xfrm>
            <a:off x="778985" y="3343338"/>
            <a:ext cx="3151757" cy="1061829"/>
          </a:xfrm>
          <a:prstGeom prst="rect">
            <a:avLst/>
          </a:prstGeom>
          <a:noFill/>
        </p:spPr>
        <p:txBody>
          <a:bodyPr wrap="square" rtlCol="0">
            <a:spAutoFit/>
          </a:bodyPr>
          <a:lstStyle/>
          <a:p>
            <a:pPr algn="r">
              <a:lnSpc>
                <a:spcPct val="150000"/>
              </a:lnSpc>
            </a:pPr>
            <a:r>
              <a:rPr lang="zh-CN" altLang="en-US" sz="1200" b="1" dirty="0" smtClean="0">
                <a:solidFill>
                  <a:schemeClr val="tx1">
                    <a:lumMod val="75000"/>
                    <a:lumOff val="25000"/>
                  </a:schemeClr>
                </a:solidFill>
                <a:cs typeface="+mn-ea"/>
                <a:sym typeface="+mn-lt"/>
              </a:rPr>
              <a:t>输入标题</a:t>
            </a:r>
            <a:endParaRPr lang="en-US" sz="1200" b="1" dirty="0" smtClean="0">
              <a:solidFill>
                <a:schemeClr val="tx1">
                  <a:lumMod val="75000"/>
                  <a:lumOff val="25000"/>
                </a:schemeClr>
              </a:solidFill>
              <a:cs typeface="+mn-ea"/>
              <a:sym typeface="+mn-lt"/>
            </a:endParaRPr>
          </a:p>
          <a:p>
            <a:pPr algn="r">
              <a:lnSpc>
                <a:spcPct val="150000"/>
              </a:lnSpc>
            </a:pPr>
            <a:r>
              <a:rPr lang="zh-CN" altLang="en-US" sz="1000" dirty="0" smtClean="0">
                <a:solidFill>
                  <a:schemeClr val="tx1">
                    <a:lumMod val="75000"/>
                    <a:lumOff val="25000"/>
                  </a:schemeClr>
                </a:solidFill>
                <a:cs typeface="+mn-ea"/>
                <a:sym typeface="+mn-lt"/>
              </a:rPr>
              <a:t>点击输入具体内容，根据个人需求更改格式，动画不变</a:t>
            </a:r>
            <a:r>
              <a:rPr lang="en-US" altLang="zh-CN" sz="1000" dirty="0" smtClean="0">
                <a:solidFill>
                  <a:schemeClr val="tx1">
                    <a:lumMod val="75000"/>
                    <a:lumOff val="25000"/>
                  </a:schemeClr>
                </a:solidFill>
                <a:cs typeface="+mn-ea"/>
                <a:sym typeface="+mn-lt"/>
              </a:rPr>
              <a:t>. </a:t>
            </a:r>
            <a:r>
              <a:rPr lang="zh-CN" altLang="en-US" sz="1000" dirty="0" smtClean="0">
                <a:solidFill>
                  <a:schemeClr val="tx1">
                    <a:lumMod val="75000"/>
                    <a:lumOff val="25000"/>
                  </a:schemeClr>
                </a:solidFill>
                <a:cs typeface="+mn-ea"/>
                <a:sym typeface="+mn-lt"/>
              </a:rPr>
              <a:t>点击输入具体内容，根据个人需求更改格式，动画不变点击输入具体内容</a:t>
            </a:r>
            <a:endParaRPr lang="en-US" sz="1000" dirty="0">
              <a:solidFill>
                <a:schemeClr val="tx1">
                  <a:lumMod val="75000"/>
                  <a:lumOff val="25000"/>
                </a:schemeClr>
              </a:solidFill>
              <a:cs typeface="+mn-ea"/>
              <a:sym typeface="+mn-lt"/>
            </a:endParaRPr>
          </a:p>
        </p:txBody>
      </p:sp>
      <p:sp>
        <p:nvSpPr>
          <p:cNvPr id="21" name="TextBox 20"/>
          <p:cNvSpPr txBox="1"/>
          <p:nvPr/>
        </p:nvSpPr>
        <p:spPr>
          <a:xfrm>
            <a:off x="1938570" y="4582902"/>
            <a:ext cx="3151757" cy="1061829"/>
          </a:xfrm>
          <a:prstGeom prst="rect">
            <a:avLst/>
          </a:prstGeom>
          <a:noFill/>
        </p:spPr>
        <p:txBody>
          <a:bodyPr wrap="square" rtlCol="0">
            <a:spAutoFit/>
          </a:bodyPr>
          <a:lstStyle/>
          <a:p>
            <a:pPr algn="r">
              <a:lnSpc>
                <a:spcPct val="150000"/>
              </a:lnSpc>
            </a:pPr>
            <a:r>
              <a:rPr lang="zh-CN" altLang="en-US" sz="1200" b="1" dirty="0" smtClean="0">
                <a:solidFill>
                  <a:schemeClr val="tx1">
                    <a:lumMod val="75000"/>
                    <a:lumOff val="25000"/>
                  </a:schemeClr>
                </a:solidFill>
                <a:cs typeface="+mn-ea"/>
                <a:sym typeface="+mn-lt"/>
              </a:rPr>
              <a:t>输入标题</a:t>
            </a:r>
            <a:endParaRPr lang="en-US" sz="1200" b="1" dirty="0" smtClean="0">
              <a:solidFill>
                <a:schemeClr val="tx1">
                  <a:lumMod val="75000"/>
                  <a:lumOff val="25000"/>
                </a:schemeClr>
              </a:solidFill>
              <a:cs typeface="+mn-ea"/>
              <a:sym typeface="+mn-lt"/>
            </a:endParaRPr>
          </a:p>
          <a:p>
            <a:pPr algn="r">
              <a:lnSpc>
                <a:spcPct val="150000"/>
              </a:lnSpc>
            </a:pPr>
            <a:r>
              <a:rPr lang="zh-CN" altLang="en-US" sz="1000" dirty="0" smtClean="0">
                <a:solidFill>
                  <a:schemeClr val="tx1">
                    <a:lumMod val="75000"/>
                    <a:lumOff val="25000"/>
                  </a:schemeClr>
                </a:solidFill>
                <a:cs typeface="+mn-ea"/>
                <a:sym typeface="+mn-lt"/>
              </a:rPr>
              <a:t>点击输入具体内容，根据个人需求更改格式，动画不变</a:t>
            </a:r>
            <a:r>
              <a:rPr lang="en-US" altLang="zh-CN" sz="1000" dirty="0" smtClean="0">
                <a:solidFill>
                  <a:schemeClr val="tx1">
                    <a:lumMod val="75000"/>
                    <a:lumOff val="25000"/>
                  </a:schemeClr>
                </a:solidFill>
                <a:cs typeface="+mn-ea"/>
                <a:sym typeface="+mn-lt"/>
              </a:rPr>
              <a:t>. </a:t>
            </a:r>
            <a:r>
              <a:rPr lang="zh-CN" altLang="en-US" sz="1000" dirty="0" smtClean="0">
                <a:solidFill>
                  <a:schemeClr val="tx1">
                    <a:lumMod val="75000"/>
                    <a:lumOff val="25000"/>
                  </a:schemeClr>
                </a:solidFill>
                <a:cs typeface="+mn-ea"/>
                <a:sym typeface="+mn-lt"/>
              </a:rPr>
              <a:t>点击输入具体内容，根据个人需求更改格式，动画不变点击输入具体内容</a:t>
            </a:r>
            <a:endParaRPr lang="en-US" sz="1000" dirty="0">
              <a:solidFill>
                <a:schemeClr val="tx1">
                  <a:lumMod val="75000"/>
                  <a:lumOff val="25000"/>
                </a:schemeClr>
              </a:solidFill>
              <a:cs typeface="+mn-ea"/>
              <a:sym typeface="+mn-lt"/>
            </a:endParaRPr>
          </a:p>
        </p:txBody>
      </p:sp>
      <p:sp>
        <p:nvSpPr>
          <p:cNvPr id="2" name="文本占位符 1"/>
          <p:cNvSpPr>
            <a:spLocks noGrp="1"/>
          </p:cNvSpPr>
          <p:nvPr>
            <p:ph type="body" sz="quarter" idx="10"/>
          </p:nvPr>
        </p:nvSpPr>
        <p:spPr/>
        <p:txBody>
          <a:bodyPr/>
          <a:lstStyle/>
          <a:p>
            <a:r>
              <a:rPr lang="zh-CN" altLang="en-US" dirty="0"/>
              <a:t>点击输入标题内容</a:t>
            </a:r>
          </a:p>
        </p:txBody>
      </p:sp>
    </p:spTree>
  </p:cSld>
  <p:clrMapOvr>
    <a:masterClrMapping/>
  </p:clrMapOvr>
  <p:transition spd="slow" advClick="0" advTm="1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par>
                          <p:cTn id="13" fill="hold">
                            <p:stCondLst>
                              <p:cond delay="500"/>
                            </p:stCondLst>
                            <p:childTnLst>
                              <p:par>
                                <p:cTn id="14" presetID="50" presetClass="entr" presetSubtype="0" decel="10000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1000" fill="hold"/>
                                        <p:tgtEl>
                                          <p:spTgt spid="17"/>
                                        </p:tgtEl>
                                        <p:attrNameLst>
                                          <p:attrName>ppt_w</p:attrName>
                                        </p:attrNameLst>
                                      </p:cBhvr>
                                      <p:tavLst>
                                        <p:tav tm="0">
                                          <p:val>
                                            <p:strVal val="#ppt_w+.3"/>
                                          </p:val>
                                        </p:tav>
                                        <p:tav tm="100000">
                                          <p:val>
                                            <p:strVal val="#ppt_w"/>
                                          </p:val>
                                        </p:tav>
                                      </p:tavLst>
                                    </p:anim>
                                    <p:anim calcmode="lin" valueType="num">
                                      <p:cBhvr>
                                        <p:cTn id="17" dur="1000" fill="hold"/>
                                        <p:tgtEl>
                                          <p:spTgt spid="17"/>
                                        </p:tgtEl>
                                        <p:attrNameLst>
                                          <p:attrName>ppt_h</p:attrName>
                                        </p:attrNameLst>
                                      </p:cBhvr>
                                      <p:tavLst>
                                        <p:tav tm="0">
                                          <p:val>
                                            <p:strVal val="#ppt_h"/>
                                          </p:val>
                                        </p:tav>
                                        <p:tav tm="100000">
                                          <p:val>
                                            <p:strVal val="#ppt_h"/>
                                          </p:val>
                                        </p:tav>
                                      </p:tavLst>
                                    </p:anim>
                                    <p:animEffect transition="in" filter="fade">
                                      <p:cBhvr>
                                        <p:cTn id="18" dur="1000"/>
                                        <p:tgtEl>
                                          <p:spTgt spid="17"/>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par>
                                <p:cTn id="28" presetID="50" presetClass="entr" presetSubtype="0" decel="100000" fill="hold" grpId="0" nodeType="withEffect">
                                  <p:stCondLst>
                                    <p:cond delay="75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strVal val="#ppt_w+.3"/>
                                          </p:val>
                                        </p:tav>
                                        <p:tav tm="100000">
                                          <p:val>
                                            <p:strVal val="#ppt_w"/>
                                          </p:val>
                                        </p:tav>
                                      </p:tavLst>
                                    </p:anim>
                                    <p:anim calcmode="lin" valueType="num">
                                      <p:cBhvr>
                                        <p:cTn id="31" dur="1000" fill="hold"/>
                                        <p:tgtEl>
                                          <p:spTgt spid="20"/>
                                        </p:tgtEl>
                                        <p:attrNameLst>
                                          <p:attrName>ppt_h</p:attrName>
                                        </p:attrNameLst>
                                      </p:cBhvr>
                                      <p:tavLst>
                                        <p:tav tm="0">
                                          <p:val>
                                            <p:strVal val="#ppt_h"/>
                                          </p:val>
                                        </p:tav>
                                        <p:tav tm="100000">
                                          <p:val>
                                            <p:strVal val="#ppt_h"/>
                                          </p:val>
                                        </p:tav>
                                      </p:tavLst>
                                    </p:anim>
                                    <p:animEffect transition="in" filter="fade">
                                      <p:cBhvr>
                                        <p:cTn id="32" dur="1000"/>
                                        <p:tgtEl>
                                          <p:spTgt spid="20"/>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par>
                                <p:cTn id="37" presetID="53" presetClass="entr" presetSubtype="16" fill="hold" grpId="0" nodeType="withEffect">
                                  <p:stCondLst>
                                    <p:cond delay="25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0" presetClass="entr" presetSubtype="0" decel="100000" fill="hold" grpId="0" nodeType="withEffect">
                                  <p:stCondLst>
                                    <p:cond delay="750"/>
                                  </p:stCondLst>
                                  <p:childTnLst>
                                    <p:set>
                                      <p:cBhvr>
                                        <p:cTn id="43" dur="1" fill="hold">
                                          <p:stCondLst>
                                            <p:cond delay="0"/>
                                          </p:stCondLst>
                                        </p:cTn>
                                        <p:tgtEl>
                                          <p:spTgt spid="18"/>
                                        </p:tgtEl>
                                        <p:attrNameLst>
                                          <p:attrName>style.visibility</p:attrName>
                                        </p:attrNameLst>
                                      </p:cBhvr>
                                      <p:to>
                                        <p:strVal val="visible"/>
                                      </p:to>
                                    </p:set>
                                    <p:anim calcmode="lin" valueType="num">
                                      <p:cBhvr>
                                        <p:cTn id="44" dur="1000" fill="hold"/>
                                        <p:tgtEl>
                                          <p:spTgt spid="18"/>
                                        </p:tgtEl>
                                        <p:attrNameLst>
                                          <p:attrName>ppt_w</p:attrName>
                                        </p:attrNameLst>
                                      </p:cBhvr>
                                      <p:tavLst>
                                        <p:tav tm="0">
                                          <p:val>
                                            <p:strVal val="#ppt_w+.3"/>
                                          </p:val>
                                        </p:tav>
                                        <p:tav tm="100000">
                                          <p:val>
                                            <p:strVal val="#ppt_w"/>
                                          </p:val>
                                        </p:tav>
                                      </p:tavLst>
                                    </p:anim>
                                    <p:anim calcmode="lin" valueType="num">
                                      <p:cBhvr>
                                        <p:cTn id="45" dur="1000" fill="hold"/>
                                        <p:tgtEl>
                                          <p:spTgt spid="18"/>
                                        </p:tgtEl>
                                        <p:attrNameLst>
                                          <p:attrName>ppt_h</p:attrName>
                                        </p:attrNameLst>
                                      </p:cBhvr>
                                      <p:tavLst>
                                        <p:tav tm="0">
                                          <p:val>
                                            <p:strVal val="#ppt_h"/>
                                          </p:val>
                                        </p:tav>
                                        <p:tav tm="100000">
                                          <p:val>
                                            <p:strVal val="#ppt_h"/>
                                          </p:val>
                                        </p:tav>
                                      </p:tavLst>
                                    </p:anim>
                                    <p:animEffect transition="in" filter="fade">
                                      <p:cBhvr>
                                        <p:cTn id="46" dur="1000"/>
                                        <p:tgtEl>
                                          <p:spTgt spid="18"/>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up)">
                                      <p:cBhvr>
                                        <p:cTn id="50" dur="500"/>
                                        <p:tgtEl>
                                          <p:spTgt spid="10"/>
                                        </p:tgtEl>
                                      </p:cBhvr>
                                    </p:animEffect>
                                  </p:childTnLst>
                                </p:cTn>
                              </p:par>
                              <p:par>
                                <p:cTn id="51" presetID="53" presetClass="entr" presetSubtype="16" fill="hold" grpId="0" nodeType="withEffect">
                                  <p:stCondLst>
                                    <p:cond delay="25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par>
                                <p:cTn id="56" presetID="50" presetClass="entr" presetSubtype="0" decel="100000" fill="hold" grpId="0" nodeType="withEffect">
                                  <p:stCondLst>
                                    <p:cond delay="75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strVal val="#ppt_w+.3"/>
                                          </p:val>
                                        </p:tav>
                                        <p:tav tm="100000">
                                          <p:val>
                                            <p:strVal val="#ppt_w"/>
                                          </p:val>
                                        </p:tav>
                                      </p:tavLst>
                                    </p:anim>
                                    <p:anim calcmode="lin" valueType="num">
                                      <p:cBhvr>
                                        <p:cTn id="59" dur="1000" fill="hold"/>
                                        <p:tgtEl>
                                          <p:spTgt spid="21"/>
                                        </p:tgtEl>
                                        <p:attrNameLst>
                                          <p:attrName>ppt_h</p:attrName>
                                        </p:attrNameLst>
                                      </p:cBhvr>
                                      <p:tavLst>
                                        <p:tav tm="0">
                                          <p:val>
                                            <p:strVal val="#ppt_h"/>
                                          </p:val>
                                        </p:tav>
                                        <p:tav tm="100000">
                                          <p:val>
                                            <p:strVal val="#ppt_h"/>
                                          </p:val>
                                        </p:tav>
                                      </p:tavLst>
                                    </p:anim>
                                    <p:animEffect transition="in" filter="fade">
                                      <p:cBhvr>
                                        <p:cTn id="60" dur="1000"/>
                                        <p:tgtEl>
                                          <p:spTgt spid="21"/>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up)">
                                      <p:cBhvr>
                                        <p:cTn id="64" dur="500"/>
                                        <p:tgtEl>
                                          <p:spTgt spid="11"/>
                                        </p:tgtEl>
                                      </p:cBhvr>
                                    </p:animEffect>
                                  </p:childTnLst>
                                </p:cTn>
                              </p:par>
                              <p:par>
                                <p:cTn id="65" presetID="53" presetClass="entr" presetSubtype="16" fill="hold" grpId="0" nodeType="withEffect">
                                  <p:stCondLst>
                                    <p:cond delay="25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par>
                                <p:cTn id="70" presetID="50" presetClass="entr" presetSubtype="0" decel="100000" fill="hold" grpId="0" nodeType="withEffect">
                                  <p:stCondLst>
                                    <p:cond delay="750"/>
                                  </p:stCondLst>
                                  <p:childTnLst>
                                    <p:set>
                                      <p:cBhvr>
                                        <p:cTn id="71" dur="1" fill="hold">
                                          <p:stCondLst>
                                            <p:cond delay="0"/>
                                          </p:stCondLst>
                                        </p:cTn>
                                        <p:tgtEl>
                                          <p:spTgt spid="19"/>
                                        </p:tgtEl>
                                        <p:attrNameLst>
                                          <p:attrName>style.visibility</p:attrName>
                                        </p:attrNameLst>
                                      </p:cBhvr>
                                      <p:to>
                                        <p:strVal val="visible"/>
                                      </p:to>
                                    </p:set>
                                    <p:anim calcmode="lin" valueType="num">
                                      <p:cBhvr>
                                        <p:cTn id="72" dur="1000" fill="hold"/>
                                        <p:tgtEl>
                                          <p:spTgt spid="19"/>
                                        </p:tgtEl>
                                        <p:attrNameLst>
                                          <p:attrName>ppt_w</p:attrName>
                                        </p:attrNameLst>
                                      </p:cBhvr>
                                      <p:tavLst>
                                        <p:tav tm="0">
                                          <p:val>
                                            <p:strVal val="#ppt_w+.3"/>
                                          </p:val>
                                        </p:tav>
                                        <p:tav tm="100000">
                                          <p:val>
                                            <p:strVal val="#ppt_w"/>
                                          </p:val>
                                        </p:tav>
                                      </p:tavLst>
                                    </p:anim>
                                    <p:anim calcmode="lin" valueType="num">
                                      <p:cBhvr>
                                        <p:cTn id="73" dur="1000" fill="hold"/>
                                        <p:tgtEl>
                                          <p:spTgt spid="19"/>
                                        </p:tgtEl>
                                        <p:attrNameLst>
                                          <p:attrName>ppt_h</p:attrName>
                                        </p:attrNameLst>
                                      </p:cBhvr>
                                      <p:tavLst>
                                        <p:tav tm="0">
                                          <p:val>
                                            <p:strVal val="#ppt_h"/>
                                          </p:val>
                                        </p:tav>
                                        <p:tav tm="100000">
                                          <p:val>
                                            <p:strVal val="#ppt_h"/>
                                          </p:val>
                                        </p:tav>
                                      </p:tavLst>
                                    </p:anim>
                                    <p:animEffect transition="in" filter="fade">
                                      <p:cBhvr>
                                        <p:cTn id="7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610138" y="2368162"/>
            <a:ext cx="2988235" cy="2988235"/>
            <a:chOff x="4610138" y="2368162"/>
            <a:chExt cx="2988235" cy="2988235"/>
          </a:xfrm>
        </p:grpSpPr>
        <p:sp>
          <p:nvSpPr>
            <p:cNvPr id="30" name="Rounded Rectangle 11"/>
            <p:cNvSpPr/>
            <p:nvPr/>
          </p:nvSpPr>
          <p:spPr>
            <a:xfrm>
              <a:off x="4610138" y="2368162"/>
              <a:ext cx="2988235" cy="2988235"/>
            </a:xfrm>
            <a:prstGeom prst="roundRect">
              <a:avLst>
                <a:gd name="adj" fmla="val 50000"/>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9" name="Freeform 8"/>
            <p:cNvSpPr/>
            <p:nvPr/>
          </p:nvSpPr>
          <p:spPr>
            <a:xfrm>
              <a:off x="4843930" y="2586738"/>
              <a:ext cx="2504140" cy="2504140"/>
            </a:xfrm>
            <a:custGeom>
              <a:avLst/>
              <a:gdLst>
                <a:gd name="connsiteX0" fmla="*/ 0 w 2504140"/>
                <a:gd name="connsiteY0" fmla="*/ 1252070 h 2504140"/>
                <a:gd name="connsiteX1" fmla="*/ 1252070 w 2504140"/>
                <a:gd name="connsiteY1" fmla="*/ 0 h 2504140"/>
                <a:gd name="connsiteX2" fmla="*/ 2504140 w 2504140"/>
                <a:gd name="connsiteY2" fmla="*/ 1252070 h 2504140"/>
                <a:gd name="connsiteX3" fmla="*/ 1252070 w 2504140"/>
                <a:gd name="connsiteY3" fmla="*/ 2504140 h 2504140"/>
                <a:gd name="connsiteX4" fmla="*/ 0 w 2504140"/>
                <a:gd name="connsiteY4" fmla="*/ 1252070 h 250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140" h="2504140">
                  <a:moveTo>
                    <a:pt x="0" y="1252070"/>
                  </a:moveTo>
                  <a:cubicBezTo>
                    <a:pt x="0" y="560571"/>
                    <a:pt x="560571" y="0"/>
                    <a:pt x="1252070" y="0"/>
                  </a:cubicBezTo>
                  <a:cubicBezTo>
                    <a:pt x="1943569" y="0"/>
                    <a:pt x="2504140" y="560571"/>
                    <a:pt x="2504140" y="1252070"/>
                  </a:cubicBezTo>
                  <a:cubicBezTo>
                    <a:pt x="2504140" y="1943569"/>
                    <a:pt x="1943569" y="2504140"/>
                    <a:pt x="1252070" y="2504140"/>
                  </a:cubicBezTo>
                  <a:cubicBezTo>
                    <a:pt x="560571" y="2504140"/>
                    <a:pt x="0" y="1943569"/>
                    <a:pt x="0" y="1252070"/>
                  </a:cubicBezTo>
                  <a:close/>
                </a:path>
              </a:pathLst>
            </a:cu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sym typeface="+mn-lt"/>
              </a:endParaRPr>
            </a:p>
          </p:txBody>
        </p:sp>
        <p:sp>
          <p:nvSpPr>
            <p:cNvPr id="14" name="TextBox 13"/>
            <p:cNvSpPr txBox="1"/>
            <p:nvPr/>
          </p:nvSpPr>
          <p:spPr>
            <a:xfrm>
              <a:off x="5238699" y="3374824"/>
              <a:ext cx="1656528" cy="1107996"/>
            </a:xfrm>
            <a:prstGeom prst="rect">
              <a:avLst/>
            </a:prstGeom>
            <a:noFill/>
            <a:ln w="3175">
              <a:noFill/>
            </a:ln>
          </p:spPr>
          <p:txBody>
            <a:bodyPr wrap="square" rtlCol="0">
              <a:spAutoFit/>
            </a:bodyPr>
            <a:lstStyle/>
            <a:p>
              <a:pPr algn="ctr">
                <a:lnSpc>
                  <a:spcPct val="150000"/>
                </a:lnSpc>
              </a:pPr>
              <a:r>
                <a:rPr lang="zh-CN" altLang="en-US" sz="1400" b="1" dirty="0" smtClean="0">
                  <a:solidFill>
                    <a:schemeClr val="tx1">
                      <a:lumMod val="75000"/>
                      <a:lumOff val="25000"/>
                    </a:schemeClr>
                  </a:solidFill>
                  <a:cs typeface="+mn-ea"/>
                  <a:sym typeface="+mn-lt"/>
                </a:rPr>
                <a:t>输入标题</a:t>
              </a:r>
              <a:r>
                <a:rPr lang="en-US" sz="1400" b="1" dirty="0" smtClean="0">
                  <a:solidFill>
                    <a:schemeClr val="tx1">
                      <a:lumMod val="75000"/>
                      <a:lumOff val="25000"/>
                    </a:schemeClr>
                  </a:solidFill>
                  <a:cs typeface="+mn-ea"/>
                  <a:sym typeface="+mn-lt"/>
                </a:rPr>
                <a:t> </a:t>
              </a:r>
            </a:p>
            <a:p>
              <a:pPr algn="ctr">
                <a:lnSpc>
                  <a:spcPct val="150000"/>
                </a:lnSpc>
              </a:pPr>
              <a:r>
                <a:rPr lang="zh-CN" altLang="en-US" sz="1000" dirty="0" smtClean="0">
                  <a:solidFill>
                    <a:schemeClr val="tx1">
                      <a:lumMod val="75000"/>
                      <a:lumOff val="25000"/>
                    </a:schemeClr>
                  </a:solidFill>
                  <a:cs typeface="+mn-ea"/>
                  <a:sym typeface="+mn-lt"/>
                </a:rPr>
                <a:t>点击输入具体内容，根据个人需求更改格式，动画不变</a:t>
              </a:r>
              <a:r>
                <a:rPr lang="en-US" altLang="zh-CN" sz="1000" dirty="0" smtClean="0">
                  <a:solidFill>
                    <a:schemeClr val="tx1">
                      <a:lumMod val="75000"/>
                      <a:lumOff val="25000"/>
                    </a:schemeClr>
                  </a:solidFill>
                  <a:cs typeface="+mn-ea"/>
                  <a:sym typeface="+mn-lt"/>
                </a:rPr>
                <a:t>. </a:t>
              </a:r>
              <a:r>
                <a:rPr lang="zh-CN" altLang="en-US" sz="1000" dirty="0" smtClean="0">
                  <a:solidFill>
                    <a:schemeClr val="tx1">
                      <a:lumMod val="75000"/>
                      <a:lumOff val="25000"/>
                    </a:schemeClr>
                  </a:solidFill>
                  <a:cs typeface="+mn-ea"/>
                  <a:sym typeface="+mn-lt"/>
                </a:rPr>
                <a:t>点击输入具体内容</a:t>
              </a:r>
              <a:endParaRPr lang="en-US" sz="1000" dirty="0">
                <a:solidFill>
                  <a:schemeClr val="tx1">
                    <a:lumMod val="75000"/>
                    <a:lumOff val="25000"/>
                  </a:schemeClr>
                </a:solidFill>
                <a:cs typeface="+mn-ea"/>
                <a:sym typeface="+mn-lt"/>
              </a:endParaRPr>
            </a:p>
          </p:txBody>
        </p:sp>
      </p:grpSp>
      <p:grpSp>
        <p:nvGrpSpPr>
          <p:cNvPr id="35" name="组合 34"/>
          <p:cNvGrpSpPr/>
          <p:nvPr/>
        </p:nvGrpSpPr>
        <p:grpSpPr>
          <a:xfrm>
            <a:off x="839988" y="2478971"/>
            <a:ext cx="612828" cy="612828"/>
            <a:chOff x="839988" y="2478971"/>
            <a:chExt cx="612828" cy="612828"/>
          </a:xfrm>
        </p:grpSpPr>
        <p:sp>
          <p:nvSpPr>
            <p:cNvPr id="34" name="Rounded Rectangle 11"/>
            <p:cNvSpPr/>
            <p:nvPr/>
          </p:nvSpPr>
          <p:spPr>
            <a:xfrm>
              <a:off x="839988" y="2478971"/>
              <a:ext cx="612828" cy="612828"/>
            </a:xfrm>
            <a:prstGeom prst="roundRect">
              <a:avLst>
                <a:gd name="adj" fmla="val 50000"/>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9" name="Oval 18"/>
            <p:cNvSpPr/>
            <p:nvPr/>
          </p:nvSpPr>
          <p:spPr>
            <a:xfrm>
              <a:off x="950378" y="2576049"/>
              <a:ext cx="392048" cy="392048"/>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sym typeface="+mn-lt"/>
              </a:endParaRPr>
            </a:p>
          </p:txBody>
        </p:sp>
      </p:grpSp>
      <p:sp>
        <p:nvSpPr>
          <p:cNvPr id="20" name="TextBox 19"/>
          <p:cNvSpPr txBox="1"/>
          <p:nvPr/>
        </p:nvSpPr>
        <p:spPr>
          <a:xfrm>
            <a:off x="1824787" y="2481047"/>
            <a:ext cx="1897511" cy="854080"/>
          </a:xfrm>
          <a:prstGeom prst="rect">
            <a:avLst/>
          </a:prstGeom>
          <a:noFill/>
        </p:spPr>
        <p:txBody>
          <a:bodyPr wrap="square" rtlCol="0">
            <a:spAutoFit/>
          </a:bodyPr>
          <a:lstStyle/>
          <a:p>
            <a:pPr>
              <a:lnSpc>
                <a:spcPct val="150000"/>
              </a:lnSpc>
            </a:pPr>
            <a:r>
              <a:rPr lang="zh-CN" altLang="en-US" sz="1100" b="1" dirty="0" smtClean="0">
                <a:solidFill>
                  <a:schemeClr val="tx1">
                    <a:lumMod val="75000"/>
                    <a:lumOff val="25000"/>
                  </a:schemeClr>
                </a:solidFill>
                <a:cs typeface="+mn-ea"/>
                <a:sym typeface="+mn-lt"/>
              </a:rPr>
              <a:t>输入标题</a:t>
            </a:r>
            <a:endParaRPr lang="en-US" sz="1100" b="1" dirty="0" smtClean="0">
              <a:solidFill>
                <a:schemeClr val="tx1">
                  <a:lumMod val="75000"/>
                  <a:lumOff val="25000"/>
                </a:schemeClr>
              </a:solidFill>
              <a:cs typeface="+mn-ea"/>
              <a:sym typeface="+mn-lt"/>
            </a:endParaRPr>
          </a:p>
          <a:p>
            <a:pPr>
              <a:lnSpc>
                <a:spcPct val="150000"/>
              </a:lnSpc>
            </a:pPr>
            <a:r>
              <a:rPr lang="zh-CN" altLang="en-US" sz="1100" dirty="0" smtClean="0">
                <a:solidFill>
                  <a:schemeClr val="tx1">
                    <a:lumMod val="75000"/>
                    <a:lumOff val="25000"/>
                  </a:schemeClr>
                </a:solidFill>
                <a:cs typeface="+mn-ea"/>
                <a:sym typeface="+mn-lt"/>
              </a:rPr>
              <a:t>点击输入具体内容，根据个人需求更改格式，动画不变</a:t>
            </a:r>
            <a:r>
              <a:rPr lang="en-US" altLang="zh-CN" sz="1100" dirty="0" smtClean="0">
                <a:solidFill>
                  <a:schemeClr val="tx1">
                    <a:lumMod val="75000"/>
                    <a:lumOff val="25000"/>
                  </a:schemeClr>
                </a:solidFill>
                <a:cs typeface="+mn-ea"/>
                <a:sym typeface="+mn-lt"/>
              </a:rPr>
              <a:t>.</a:t>
            </a:r>
            <a:endParaRPr lang="en-US" sz="1100" dirty="0">
              <a:solidFill>
                <a:schemeClr val="tx1">
                  <a:lumMod val="75000"/>
                  <a:lumOff val="25000"/>
                </a:schemeClr>
              </a:solidFill>
              <a:cs typeface="+mn-ea"/>
              <a:sym typeface="+mn-lt"/>
            </a:endParaRPr>
          </a:p>
        </p:txBody>
      </p:sp>
      <p:grpSp>
        <p:nvGrpSpPr>
          <p:cNvPr id="17" name="组合 16"/>
          <p:cNvGrpSpPr/>
          <p:nvPr/>
        </p:nvGrpSpPr>
        <p:grpSpPr>
          <a:xfrm>
            <a:off x="839988" y="4453405"/>
            <a:ext cx="612828" cy="612828"/>
            <a:chOff x="839988" y="4453405"/>
            <a:chExt cx="612828" cy="612828"/>
          </a:xfrm>
        </p:grpSpPr>
        <p:sp>
          <p:nvSpPr>
            <p:cNvPr id="33" name="Rounded Rectangle 11"/>
            <p:cNvSpPr/>
            <p:nvPr/>
          </p:nvSpPr>
          <p:spPr>
            <a:xfrm>
              <a:off x="839988" y="4453405"/>
              <a:ext cx="612828" cy="612828"/>
            </a:xfrm>
            <a:prstGeom prst="roundRect">
              <a:avLst>
                <a:gd name="adj" fmla="val 50000"/>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21" name="Oval 20"/>
            <p:cNvSpPr/>
            <p:nvPr/>
          </p:nvSpPr>
          <p:spPr>
            <a:xfrm>
              <a:off x="950378" y="4548407"/>
              <a:ext cx="392048" cy="392048"/>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sym typeface="+mn-lt"/>
              </a:endParaRPr>
            </a:p>
          </p:txBody>
        </p:sp>
      </p:grpSp>
      <p:sp>
        <p:nvSpPr>
          <p:cNvPr id="22" name="TextBox 21"/>
          <p:cNvSpPr txBox="1"/>
          <p:nvPr/>
        </p:nvSpPr>
        <p:spPr>
          <a:xfrm>
            <a:off x="1824787" y="4453405"/>
            <a:ext cx="1897511" cy="854080"/>
          </a:xfrm>
          <a:prstGeom prst="rect">
            <a:avLst/>
          </a:prstGeom>
          <a:noFill/>
        </p:spPr>
        <p:txBody>
          <a:bodyPr wrap="square" rtlCol="0">
            <a:spAutoFit/>
          </a:bodyPr>
          <a:lstStyle/>
          <a:p>
            <a:pPr>
              <a:lnSpc>
                <a:spcPct val="150000"/>
              </a:lnSpc>
            </a:pPr>
            <a:r>
              <a:rPr lang="zh-CN" altLang="en-US" sz="1100" b="1" dirty="0" smtClean="0">
                <a:solidFill>
                  <a:schemeClr val="tx1">
                    <a:lumMod val="75000"/>
                    <a:lumOff val="25000"/>
                  </a:schemeClr>
                </a:solidFill>
                <a:cs typeface="+mn-ea"/>
                <a:sym typeface="+mn-lt"/>
              </a:rPr>
              <a:t>输入标题</a:t>
            </a:r>
            <a:endParaRPr lang="en-US" sz="1100" b="1" dirty="0" smtClean="0">
              <a:solidFill>
                <a:schemeClr val="tx1">
                  <a:lumMod val="75000"/>
                  <a:lumOff val="25000"/>
                </a:schemeClr>
              </a:solidFill>
              <a:cs typeface="+mn-ea"/>
              <a:sym typeface="+mn-lt"/>
            </a:endParaRPr>
          </a:p>
          <a:p>
            <a:pPr>
              <a:lnSpc>
                <a:spcPct val="150000"/>
              </a:lnSpc>
            </a:pPr>
            <a:r>
              <a:rPr lang="zh-CN" altLang="en-US" sz="1100" dirty="0" smtClean="0">
                <a:solidFill>
                  <a:schemeClr val="tx1">
                    <a:lumMod val="75000"/>
                    <a:lumOff val="25000"/>
                  </a:schemeClr>
                </a:solidFill>
                <a:cs typeface="+mn-ea"/>
                <a:sym typeface="+mn-lt"/>
              </a:rPr>
              <a:t>点击输入具体内容，根据个人需求更改格式，动画不变</a:t>
            </a:r>
            <a:r>
              <a:rPr lang="en-US" altLang="zh-CN" sz="1100" dirty="0" smtClean="0">
                <a:solidFill>
                  <a:schemeClr val="tx1">
                    <a:lumMod val="75000"/>
                    <a:lumOff val="25000"/>
                  </a:schemeClr>
                </a:solidFill>
                <a:cs typeface="+mn-ea"/>
                <a:sym typeface="+mn-lt"/>
              </a:rPr>
              <a:t>.</a:t>
            </a:r>
            <a:endParaRPr lang="en-US" sz="1100" dirty="0">
              <a:solidFill>
                <a:schemeClr val="tx1">
                  <a:lumMod val="75000"/>
                  <a:lumOff val="25000"/>
                </a:schemeClr>
              </a:solidFill>
              <a:cs typeface="+mn-ea"/>
              <a:sym typeface="+mn-lt"/>
            </a:endParaRPr>
          </a:p>
        </p:txBody>
      </p:sp>
      <p:grpSp>
        <p:nvGrpSpPr>
          <p:cNvPr id="16" name="组合 15"/>
          <p:cNvGrpSpPr/>
          <p:nvPr/>
        </p:nvGrpSpPr>
        <p:grpSpPr>
          <a:xfrm>
            <a:off x="10770821" y="2460147"/>
            <a:ext cx="612828" cy="612828"/>
            <a:chOff x="10770821" y="2460147"/>
            <a:chExt cx="612828" cy="612828"/>
          </a:xfrm>
        </p:grpSpPr>
        <p:sp>
          <p:nvSpPr>
            <p:cNvPr id="31" name="Rounded Rectangle 11"/>
            <p:cNvSpPr/>
            <p:nvPr/>
          </p:nvSpPr>
          <p:spPr>
            <a:xfrm>
              <a:off x="10770821" y="2460147"/>
              <a:ext cx="612828" cy="612828"/>
            </a:xfrm>
            <a:prstGeom prst="roundRect">
              <a:avLst>
                <a:gd name="adj" fmla="val 50000"/>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23" name="Oval 22"/>
            <p:cNvSpPr/>
            <p:nvPr/>
          </p:nvSpPr>
          <p:spPr>
            <a:xfrm>
              <a:off x="10881211" y="2576049"/>
              <a:ext cx="392048" cy="392048"/>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75000"/>
                    <a:lumOff val="25000"/>
                  </a:schemeClr>
                </a:solidFill>
                <a:sym typeface="+mn-lt"/>
              </a:endParaRPr>
            </a:p>
          </p:txBody>
        </p:sp>
      </p:grpSp>
      <p:sp>
        <p:nvSpPr>
          <p:cNvPr id="24" name="TextBox 23"/>
          <p:cNvSpPr txBox="1"/>
          <p:nvPr/>
        </p:nvSpPr>
        <p:spPr>
          <a:xfrm>
            <a:off x="8303653" y="2444115"/>
            <a:ext cx="1929148" cy="823367"/>
          </a:xfrm>
          <a:prstGeom prst="rect">
            <a:avLst/>
          </a:prstGeom>
          <a:noFill/>
        </p:spPr>
        <p:txBody>
          <a:bodyPr wrap="square" rtlCol="0">
            <a:spAutoFit/>
          </a:bodyPr>
          <a:lstStyle/>
          <a:p>
            <a:pPr algn="r">
              <a:lnSpc>
                <a:spcPct val="150000"/>
              </a:lnSpc>
            </a:pPr>
            <a:r>
              <a:rPr lang="zh-CN" altLang="en-US" sz="1100" b="1" dirty="0" smtClean="0">
                <a:solidFill>
                  <a:schemeClr val="tx1">
                    <a:lumMod val="75000"/>
                    <a:lumOff val="25000"/>
                  </a:schemeClr>
                </a:solidFill>
                <a:cs typeface="+mn-ea"/>
                <a:sym typeface="+mn-lt"/>
              </a:rPr>
              <a:t>输入标题</a:t>
            </a:r>
            <a:endParaRPr lang="en-US" sz="1100" b="1" dirty="0" smtClean="0">
              <a:solidFill>
                <a:schemeClr val="tx1">
                  <a:lumMod val="75000"/>
                  <a:lumOff val="25000"/>
                </a:schemeClr>
              </a:solidFill>
              <a:cs typeface="+mn-ea"/>
              <a:sym typeface="+mn-lt"/>
            </a:endParaRPr>
          </a:p>
          <a:p>
            <a:pPr algn="r">
              <a:lnSpc>
                <a:spcPct val="150000"/>
              </a:lnSpc>
            </a:pPr>
            <a:r>
              <a:rPr lang="zh-CN" altLang="en-US" sz="1100" dirty="0" smtClean="0">
                <a:solidFill>
                  <a:schemeClr val="tx1">
                    <a:lumMod val="75000"/>
                    <a:lumOff val="25000"/>
                  </a:schemeClr>
                </a:solidFill>
                <a:cs typeface="+mn-ea"/>
                <a:sym typeface="+mn-lt"/>
              </a:rPr>
              <a:t>点击输入具体内容，根据个人需求更改格式，动画不变</a:t>
            </a:r>
            <a:r>
              <a:rPr lang="en-US" altLang="zh-CN" sz="1100" dirty="0" smtClean="0">
                <a:solidFill>
                  <a:schemeClr val="tx1">
                    <a:lumMod val="75000"/>
                    <a:lumOff val="25000"/>
                  </a:schemeClr>
                </a:solidFill>
                <a:cs typeface="+mn-ea"/>
                <a:sym typeface="+mn-lt"/>
              </a:rPr>
              <a:t>.</a:t>
            </a:r>
            <a:endParaRPr lang="en-US" sz="1100" dirty="0">
              <a:solidFill>
                <a:schemeClr val="tx1">
                  <a:lumMod val="75000"/>
                  <a:lumOff val="25000"/>
                </a:schemeClr>
              </a:solidFill>
              <a:cs typeface="+mn-ea"/>
              <a:sym typeface="+mn-lt"/>
            </a:endParaRPr>
          </a:p>
        </p:txBody>
      </p:sp>
      <p:grpSp>
        <p:nvGrpSpPr>
          <p:cNvPr id="15" name="组合 14"/>
          <p:cNvGrpSpPr/>
          <p:nvPr/>
        </p:nvGrpSpPr>
        <p:grpSpPr>
          <a:xfrm>
            <a:off x="10770821" y="4464843"/>
            <a:ext cx="612828" cy="612828"/>
            <a:chOff x="10770821" y="4464843"/>
            <a:chExt cx="612828" cy="612828"/>
          </a:xfrm>
        </p:grpSpPr>
        <p:sp>
          <p:nvSpPr>
            <p:cNvPr id="32" name="Rounded Rectangle 11"/>
            <p:cNvSpPr/>
            <p:nvPr/>
          </p:nvSpPr>
          <p:spPr>
            <a:xfrm>
              <a:off x="10770821" y="4464843"/>
              <a:ext cx="612828" cy="612828"/>
            </a:xfrm>
            <a:prstGeom prst="roundRect">
              <a:avLst>
                <a:gd name="adj" fmla="val 50000"/>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25" name="Oval 24"/>
            <p:cNvSpPr/>
            <p:nvPr/>
          </p:nvSpPr>
          <p:spPr>
            <a:xfrm>
              <a:off x="10881211" y="4563795"/>
              <a:ext cx="392048" cy="392048"/>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75000"/>
                    <a:lumOff val="25000"/>
                  </a:schemeClr>
                </a:solidFill>
                <a:sym typeface="+mn-lt"/>
              </a:endParaRPr>
            </a:p>
          </p:txBody>
        </p:sp>
      </p:grpSp>
      <p:sp>
        <p:nvSpPr>
          <p:cNvPr id="26" name="TextBox 25"/>
          <p:cNvSpPr txBox="1"/>
          <p:nvPr/>
        </p:nvSpPr>
        <p:spPr>
          <a:xfrm>
            <a:off x="8303653" y="4431861"/>
            <a:ext cx="1929148" cy="823367"/>
          </a:xfrm>
          <a:prstGeom prst="rect">
            <a:avLst/>
          </a:prstGeom>
          <a:noFill/>
        </p:spPr>
        <p:txBody>
          <a:bodyPr wrap="square" rtlCol="0">
            <a:spAutoFit/>
          </a:bodyPr>
          <a:lstStyle/>
          <a:p>
            <a:pPr algn="r">
              <a:lnSpc>
                <a:spcPct val="150000"/>
              </a:lnSpc>
            </a:pPr>
            <a:r>
              <a:rPr lang="zh-CN" altLang="en-US" sz="1100" b="1" dirty="0" smtClean="0">
                <a:solidFill>
                  <a:schemeClr val="tx1">
                    <a:lumMod val="75000"/>
                    <a:lumOff val="25000"/>
                  </a:schemeClr>
                </a:solidFill>
                <a:cs typeface="+mn-ea"/>
                <a:sym typeface="+mn-lt"/>
              </a:rPr>
              <a:t>输入标题</a:t>
            </a:r>
            <a:endParaRPr lang="en-US" sz="1100" b="1" dirty="0" smtClean="0">
              <a:solidFill>
                <a:schemeClr val="tx1">
                  <a:lumMod val="75000"/>
                  <a:lumOff val="25000"/>
                </a:schemeClr>
              </a:solidFill>
              <a:cs typeface="+mn-ea"/>
              <a:sym typeface="+mn-lt"/>
            </a:endParaRPr>
          </a:p>
          <a:p>
            <a:pPr algn="r">
              <a:lnSpc>
                <a:spcPct val="150000"/>
              </a:lnSpc>
            </a:pPr>
            <a:r>
              <a:rPr lang="zh-CN" altLang="en-US" sz="1100" dirty="0" smtClean="0">
                <a:solidFill>
                  <a:schemeClr val="tx1">
                    <a:lumMod val="75000"/>
                    <a:lumOff val="25000"/>
                  </a:schemeClr>
                </a:solidFill>
                <a:cs typeface="+mn-ea"/>
                <a:sym typeface="+mn-lt"/>
              </a:rPr>
              <a:t>点击输入具体内容，根据个人需求更改格式，动画不变</a:t>
            </a:r>
            <a:r>
              <a:rPr lang="en-US" altLang="zh-CN" sz="1100" dirty="0" smtClean="0">
                <a:solidFill>
                  <a:schemeClr val="tx1">
                    <a:lumMod val="75000"/>
                    <a:lumOff val="25000"/>
                  </a:schemeClr>
                </a:solidFill>
                <a:cs typeface="+mn-ea"/>
                <a:sym typeface="+mn-lt"/>
              </a:rPr>
              <a:t>.</a:t>
            </a:r>
            <a:endParaRPr lang="en-US" sz="1100" dirty="0">
              <a:solidFill>
                <a:schemeClr val="tx1">
                  <a:lumMod val="75000"/>
                  <a:lumOff val="25000"/>
                </a:schemeClr>
              </a:solidFill>
              <a:cs typeface="+mn-ea"/>
              <a:sym typeface="+mn-lt"/>
            </a:endParaRPr>
          </a:p>
        </p:txBody>
      </p:sp>
      <p:sp>
        <p:nvSpPr>
          <p:cNvPr id="2" name="文本占位符 1"/>
          <p:cNvSpPr>
            <a:spLocks noGrp="1"/>
          </p:cNvSpPr>
          <p:nvPr>
            <p:ph type="body" sz="quarter" idx="10"/>
          </p:nvPr>
        </p:nvSpPr>
        <p:spPr/>
        <p:txBody>
          <a:bodyPr/>
          <a:lstStyle/>
          <a:p>
            <a:r>
              <a:rPr lang="zh-CN" altLang="en-US" dirty="0"/>
              <a:t>点击输入标题内容</a:t>
            </a:r>
          </a:p>
        </p:txBody>
      </p:sp>
      <p:grpSp>
        <p:nvGrpSpPr>
          <p:cNvPr id="5" name="组合 4"/>
          <p:cNvGrpSpPr/>
          <p:nvPr/>
        </p:nvGrpSpPr>
        <p:grpSpPr>
          <a:xfrm>
            <a:off x="5315418" y="1444798"/>
            <a:ext cx="1574779" cy="1574779"/>
            <a:chOff x="5315418" y="1444798"/>
            <a:chExt cx="1574779" cy="1574779"/>
          </a:xfrm>
        </p:grpSpPr>
        <p:sp>
          <p:nvSpPr>
            <p:cNvPr id="18" name="Rounded Rectangle 11"/>
            <p:cNvSpPr/>
            <p:nvPr/>
          </p:nvSpPr>
          <p:spPr>
            <a:xfrm>
              <a:off x="5315418" y="1444798"/>
              <a:ext cx="1574779" cy="1574779"/>
            </a:xfrm>
            <a:prstGeom prst="roundRect">
              <a:avLst>
                <a:gd name="adj" fmla="val 50000"/>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0" name="Freeform 9"/>
            <p:cNvSpPr/>
            <p:nvPr/>
          </p:nvSpPr>
          <p:spPr>
            <a:xfrm>
              <a:off x="5469965" y="1582002"/>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blipFill dpi="0" rotWithShape="1">
              <a:blip r:embed="rId3" cstate="print">
                <a:extLst>
                  <a:ext uri="{28A0092B-C50C-407E-A947-70E740481C1C}">
                    <a14:useLocalDpi xmlns:a14="http://schemas.microsoft.com/office/drawing/2010/main" xmlns="" val="0"/>
                  </a:ext>
                </a:extLst>
              </a:blip>
              <a:srcRect/>
              <a:stretch>
                <a:fillRect/>
              </a:stretch>
            </a:blip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sym typeface="+mn-lt"/>
              </a:endParaRPr>
            </a:p>
          </p:txBody>
        </p:sp>
      </p:grpSp>
      <p:grpSp>
        <p:nvGrpSpPr>
          <p:cNvPr id="4" name="组合 3"/>
          <p:cNvGrpSpPr/>
          <p:nvPr/>
        </p:nvGrpSpPr>
        <p:grpSpPr>
          <a:xfrm>
            <a:off x="6955893" y="3074891"/>
            <a:ext cx="1574779" cy="1574779"/>
            <a:chOff x="6955893" y="3074891"/>
            <a:chExt cx="1574779" cy="1574779"/>
          </a:xfrm>
        </p:grpSpPr>
        <p:sp>
          <p:nvSpPr>
            <p:cNvPr id="27" name="Rounded Rectangle 11"/>
            <p:cNvSpPr/>
            <p:nvPr/>
          </p:nvSpPr>
          <p:spPr>
            <a:xfrm>
              <a:off x="6955893" y="3074891"/>
              <a:ext cx="1574779" cy="1574779"/>
            </a:xfrm>
            <a:prstGeom prst="roundRect">
              <a:avLst>
                <a:gd name="adj" fmla="val 50000"/>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1" name="Freeform 10"/>
            <p:cNvSpPr/>
            <p:nvPr/>
          </p:nvSpPr>
          <p:spPr>
            <a:xfrm>
              <a:off x="7100737" y="3212773"/>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blipFill dpi="0" rotWithShape="1">
              <a:blip r:embed="rId4" cstate="print">
                <a:extLst>
                  <a:ext uri="{28A0092B-C50C-407E-A947-70E740481C1C}">
                    <a14:useLocalDpi xmlns:a14="http://schemas.microsoft.com/office/drawing/2010/main" xmlns="" val="0"/>
                  </a:ext>
                </a:extLst>
              </a:blip>
              <a:srcRect/>
              <a:stretch>
                <a:fillRect/>
              </a:stretch>
            </a:blip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sym typeface="+mn-lt"/>
              </a:endParaRPr>
            </a:p>
          </p:txBody>
        </p:sp>
      </p:grpSp>
      <p:grpSp>
        <p:nvGrpSpPr>
          <p:cNvPr id="3" name="组合 2"/>
          <p:cNvGrpSpPr/>
          <p:nvPr/>
        </p:nvGrpSpPr>
        <p:grpSpPr>
          <a:xfrm>
            <a:off x="5308609" y="4706668"/>
            <a:ext cx="1574779" cy="1574779"/>
            <a:chOff x="5308609" y="4706668"/>
            <a:chExt cx="1574779" cy="1574779"/>
          </a:xfrm>
        </p:grpSpPr>
        <p:sp>
          <p:nvSpPr>
            <p:cNvPr id="28" name="Rounded Rectangle 11"/>
            <p:cNvSpPr/>
            <p:nvPr/>
          </p:nvSpPr>
          <p:spPr>
            <a:xfrm>
              <a:off x="5308609" y="4706668"/>
              <a:ext cx="1574779" cy="1574779"/>
            </a:xfrm>
            <a:prstGeom prst="roundRect">
              <a:avLst>
                <a:gd name="adj" fmla="val 50000"/>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2" name="Freeform 11"/>
            <p:cNvSpPr/>
            <p:nvPr/>
          </p:nvSpPr>
          <p:spPr>
            <a:xfrm>
              <a:off x="5469965" y="4843545"/>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blipFill dpi="0" rotWithShape="1">
              <a:blip r:embed="rId5" cstate="print">
                <a:extLst>
                  <a:ext uri="{28A0092B-C50C-407E-A947-70E740481C1C}">
                    <a14:useLocalDpi xmlns:a14="http://schemas.microsoft.com/office/drawing/2010/main" xmlns="" val="0"/>
                  </a:ext>
                </a:extLst>
              </a:blip>
              <a:srcRect/>
              <a:stretch>
                <a:fillRect/>
              </a:stretch>
            </a:blip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sym typeface="+mn-lt"/>
              </a:endParaRPr>
            </a:p>
          </p:txBody>
        </p:sp>
      </p:grpSp>
      <p:grpSp>
        <p:nvGrpSpPr>
          <p:cNvPr id="7" name="组合 6"/>
          <p:cNvGrpSpPr/>
          <p:nvPr/>
        </p:nvGrpSpPr>
        <p:grpSpPr>
          <a:xfrm>
            <a:off x="3677839" y="3074891"/>
            <a:ext cx="1574779" cy="1574779"/>
            <a:chOff x="3677839" y="3074891"/>
            <a:chExt cx="1574779" cy="1574779"/>
          </a:xfrm>
        </p:grpSpPr>
        <p:sp>
          <p:nvSpPr>
            <p:cNvPr id="29" name="Rounded Rectangle 11"/>
            <p:cNvSpPr/>
            <p:nvPr/>
          </p:nvSpPr>
          <p:spPr>
            <a:xfrm>
              <a:off x="3677839" y="3074891"/>
              <a:ext cx="1574779" cy="1574779"/>
            </a:xfrm>
            <a:prstGeom prst="roundRect">
              <a:avLst>
                <a:gd name="adj" fmla="val 50000"/>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3" name="Freeform 12"/>
            <p:cNvSpPr/>
            <p:nvPr/>
          </p:nvSpPr>
          <p:spPr>
            <a:xfrm>
              <a:off x="3839194" y="3212773"/>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blipFill dpi="0" rotWithShape="1">
              <a:blip r:embed="rId6" cstate="print">
                <a:extLst>
                  <a:ext uri="{28A0092B-C50C-407E-A947-70E740481C1C}">
                    <a14:useLocalDpi xmlns:a14="http://schemas.microsoft.com/office/drawing/2010/main" xmlns="" val="0"/>
                  </a:ext>
                </a:extLst>
              </a:blip>
              <a:srcRect/>
              <a:stretch>
                <a:fillRect/>
              </a:stretch>
            </a:blip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sym typeface="+mn-lt"/>
              </a:endParaRPr>
            </a:p>
          </p:txBody>
        </p:sp>
      </p:grpSp>
    </p:spTree>
  </p:cSld>
  <p:clrMapOvr>
    <a:masterClrMapping/>
  </p:clrMapOvr>
  <p:transition spd="slow" advClick="0" advTm="1000">
    <p:comb/>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 presetClass="entr" presetSubtype="1" accel="50000" fill="hold" nodeType="afterEffect" p14:presetBounceEnd="50000">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14:bounceEnd="50000">
                                          <p:cBhvr additive="base">
                                            <p:cTn id="13"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4" dur="1000" fill="hold"/>
                                            <p:tgtEl>
                                              <p:spTgt spid="5"/>
                                            </p:tgtEl>
                                            <p:attrNameLst>
                                              <p:attrName>ppt_y</p:attrName>
                                            </p:attrNameLst>
                                          </p:cBhvr>
                                          <p:tavLst>
                                            <p:tav tm="0">
                                              <p:val>
                                                <p:strVal val="0-#ppt_h/2"/>
                                              </p:val>
                                            </p:tav>
                                            <p:tav tm="100000">
                                              <p:val>
                                                <p:strVal val="#ppt_y"/>
                                              </p:val>
                                            </p:tav>
                                          </p:tavLst>
                                        </p:anim>
                                      </p:childTnLst>
                                    </p:cTn>
                                  </p:par>
                                  <p:par>
                                    <p:cTn id="15" presetID="2" presetClass="entr" presetSubtype="2" accel="50000" fill="hold" nodeType="withEffect" p14:presetBounceEnd="50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50000">
                                          <p:cBhvr additive="base">
                                            <p:cTn id="17" dur="10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8" dur="10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4" accel="50000" fill="hold" nodeType="withEffect" p14:presetBounceEnd="50000">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14:bounceEnd="50000">
                                          <p:cBhvr additive="base">
                                            <p:cTn id="21"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22" dur="10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8" accel="50000" fill="hold" nodeType="withEffect" p14:presetBounceEnd="50000">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14:bounceEnd="50000">
                                          <p:cBhvr additive="base">
                                            <p:cTn id="25"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26" dur="10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4" accel="50000" fill="hold" nodeType="afterEffect" p14:presetBounceEnd="50000">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14:bounceEnd="50000">
                                          <p:cBhvr additive="base">
                                            <p:cTn id="30" dur="10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31" dur="10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4" accel="50000" fill="hold" nodeType="withEffect" p14:presetBounceEnd="50000">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14:bounceEnd="50000">
                                          <p:cBhvr additive="base">
                                            <p:cTn id="34" dur="10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35" dur="1000" fill="hold"/>
                                            <p:tgtEl>
                                              <p:spTgt spid="16"/>
                                            </p:tgtEl>
                                            <p:attrNameLst>
                                              <p:attrName>ppt_y</p:attrName>
                                            </p:attrNameLst>
                                          </p:cBhvr>
                                          <p:tavLst>
                                            <p:tav tm="0">
                                              <p:val>
                                                <p:strVal val="1+#ppt_h/2"/>
                                              </p:val>
                                            </p:tav>
                                            <p:tav tm="100000">
                                              <p:val>
                                                <p:strVal val="#ppt_y"/>
                                              </p:val>
                                            </p:tav>
                                          </p:tavLst>
                                        </p:anim>
                                      </p:childTnLst>
                                    </p:cTn>
                                  </p:par>
                                  <p:par>
                                    <p:cTn id="36" presetID="2" presetClass="entr" presetSubtype="4" accel="50000" fill="hold" nodeType="withEffect" p14:presetBounceEnd="50000">
                                      <p:stCondLst>
                                        <p:cond delay="250"/>
                                      </p:stCondLst>
                                      <p:childTnLst>
                                        <p:set>
                                          <p:cBhvr>
                                            <p:cTn id="37" dur="1" fill="hold">
                                              <p:stCondLst>
                                                <p:cond delay="0"/>
                                              </p:stCondLst>
                                            </p:cTn>
                                            <p:tgtEl>
                                              <p:spTgt spid="15"/>
                                            </p:tgtEl>
                                            <p:attrNameLst>
                                              <p:attrName>style.visibility</p:attrName>
                                            </p:attrNameLst>
                                          </p:cBhvr>
                                          <p:to>
                                            <p:strVal val="visible"/>
                                          </p:to>
                                        </p:set>
                                        <p:anim calcmode="lin" valueType="num" p14:bounceEnd="50000">
                                          <p:cBhvr additive="base">
                                            <p:cTn id="38" dur="10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39" dur="1000" fill="hold"/>
                                            <p:tgtEl>
                                              <p:spTgt spid="15"/>
                                            </p:tgtEl>
                                            <p:attrNameLst>
                                              <p:attrName>ppt_y</p:attrName>
                                            </p:attrNameLst>
                                          </p:cBhvr>
                                          <p:tavLst>
                                            <p:tav tm="0">
                                              <p:val>
                                                <p:strVal val="1+#ppt_h/2"/>
                                              </p:val>
                                            </p:tav>
                                            <p:tav tm="100000">
                                              <p:val>
                                                <p:strVal val="#ppt_y"/>
                                              </p:val>
                                            </p:tav>
                                          </p:tavLst>
                                        </p:anim>
                                      </p:childTnLst>
                                    </p:cTn>
                                  </p:par>
                                  <p:par>
                                    <p:cTn id="40" presetID="2" presetClass="entr" presetSubtype="4" accel="50000" fill="hold" nodeType="withEffect" p14:presetBounceEnd="50000">
                                      <p:stCondLst>
                                        <p:cond delay="250"/>
                                      </p:stCondLst>
                                      <p:childTnLst>
                                        <p:set>
                                          <p:cBhvr>
                                            <p:cTn id="41" dur="1" fill="hold">
                                              <p:stCondLst>
                                                <p:cond delay="0"/>
                                              </p:stCondLst>
                                            </p:cTn>
                                            <p:tgtEl>
                                              <p:spTgt spid="17"/>
                                            </p:tgtEl>
                                            <p:attrNameLst>
                                              <p:attrName>style.visibility</p:attrName>
                                            </p:attrNameLst>
                                          </p:cBhvr>
                                          <p:to>
                                            <p:strVal val="visible"/>
                                          </p:to>
                                        </p:set>
                                        <p:anim calcmode="lin" valueType="num" p14:bounceEnd="50000">
                                          <p:cBhvr additive="base">
                                            <p:cTn id="42" dur="10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43" dur="10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50" presetClass="entr" presetSubtype="0" decel="10000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1000" fill="hold"/>
                                            <p:tgtEl>
                                              <p:spTgt spid="20"/>
                                            </p:tgtEl>
                                            <p:attrNameLst>
                                              <p:attrName>ppt_w</p:attrName>
                                            </p:attrNameLst>
                                          </p:cBhvr>
                                          <p:tavLst>
                                            <p:tav tm="0">
                                              <p:val>
                                                <p:strVal val="#ppt_w+.3"/>
                                              </p:val>
                                            </p:tav>
                                            <p:tav tm="100000">
                                              <p:val>
                                                <p:strVal val="#ppt_w"/>
                                              </p:val>
                                            </p:tav>
                                          </p:tavLst>
                                        </p:anim>
                                        <p:anim calcmode="lin" valueType="num">
                                          <p:cBhvr>
                                            <p:cTn id="48" dur="1000" fill="hold"/>
                                            <p:tgtEl>
                                              <p:spTgt spid="20"/>
                                            </p:tgtEl>
                                            <p:attrNameLst>
                                              <p:attrName>ppt_h</p:attrName>
                                            </p:attrNameLst>
                                          </p:cBhvr>
                                          <p:tavLst>
                                            <p:tav tm="0">
                                              <p:val>
                                                <p:strVal val="#ppt_h"/>
                                              </p:val>
                                            </p:tav>
                                            <p:tav tm="100000">
                                              <p:val>
                                                <p:strVal val="#ppt_h"/>
                                              </p:val>
                                            </p:tav>
                                          </p:tavLst>
                                        </p:anim>
                                        <p:animEffect transition="in" filter="fade">
                                          <p:cBhvr>
                                            <p:cTn id="49" dur="1000"/>
                                            <p:tgtEl>
                                              <p:spTgt spid="20"/>
                                            </p:tgtEl>
                                          </p:cBhvr>
                                        </p:animEffect>
                                      </p:childTnLst>
                                    </p:cTn>
                                  </p:par>
                                  <p:par>
                                    <p:cTn id="50" presetID="50" presetClass="entr" presetSubtype="0" decel="10000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1000" fill="hold"/>
                                            <p:tgtEl>
                                              <p:spTgt spid="24"/>
                                            </p:tgtEl>
                                            <p:attrNameLst>
                                              <p:attrName>ppt_w</p:attrName>
                                            </p:attrNameLst>
                                          </p:cBhvr>
                                          <p:tavLst>
                                            <p:tav tm="0">
                                              <p:val>
                                                <p:strVal val="#ppt_w+.3"/>
                                              </p:val>
                                            </p:tav>
                                            <p:tav tm="100000">
                                              <p:val>
                                                <p:strVal val="#ppt_w"/>
                                              </p:val>
                                            </p:tav>
                                          </p:tavLst>
                                        </p:anim>
                                        <p:anim calcmode="lin" valueType="num">
                                          <p:cBhvr>
                                            <p:cTn id="53" dur="1000" fill="hold"/>
                                            <p:tgtEl>
                                              <p:spTgt spid="24"/>
                                            </p:tgtEl>
                                            <p:attrNameLst>
                                              <p:attrName>ppt_h</p:attrName>
                                            </p:attrNameLst>
                                          </p:cBhvr>
                                          <p:tavLst>
                                            <p:tav tm="0">
                                              <p:val>
                                                <p:strVal val="#ppt_h"/>
                                              </p:val>
                                            </p:tav>
                                            <p:tav tm="100000">
                                              <p:val>
                                                <p:strVal val="#ppt_h"/>
                                              </p:val>
                                            </p:tav>
                                          </p:tavLst>
                                        </p:anim>
                                        <p:animEffect transition="in" filter="fade">
                                          <p:cBhvr>
                                            <p:cTn id="54" dur="1000"/>
                                            <p:tgtEl>
                                              <p:spTgt spid="24"/>
                                            </p:tgtEl>
                                          </p:cBhvr>
                                        </p:animEffect>
                                      </p:childTnLst>
                                    </p:cTn>
                                  </p:par>
                                  <p:par>
                                    <p:cTn id="55" presetID="50" presetClass="entr" presetSubtype="0" decel="10000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1000" fill="hold"/>
                                            <p:tgtEl>
                                              <p:spTgt spid="26"/>
                                            </p:tgtEl>
                                            <p:attrNameLst>
                                              <p:attrName>ppt_w</p:attrName>
                                            </p:attrNameLst>
                                          </p:cBhvr>
                                          <p:tavLst>
                                            <p:tav tm="0">
                                              <p:val>
                                                <p:strVal val="#ppt_w+.3"/>
                                              </p:val>
                                            </p:tav>
                                            <p:tav tm="100000">
                                              <p:val>
                                                <p:strVal val="#ppt_w"/>
                                              </p:val>
                                            </p:tav>
                                          </p:tavLst>
                                        </p:anim>
                                        <p:anim calcmode="lin" valueType="num">
                                          <p:cBhvr>
                                            <p:cTn id="58" dur="1000" fill="hold"/>
                                            <p:tgtEl>
                                              <p:spTgt spid="26"/>
                                            </p:tgtEl>
                                            <p:attrNameLst>
                                              <p:attrName>ppt_h</p:attrName>
                                            </p:attrNameLst>
                                          </p:cBhvr>
                                          <p:tavLst>
                                            <p:tav tm="0">
                                              <p:val>
                                                <p:strVal val="#ppt_h"/>
                                              </p:val>
                                            </p:tav>
                                            <p:tav tm="100000">
                                              <p:val>
                                                <p:strVal val="#ppt_h"/>
                                              </p:val>
                                            </p:tav>
                                          </p:tavLst>
                                        </p:anim>
                                        <p:animEffect transition="in" filter="fade">
                                          <p:cBhvr>
                                            <p:cTn id="59" dur="1000"/>
                                            <p:tgtEl>
                                              <p:spTgt spid="26"/>
                                            </p:tgtEl>
                                          </p:cBhvr>
                                        </p:animEffect>
                                      </p:childTnLst>
                                    </p:cTn>
                                  </p:par>
                                  <p:par>
                                    <p:cTn id="60" presetID="50" presetClass="entr" presetSubtype="0" decel="10000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1000" fill="hold"/>
                                            <p:tgtEl>
                                              <p:spTgt spid="22"/>
                                            </p:tgtEl>
                                            <p:attrNameLst>
                                              <p:attrName>ppt_w</p:attrName>
                                            </p:attrNameLst>
                                          </p:cBhvr>
                                          <p:tavLst>
                                            <p:tav tm="0">
                                              <p:val>
                                                <p:strVal val="#ppt_w+.3"/>
                                              </p:val>
                                            </p:tav>
                                            <p:tav tm="100000">
                                              <p:val>
                                                <p:strVal val="#ppt_w"/>
                                              </p:val>
                                            </p:tav>
                                          </p:tavLst>
                                        </p:anim>
                                        <p:anim calcmode="lin" valueType="num">
                                          <p:cBhvr>
                                            <p:cTn id="63" dur="1000" fill="hold"/>
                                            <p:tgtEl>
                                              <p:spTgt spid="22"/>
                                            </p:tgtEl>
                                            <p:attrNameLst>
                                              <p:attrName>ppt_h</p:attrName>
                                            </p:attrNameLst>
                                          </p:cBhvr>
                                          <p:tavLst>
                                            <p:tav tm="0">
                                              <p:val>
                                                <p:strVal val="#ppt_h"/>
                                              </p:val>
                                            </p:tav>
                                            <p:tav tm="100000">
                                              <p:val>
                                                <p:strVal val="#ppt_h"/>
                                              </p:val>
                                            </p:tav>
                                          </p:tavLst>
                                        </p:anim>
                                        <p:animEffect transition="in" filter="fade">
                                          <p:cBhvr>
                                            <p:cTn id="6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2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 presetClass="entr" presetSubtype="1" accel="5000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0-#ppt_h/2"/>
                                              </p:val>
                                            </p:tav>
                                            <p:tav tm="100000">
                                              <p:val>
                                                <p:strVal val="#ppt_y"/>
                                              </p:val>
                                            </p:tav>
                                          </p:tavLst>
                                        </p:anim>
                                      </p:childTnLst>
                                    </p:cTn>
                                  </p:par>
                                  <p:par>
                                    <p:cTn id="15" presetID="2" presetClass="entr" presetSubtype="2" accel="5000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1+#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4" accel="5000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1000" fill="hold"/>
                                            <p:tgtEl>
                                              <p:spTgt spid="3"/>
                                            </p:tgtEl>
                                            <p:attrNameLst>
                                              <p:attrName>ppt_x</p:attrName>
                                            </p:attrNameLst>
                                          </p:cBhvr>
                                          <p:tavLst>
                                            <p:tav tm="0">
                                              <p:val>
                                                <p:strVal val="#ppt_x"/>
                                              </p:val>
                                            </p:tav>
                                            <p:tav tm="100000">
                                              <p:val>
                                                <p:strVal val="#ppt_x"/>
                                              </p:val>
                                            </p:tav>
                                          </p:tavLst>
                                        </p:anim>
                                        <p:anim calcmode="lin" valueType="num">
                                          <p:cBhvr additive="base">
                                            <p:cTn id="22" dur="10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8" accel="5000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0-#ppt_w/2"/>
                                              </p:val>
                                            </p:tav>
                                            <p:tav tm="100000">
                                              <p:val>
                                                <p:strVal val="#ppt_x"/>
                                              </p:val>
                                            </p:tav>
                                          </p:tavLst>
                                        </p:anim>
                                        <p:anim calcmode="lin" valueType="num">
                                          <p:cBhvr additive="base">
                                            <p:cTn id="26" dur="10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4" accel="50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1000" fill="hold"/>
                                            <p:tgtEl>
                                              <p:spTgt spid="35"/>
                                            </p:tgtEl>
                                            <p:attrNameLst>
                                              <p:attrName>ppt_x</p:attrName>
                                            </p:attrNameLst>
                                          </p:cBhvr>
                                          <p:tavLst>
                                            <p:tav tm="0">
                                              <p:val>
                                                <p:strVal val="#ppt_x"/>
                                              </p:val>
                                            </p:tav>
                                            <p:tav tm="100000">
                                              <p:val>
                                                <p:strVal val="#ppt_x"/>
                                              </p:val>
                                            </p:tav>
                                          </p:tavLst>
                                        </p:anim>
                                        <p:anim calcmode="lin" valueType="num">
                                          <p:cBhvr additive="base">
                                            <p:cTn id="31" dur="10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4" accel="5000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000" fill="hold"/>
                                            <p:tgtEl>
                                              <p:spTgt spid="16"/>
                                            </p:tgtEl>
                                            <p:attrNameLst>
                                              <p:attrName>ppt_x</p:attrName>
                                            </p:attrNameLst>
                                          </p:cBhvr>
                                          <p:tavLst>
                                            <p:tav tm="0">
                                              <p:val>
                                                <p:strVal val="#ppt_x"/>
                                              </p:val>
                                            </p:tav>
                                            <p:tav tm="100000">
                                              <p:val>
                                                <p:strVal val="#ppt_x"/>
                                              </p:val>
                                            </p:tav>
                                          </p:tavLst>
                                        </p:anim>
                                        <p:anim calcmode="lin" valueType="num">
                                          <p:cBhvr additive="base">
                                            <p:cTn id="35" dur="1000" fill="hold"/>
                                            <p:tgtEl>
                                              <p:spTgt spid="16"/>
                                            </p:tgtEl>
                                            <p:attrNameLst>
                                              <p:attrName>ppt_y</p:attrName>
                                            </p:attrNameLst>
                                          </p:cBhvr>
                                          <p:tavLst>
                                            <p:tav tm="0">
                                              <p:val>
                                                <p:strVal val="1+#ppt_h/2"/>
                                              </p:val>
                                            </p:tav>
                                            <p:tav tm="100000">
                                              <p:val>
                                                <p:strVal val="#ppt_y"/>
                                              </p:val>
                                            </p:tav>
                                          </p:tavLst>
                                        </p:anim>
                                      </p:childTnLst>
                                    </p:cTn>
                                  </p:par>
                                  <p:par>
                                    <p:cTn id="36" presetID="2" presetClass="entr" presetSubtype="4" accel="50000" fill="hold" nodeType="withEffect">
                                      <p:stCondLst>
                                        <p:cond delay="25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1000" fill="hold"/>
                                            <p:tgtEl>
                                              <p:spTgt spid="15"/>
                                            </p:tgtEl>
                                            <p:attrNameLst>
                                              <p:attrName>ppt_x</p:attrName>
                                            </p:attrNameLst>
                                          </p:cBhvr>
                                          <p:tavLst>
                                            <p:tav tm="0">
                                              <p:val>
                                                <p:strVal val="#ppt_x"/>
                                              </p:val>
                                            </p:tav>
                                            <p:tav tm="100000">
                                              <p:val>
                                                <p:strVal val="#ppt_x"/>
                                              </p:val>
                                            </p:tav>
                                          </p:tavLst>
                                        </p:anim>
                                        <p:anim calcmode="lin" valueType="num">
                                          <p:cBhvr additive="base">
                                            <p:cTn id="39" dur="1000" fill="hold"/>
                                            <p:tgtEl>
                                              <p:spTgt spid="15"/>
                                            </p:tgtEl>
                                            <p:attrNameLst>
                                              <p:attrName>ppt_y</p:attrName>
                                            </p:attrNameLst>
                                          </p:cBhvr>
                                          <p:tavLst>
                                            <p:tav tm="0">
                                              <p:val>
                                                <p:strVal val="1+#ppt_h/2"/>
                                              </p:val>
                                            </p:tav>
                                            <p:tav tm="100000">
                                              <p:val>
                                                <p:strVal val="#ppt_y"/>
                                              </p:val>
                                            </p:tav>
                                          </p:tavLst>
                                        </p:anim>
                                      </p:childTnLst>
                                    </p:cTn>
                                  </p:par>
                                  <p:par>
                                    <p:cTn id="40" presetID="2" presetClass="entr" presetSubtype="4" accel="50000" fill="hold" nodeType="withEffect">
                                      <p:stCondLst>
                                        <p:cond delay="25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1000" fill="hold"/>
                                            <p:tgtEl>
                                              <p:spTgt spid="17"/>
                                            </p:tgtEl>
                                            <p:attrNameLst>
                                              <p:attrName>ppt_x</p:attrName>
                                            </p:attrNameLst>
                                          </p:cBhvr>
                                          <p:tavLst>
                                            <p:tav tm="0">
                                              <p:val>
                                                <p:strVal val="#ppt_x"/>
                                              </p:val>
                                            </p:tav>
                                            <p:tav tm="100000">
                                              <p:val>
                                                <p:strVal val="#ppt_x"/>
                                              </p:val>
                                            </p:tav>
                                          </p:tavLst>
                                        </p:anim>
                                        <p:anim calcmode="lin" valueType="num">
                                          <p:cBhvr additive="base">
                                            <p:cTn id="43" dur="10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50" presetClass="entr" presetSubtype="0" decel="10000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1000" fill="hold"/>
                                            <p:tgtEl>
                                              <p:spTgt spid="20"/>
                                            </p:tgtEl>
                                            <p:attrNameLst>
                                              <p:attrName>ppt_w</p:attrName>
                                            </p:attrNameLst>
                                          </p:cBhvr>
                                          <p:tavLst>
                                            <p:tav tm="0">
                                              <p:val>
                                                <p:strVal val="#ppt_w+.3"/>
                                              </p:val>
                                            </p:tav>
                                            <p:tav tm="100000">
                                              <p:val>
                                                <p:strVal val="#ppt_w"/>
                                              </p:val>
                                            </p:tav>
                                          </p:tavLst>
                                        </p:anim>
                                        <p:anim calcmode="lin" valueType="num">
                                          <p:cBhvr>
                                            <p:cTn id="48" dur="1000" fill="hold"/>
                                            <p:tgtEl>
                                              <p:spTgt spid="20"/>
                                            </p:tgtEl>
                                            <p:attrNameLst>
                                              <p:attrName>ppt_h</p:attrName>
                                            </p:attrNameLst>
                                          </p:cBhvr>
                                          <p:tavLst>
                                            <p:tav tm="0">
                                              <p:val>
                                                <p:strVal val="#ppt_h"/>
                                              </p:val>
                                            </p:tav>
                                            <p:tav tm="100000">
                                              <p:val>
                                                <p:strVal val="#ppt_h"/>
                                              </p:val>
                                            </p:tav>
                                          </p:tavLst>
                                        </p:anim>
                                        <p:animEffect transition="in" filter="fade">
                                          <p:cBhvr>
                                            <p:cTn id="49" dur="1000"/>
                                            <p:tgtEl>
                                              <p:spTgt spid="20"/>
                                            </p:tgtEl>
                                          </p:cBhvr>
                                        </p:animEffect>
                                      </p:childTnLst>
                                    </p:cTn>
                                  </p:par>
                                  <p:par>
                                    <p:cTn id="50" presetID="50" presetClass="entr" presetSubtype="0" decel="10000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1000" fill="hold"/>
                                            <p:tgtEl>
                                              <p:spTgt spid="24"/>
                                            </p:tgtEl>
                                            <p:attrNameLst>
                                              <p:attrName>ppt_w</p:attrName>
                                            </p:attrNameLst>
                                          </p:cBhvr>
                                          <p:tavLst>
                                            <p:tav tm="0">
                                              <p:val>
                                                <p:strVal val="#ppt_w+.3"/>
                                              </p:val>
                                            </p:tav>
                                            <p:tav tm="100000">
                                              <p:val>
                                                <p:strVal val="#ppt_w"/>
                                              </p:val>
                                            </p:tav>
                                          </p:tavLst>
                                        </p:anim>
                                        <p:anim calcmode="lin" valueType="num">
                                          <p:cBhvr>
                                            <p:cTn id="53" dur="1000" fill="hold"/>
                                            <p:tgtEl>
                                              <p:spTgt spid="24"/>
                                            </p:tgtEl>
                                            <p:attrNameLst>
                                              <p:attrName>ppt_h</p:attrName>
                                            </p:attrNameLst>
                                          </p:cBhvr>
                                          <p:tavLst>
                                            <p:tav tm="0">
                                              <p:val>
                                                <p:strVal val="#ppt_h"/>
                                              </p:val>
                                            </p:tav>
                                            <p:tav tm="100000">
                                              <p:val>
                                                <p:strVal val="#ppt_h"/>
                                              </p:val>
                                            </p:tav>
                                          </p:tavLst>
                                        </p:anim>
                                        <p:animEffect transition="in" filter="fade">
                                          <p:cBhvr>
                                            <p:cTn id="54" dur="1000"/>
                                            <p:tgtEl>
                                              <p:spTgt spid="24"/>
                                            </p:tgtEl>
                                          </p:cBhvr>
                                        </p:animEffect>
                                      </p:childTnLst>
                                    </p:cTn>
                                  </p:par>
                                  <p:par>
                                    <p:cTn id="55" presetID="50" presetClass="entr" presetSubtype="0" decel="10000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1000" fill="hold"/>
                                            <p:tgtEl>
                                              <p:spTgt spid="26"/>
                                            </p:tgtEl>
                                            <p:attrNameLst>
                                              <p:attrName>ppt_w</p:attrName>
                                            </p:attrNameLst>
                                          </p:cBhvr>
                                          <p:tavLst>
                                            <p:tav tm="0">
                                              <p:val>
                                                <p:strVal val="#ppt_w+.3"/>
                                              </p:val>
                                            </p:tav>
                                            <p:tav tm="100000">
                                              <p:val>
                                                <p:strVal val="#ppt_w"/>
                                              </p:val>
                                            </p:tav>
                                          </p:tavLst>
                                        </p:anim>
                                        <p:anim calcmode="lin" valueType="num">
                                          <p:cBhvr>
                                            <p:cTn id="58" dur="1000" fill="hold"/>
                                            <p:tgtEl>
                                              <p:spTgt spid="26"/>
                                            </p:tgtEl>
                                            <p:attrNameLst>
                                              <p:attrName>ppt_h</p:attrName>
                                            </p:attrNameLst>
                                          </p:cBhvr>
                                          <p:tavLst>
                                            <p:tav tm="0">
                                              <p:val>
                                                <p:strVal val="#ppt_h"/>
                                              </p:val>
                                            </p:tav>
                                            <p:tav tm="100000">
                                              <p:val>
                                                <p:strVal val="#ppt_h"/>
                                              </p:val>
                                            </p:tav>
                                          </p:tavLst>
                                        </p:anim>
                                        <p:animEffect transition="in" filter="fade">
                                          <p:cBhvr>
                                            <p:cTn id="59" dur="1000"/>
                                            <p:tgtEl>
                                              <p:spTgt spid="26"/>
                                            </p:tgtEl>
                                          </p:cBhvr>
                                        </p:animEffect>
                                      </p:childTnLst>
                                    </p:cTn>
                                  </p:par>
                                  <p:par>
                                    <p:cTn id="60" presetID="50" presetClass="entr" presetSubtype="0" decel="10000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1000" fill="hold"/>
                                            <p:tgtEl>
                                              <p:spTgt spid="22"/>
                                            </p:tgtEl>
                                            <p:attrNameLst>
                                              <p:attrName>ppt_w</p:attrName>
                                            </p:attrNameLst>
                                          </p:cBhvr>
                                          <p:tavLst>
                                            <p:tav tm="0">
                                              <p:val>
                                                <p:strVal val="#ppt_w+.3"/>
                                              </p:val>
                                            </p:tav>
                                            <p:tav tm="100000">
                                              <p:val>
                                                <p:strVal val="#ppt_w"/>
                                              </p:val>
                                            </p:tav>
                                          </p:tavLst>
                                        </p:anim>
                                        <p:anim calcmode="lin" valueType="num">
                                          <p:cBhvr>
                                            <p:cTn id="63" dur="1000" fill="hold"/>
                                            <p:tgtEl>
                                              <p:spTgt spid="22"/>
                                            </p:tgtEl>
                                            <p:attrNameLst>
                                              <p:attrName>ppt_h</p:attrName>
                                            </p:attrNameLst>
                                          </p:cBhvr>
                                          <p:tavLst>
                                            <p:tav tm="0">
                                              <p:val>
                                                <p:strVal val="#ppt_h"/>
                                              </p:val>
                                            </p:tav>
                                            <p:tav tm="100000">
                                              <p:val>
                                                <p:strVal val="#ppt_h"/>
                                              </p:val>
                                            </p:tav>
                                          </p:tavLst>
                                        </p:anim>
                                        <p:animEffect transition="in" filter="fade">
                                          <p:cBhvr>
                                            <p:cTn id="6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26"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5802425" y="1878008"/>
            <a:ext cx="1282183" cy="1473772"/>
          </a:xfrm>
          <a:custGeom>
            <a:avLst/>
            <a:gdLst>
              <a:gd name="connsiteX0" fmla="*/ 0 w 1473772"/>
              <a:gd name="connsiteY0" fmla="*/ 641091 h 1282182"/>
              <a:gd name="connsiteX1" fmla="*/ 320546 w 1473772"/>
              <a:gd name="connsiteY1" fmla="*/ 0 h 1282182"/>
              <a:gd name="connsiteX2" fmla="*/ 1153227 w 1473772"/>
              <a:gd name="connsiteY2" fmla="*/ 0 h 1282182"/>
              <a:gd name="connsiteX3" fmla="*/ 1473772 w 1473772"/>
              <a:gd name="connsiteY3" fmla="*/ 641091 h 1282182"/>
              <a:gd name="connsiteX4" fmla="*/ 1153227 w 1473772"/>
              <a:gd name="connsiteY4" fmla="*/ 1282182 h 1282182"/>
              <a:gd name="connsiteX5" fmla="*/ 320546 w 1473772"/>
              <a:gd name="connsiteY5" fmla="*/ 1282182 h 1282182"/>
              <a:gd name="connsiteX6" fmla="*/ 0 w 1473772"/>
              <a:gd name="connsiteY6" fmla="*/ 641091 h 128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772" h="1282182">
                <a:moveTo>
                  <a:pt x="736886" y="0"/>
                </a:moveTo>
                <a:lnTo>
                  <a:pt x="1473772" y="278875"/>
                </a:lnTo>
                <a:lnTo>
                  <a:pt x="1473772" y="1003308"/>
                </a:lnTo>
                <a:lnTo>
                  <a:pt x="736886" y="1282182"/>
                </a:lnTo>
                <a:lnTo>
                  <a:pt x="0" y="1003308"/>
                </a:lnTo>
                <a:lnTo>
                  <a:pt x="0" y="278875"/>
                </a:lnTo>
                <a:lnTo>
                  <a:pt x="736886" y="0"/>
                </a:lnTo>
                <a:close/>
              </a:path>
            </a:pathLst>
          </a:cu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75000"/>
                    <a:lumOff val="25000"/>
                  </a:schemeClr>
                </a:solidFill>
                <a:sym typeface="+mn-lt"/>
              </a:rPr>
              <a:t>35%</a:t>
            </a:r>
          </a:p>
        </p:txBody>
      </p:sp>
      <p:sp>
        <p:nvSpPr>
          <p:cNvPr id="11" name="Freeform 10"/>
          <p:cNvSpPr/>
          <p:nvPr/>
        </p:nvSpPr>
        <p:spPr>
          <a:xfrm>
            <a:off x="4417668" y="1878008"/>
            <a:ext cx="1282182" cy="1473772"/>
          </a:xfrm>
          <a:custGeom>
            <a:avLst/>
            <a:gdLst>
              <a:gd name="connsiteX0" fmla="*/ 0 w 1473772"/>
              <a:gd name="connsiteY0" fmla="*/ 641091 h 1282182"/>
              <a:gd name="connsiteX1" fmla="*/ 320546 w 1473772"/>
              <a:gd name="connsiteY1" fmla="*/ 0 h 1282182"/>
              <a:gd name="connsiteX2" fmla="*/ 1153227 w 1473772"/>
              <a:gd name="connsiteY2" fmla="*/ 0 h 1282182"/>
              <a:gd name="connsiteX3" fmla="*/ 1473772 w 1473772"/>
              <a:gd name="connsiteY3" fmla="*/ 641091 h 1282182"/>
              <a:gd name="connsiteX4" fmla="*/ 1153227 w 1473772"/>
              <a:gd name="connsiteY4" fmla="*/ 1282182 h 1282182"/>
              <a:gd name="connsiteX5" fmla="*/ 320546 w 1473772"/>
              <a:gd name="connsiteY5" fmla="*/ 1282182 h 1282182"/>
              <a:gd name="connsiteX6" fmla="*/ 0 w 1473772"/>
              <a:gd name="connsiteY6" fmla="*/ 641091 h 128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772" h="1282182">
                <a:moveTo>
                  <a:pt x="736886" y="0"/>
                </a:moveTo>
                <a:lnTo>
                  <a:pt x="1473772" y="278875"/>
                </a:lnTo>
                <a:lnTo>
                  <a:pt x="1473772" y="1003308"/>
                </a:lnTo>
                <a:lnTo>
                  <a:pt x="736886" y="1282182"/>
                </a:lnTo>
                <a:lnTo>
                  <a:pt x="0" y="1003308"/>
                </a:lnTo>
                <a:lnTo>
                  <a:pt x="0" y="278875"/>
                </a:lnTo>
                <a:lnTo>
                  <a:pt x="736886" y="0"/>
                </a:lnTo>
                <a:close/>
              </a:path>
            </a:pathLst>
          </a:cu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75000"/>
                    <a:lumOff val="25000"/>
                  </a:schemeClr>
                </a:solidFill>
                <a:sym typeface="+mn-lt"/>
              </a:rPr>
              <a:t>60%</a:t>
            </a:r>
          </a:p>
        </p:txBody>
      </p:sp>
      <p:sp>
        <p:nvSpPr>
          <p:cNvPr id="12" name="Freeform 11"/>
          <p:cNvSpPr/>
          <p:nvPr/>
        </p:nvSpPr>
        <p:spPr>
          <a:xfrm>
            <a:off x="5107394" y="3128947"/>
            <a:ext cx="1282182" cy="1473772"/>
          </a:xfrm>
          <a:custGeom>
            <a:avLst/>
            <a:gdLst>
              <a:gd name="connsiteX0" fmla="*/ 0 w 1473772"/>
              <a:gd name="connsiteY0" fmla="*/ 641091 h 1282182"/>
              <a:gd name="connsiteX1" fmla="*/ 320546 w 1473772"/>
              <a:gd name="connsiteY1" fmla="*/ 0 h 1282182"/>
              <a:gd name="connsiteX2" fmla="*/ 1153227 w 1473772"/>
              <a:gd name="connsiteY2" fmla="*/ 0 h 1282182"/>
              <a:gd name="connsiteX3" fmla="*/ 1473772 w 1473772"/>
              <a:gd name="connsiteY3" fmla="*/ 641091 h 1282182"/>
              <a:gd name="connsiteX4" fmla="*/ 1153227 w 1473772"/>
              <a:gd name="connsiteY4" fmla="*/ 1282182 h 1282182"/>
              <a:gd name="connsiteX5" fmla="*/ 320546 w 1473772"/>
              <a:gd name="connsiteY5" fmla="*/ 1282182 h 1282182"/>
              <a:gd name="connsiteX6" fmla="*/ 0 w 1473772"/>
              <a:gd name="connsiteY6" fmla="*/ 641091 h 128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772" h="1282182">
                <a:moveTo>
                  <a:pt x="736886" y="0"/>
                </a:moveTo>
                <a:lnTo>
                  <a:pt x="1473772" y="278875"/>
                </a:lnTo>
                <a:lnTo>
                  <a:pt x="1473772" y="1003308"/>
                </a:lnTo>
                <a:lnTo>
                  <a:pt x="736886" y="1282182"/>
                </a:lnTo>
                <a:lnTo>
                  <a:pt x="0" y="1003308"/>
                </a:lnTo>
                <a:lnTo>
                  <a:pt x="0" y="278875"/>
                </a:lnTo>
                <a:lnTo>
                  <a:pt x="736886" y="0"/>
                </a:lnTo>
                <a:close/>
              </a:path>
            </a:pathLst>
          </a:cu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75000"/>
                    <a:lumOff val="25000"/>
                  </a:schemeClr>
                </a:solidFill>
                <a:sym typeface="+mn-lt"/>
              </a:rPr>
              <a:t>50%</a:t>
            </a:r>
          </a:p>
        </p:txBody>
      </p:sp>
      <p:sp>
        <p:nvSpPr>
          <p:cNvPr id="14" name="Freeform 13"/>
          <p:cNvSpPr/>
          <p:nvPr/>
        </p:nvSpPr>
        <p:spPr>
          <a:xfrm>
            <a:off x="6492151" y="3128947"/>
            <a:ext cx="1282182" cy="1473772"/>
          </a:xfrm>
          <a:custGeom>
            <a:avLst/>
            <a:gdLst>
              <a:gd name="connsiteX0" fmla="*/ 0 w 1473772"/>
              <a:gd name="connsiteY0" fmla="*/ 641091 h 1282182"/>
              <a:gd name="connsiteX1" fmla="*/ 320546 w 1473772"/>
              <a:gd name="connsiteY1" fmla="*/ 0 h 1282182"/>
              <a:gd name="connsiteX2" fmla="*/ 1153227 w 1473772"/>
              <a:gd name="connsiteY2" fmla="*/ 0 h 1282182"/>
              <a:gd name="connsiteX3" fmla="*/ 1473772 w 1473772"/>
              <a:gd name="connsiteY3" fmla="*/ 641091 h 1282182"/>
              <a:gd name="connsiteX4" fmla="*/ 1153227 w 1473772"/>
              <a:gd name="connsiteY4" fmla="*/ 1282182 h 1282182"/>
              <a:gd name="connsiteX5" fmla="*/ 320546 w 1473772"/>
              <a:gd name="connsiteY5" fmla="*/ 1282182 h 1282182"/>
              <a:gd name="connsiteX6" fmla="*/ 0 w 1473772"/>
              <a:gd name="connsiteY6" fmla="*/ 641091 h 128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772" h="1282182">
                <a:moveTo>
                  <a:pt x="736886" y="0"/>
                </a:moveTo>
                <a:lnTo>
                  <a:pt x="1473772" y="278875"/>
                </a:lnTo>
                <a:lnTo>
                  <a:pt x="1473772" y="1003308"/>
                </a:lnTo>
                <a:lnTo>
                  <a:pt x="736886" y="1282182"/>
                </a:lnTo>
                <a:lnTo>
                  <a:pt x="0" y="1003308"/>
                </a:lnTo>
                <a:lnTo>
                  <a:pt x="0" y="278875"/>
                </a:lnTo>
                <a:lnTo>
                  <a:pt x="736886" y="0"/>
                </a:lnTo>
                <a:close/>
              </a:path>
            </a:pathLst>
          </a:cu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75000"/>
                    <a:lumOff val="25000"/>
                  </a:schemeClr>
                </a:solidFill>
                <a:sym typeface="+mn-lt"/>
              </a:rPr>
              <a:t>60%</a:t>
            </a:r>
          </a:p>
        </p:txBody>
      </p:sp>
      <p:sp>
        <p:nvSpPr>
          <p:cNvPr id="15" name="Freeform 14"/>
          <p:cNvSpPr/>
          <p:nvPr/>
        </p:nvSpPr>
        <p:spPr>
          <a:xfrm>
            <a:off x="5802425" y="4379885"/>
            <a:ext cx="1282183" cy="1473773"/>
          </a:xfrm>
          <a:custGeom>
            <a:avLst/>
            <a:gdLst>
              <a:gd name="connsiteX0" fmla="*/ 0 w 1473772"/>
              <a:gd name="connsiteY0" fmla="*/ 641091 h 1282182"/>
              <a:gd name="connsiteX1" fmla="*/ 320546 w 1473772"/>
              <a:gd name="connsiteY1" fmla="*/ 0 h 1282182"/>
              <a:gd name="connsiteX2" fmla="*/ 1153227 w 1473772"/>
              <a:gd name="connsiteY2" fmla="*/ 0 h 1282182"/>
              <a:gd name="connsiteX3" fmla="*/ 1473772 w 1473772"/>
              <a:gd name="connsiteY3" fmla="*/ 641091 h 1282182"/>
              <a:gd name="connsiteX4" fmla="*/ 1153227 w 1473772"/>
              <a:gd name="connsiteY4" fmla="*/ 1282182 h 1282182"/>
              <a:gd name="connsiteX5" fmla="*/ 320546 w 1473772"/>
              <a:gd name="connsiteY5" fmla="*/ 1282182 h 1282182"/>
              <a:gd name="connsiteX6" fmla="*/ 0 w 1473772"/>
              <a:gd name="connsiteY6" fmla="*/ 641091 h 128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772" h="1282182">
                <a:moveTo>
                  <a:pt x="736886" y="0"/>
                </a:moveTo>
                <a:lnTo>
                  <a:pt x="1473772" y="278875"/>
                </a:lnTo>
                <a:lnTo>
                  <a:pt x="1473772" y="1003308"/>
                </a:lnTo>
                <a:lnTo>
                  <a:pt x="736886" y="1282182"/>
                </a:lnTo>
                <a:lnTo>
                  <a:pt x="0" y="1003308"/>
                </a:lnTo>
                <a:lnTo>
                  <a:pt x="0" y="278875"/>
                </a:lnTo>
                <a:lnTo>
                  <a:pt x="736886" y="0"/>
                </a:lnTo>
                <a:close/>
              </a:path>
            </a:pathLst>
          </a:cu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75000"/>
                    <a:lumOff val="25000"/>
                  </a:schemeClr>
                </a:solidFill>
                <a:sym typeface="+mn-lt"/>
              </a:rPr>
              <a:t>35%</a:t>
            </a:r>
          </a:p>
        </p:txBody>
      </p:sp>
      <p:sp>
        <p:nvSpPr>
          <p:cNvPr id="17" name="Freeform 16"/>
          <p:cNvSpPr/>
          <p:nvPr/>
        </p:nvSpPr>
        <p:spPr>
          <a:xfrm>
            <a:off x="4417668" y="4379885"/>
            <a:ext cx="1282182" cy="1473772"/>
          </a:xfrm>
          <a:custGeom>
            <a:avLst/>
            <a:gdLst>
              <a:gd name="connsiteX0" fmla="*/ 0 w 1473772"/>
              <a:gd name="connsiteY0" fmla="*/ 641091 h 1282182"/>
              <a:gd name="connsiteX1" fmla="*/ 320546 w 1473772"/>
              <a:gd name="connsiteY1" fmla="*/ 0 h 1282182"/>
              <a:gd name="connsiteX2" fmla="*/ 1153227 w 1473772"/>
              <a:gd name="connsiteY2" fmla="*/ 0 h 1282182"/>
              <a:gd name="connsiteX3" fmla="*/ 1473772 w 1473772"/>
              <a:gd name="connsiteY3" fmla="*/ 641091 h 1282182"/>
              <a:gd name="connsiteX4" fmla="*/ 1153227 w 1473772"/>
              <a:gd name="connsiteY4" fmla="*/ 1282182 h 1282182"/>
              <a:gd name="connsiteX5" fmla="*/ 320546 w 1473772"/>
              <a:gd name="connsiteY5" fmla="*/ 1282182 h 1282182"/>
              <a:gd name="connsiteX6" fmla="*/ 0 w 1473772"/>
              <a:gd name="connsiteY6" fmla="*/ 641091 h 128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772" h="1282182">
                <a:moveTo>
                  <a:pt x="736886" y="0"/>
                </a:moveTo>
                <a:lnTo>
                  <a:pt x="1473772" y="278875"/>
                </a:lnTo>
                <a:lnTo>
                  <a:pt x="1473772" y="1003308"/>
                </a:lnTo>
                <a:lnTo>
                  <a:pt x="736886" y="1282182"/>
                </a:lnTo>
                <a:lnTo>
                  <a:pt x="0" y="1003308"/>
                </a:lnTo>
                <a:lnTo>
                  <a:pt x="0" y="278875"/>
                </a:lnTo>
                <a:lnTo>
                  <a:pt x="736886" y="0"/>
                </a:lnTo>
                <a:close/>
              </a:path>
            </a:pathLst>
          </a:cu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75000"/>
                    <a:lumOff val="25000"/>
                  </a:schemeClr>
                </a:solidFill>
                <a:sym typeface="+mn-lt"/>
              </a:rPr>
              <a:t>80</a:t>
            </a:r>
          </a:p>
        </p:txBody>
      </p:sp>
      <p:cxnSp>
        <p:nvCxnSpPr>
          <p:cNvPr id="21" name="Straight Connector 20"/>
          <p:cNvCxnSpPr/>
          <p:nvPr/>
        </p:nvCxnSpPr>
        <p:spPr>
          <a:xfrm>
            <a:off x="7123693" y="2614894"/>
            <a:ext cx="1751048" cy="0"/>
          </a:xfrm>
          <a:prstGeom prst="line">
            <a:avLst/>
          </a:prstGeom>
          <a:ln w="3175">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123693" y="5116771"/>
            <a:ext cx="1751048" cy="0"/>
          </a:xfrm>
          <a:prstGeom prst="line">
            <a:avLst/>
          </a:prstGeom>
          <a:ln w="3175">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804155" y="3865833"/>
            <a:ext cx="1751048" cy="0"/>
          </a:xfrm>
          <a:prstGeom prst="line">
            <a:avLst/>
          </a:prstGeom>
          <a:ln w="3175">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77161" y="2614894"/>
            <a:ext cx="1751048" cy="0"/>
          </a:xfrm>
          <a:prstGeom prst="line">
            <a:avLst/>
          </a:prstGeom>
          <a:ln w="3175">
            <a:solidFill>
              <a:srgbClr val="7F8C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307711" y="3865833"/>
            <a:ext cx="1751048" cy="0"/>
          </a:xfrm>
          <a:prstGeom prst="line">
            <a:avLst/>
          </a:prstGeom>
          <a:ln w="3175">
            <a:solidFill>
              <a:srgbClr val="7F8C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36797" y="5116771"/>
            <a:ext cx="1751048" cy="0"/>
          </a:xfrm>
          <a:prstGeom prst="line">
            <a:avLst/>
          </a:prstGeom>
          <a:ln w="3175">
            <a:solidFill>
              <a:srgbClr val="7F8C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891837" y="2229746"/>
            <a:ext cx="1005404" cy="338554"/>
          </a:xfrm>
          <a:prstGeom prst="rect">
            <a:avLst/>
          </a:prstGeom>
          <a:noFill/>
        </p:spPr>
        <p:txBody>
          <a:bodyPr wrap="none" rtlCol="0">
            <a:spAutoFit/>
          </a:bodyPr>
          <a:lstStyle/>
          <a:p>
            <a:pPr algn="r"/>
            <a:r>
              <a:rPr lang="zh-CN" altLang="en-US" sz="1600" b="1" dirty="0" smtClean="0">
                <a:solidFill>
                  <a:schemeClr val="tx1">
                    <a:lumMod val="75000"/>
                    <a:lumOff val="25000"/>
                  </a:schemeClr>
                </a:solidFill>
                <a:cs typeface="+mn-ea"/>
                <a:sym typeface="+mn-lt"/>
              </a:rPr>
              <a:t>输入标题</a:t>
            </a:r>
            <a:endParaRPr lang="en-US" sz="1600" b="1" dirty="0">
              <a:solidFill>
                <a:schemeClr val="tx1">
                  <a:lumMod val="75000"/>
                  <a:lumOff val="25000"/>
                </a:schemeClr>
              </a:solidFill>
              <a:cs typeface="+mn-ea"/>
              <a:sym typeface="+mn-lt"/>
            </a:endParaRPr>
          </a:p>
        </p:txBody>
      </p:sp>
      <p:sp>
        <p:nvSpPr>
          <p:cNvPr id="28" name="TextBox 27"/>
          <p:cNvSpPr txBox="1"/>
          <p:nvPr/>
        </p:nvSpPr>
        <p:spPr>
          <a:xfrm>
            <a:off x="8572299" y="3473985"/>
            <a:ext cx="1005404" cy="338554"/>
          </a:xfrm>
          <a:prstGeom prst="rect">
            <a:avLst/>
          </a:prstGeom>
          <a:noFill/>
        </p:spPr>
        <p:txBody>
          <a:bodyPr wrap="none" rtlCol="0">
            <a:spAutoFit/>
          </a:bodyPr>
          <a:lstStyle/>
          <a:p>
            <a:pPr algn="r"/>
            <a:r>
              <a:rPr lang="zh-CN" altLang="en-US" sz="1600" b="1" dirty="0" smtClean="0">
                <a:solidFill>
                  <a:schemeClr val="tx1">
                    <a:lumMod val="75000"/>
                    <a:lumOff val="25000"/>
                  </a:schemeClr>
                </a:solidFill>
                <a:cs typeface="+mn-ea"/>
                <a:sym typeface="+mn-lt"/>
              </a:rPr>
              <a:t>输入标题</a:t>
            </a:r>
            <a:endParaRPr lang="en-US" sz="1600" b="1" dirty="0">
              <a:solidFill>
                <a:schemeClr val="tx1">
                  <a:lumMod val="75000"/>
                  <a:lumOff val="25000"/>
                </a:schemeClr>
              </a:solidFill>
              <a:cs typeface="+mn-ea"/>
              <a:sym typeface="+mn-lt"/>
            </a:endParaRPr>
          </a:p>
        </p:txBody>
      </p:sp>
      <p:sp>
        <p:nvSpPr>
          <p:cNvPr id="30" name="TextBox 29"/>
          <p:cNvSpPr txBox="1"/>
          <p:nvPr/>
        </p:nvSpPr>
        <p:spPr>
          <a:xfrm>
            <a:off x="2599661" y="2229746"/>
            <a:ext cx="1005403"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输入标题</a:t>
            </a:r>
            <a:endParaRPr lang="en-US" sz="1600" b="1" dirty="0">
              <a:solidFill>
                <a:schemeClr val="tx1">
                  <a:lumMod val="75000"/>
                  <a:lumOff val="25000"/>
                </a:schemeClr>
              </a:solidFill>
              <a:cs typeface="+mn-ea"/>
              <a:sym typeface="+mn-lt"/>
            </a:endParaRPr>
          </a:p>
        </p:txBody>
      </p:sp>
      <p:sp>
        <p:nvSpPr>
          <p:cNvPr id="31" name="TextBox 30"/>
          <p:cNvSpPr txBox="1"/>
          <p:nvPr/>
        </p:nvSpPr>
        <p:spPr>
          <a:xfrm>
            <a:off x="3330211" y="3480683"/>
            <a:ext cx="1005403"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输入标题</a:t>
            </a:r>
            <a:endParaRPr lang="en-US" sz="1600" b="1" dirty="0">
              <a:solidFill>
                <a:schemeClr val="tx1">
                  <a:lumMod val="75000"/>
                  <a:lumOff val="25000"/>
                </a:schemeClr>
              </a:solidFill>
              <a:cs typeface="+mn-ea"/>
              <a:sym typeface="+mn-lt"/>
            </a:endParaRPr>
          </a:p>
        </p:txBody>
      </p:sp>
      <p:sp>
        <p:nvSpPr>
          <p:cNvPr id="32" name="TextBox 31"/>
          <p:cNvSpPr txBox="1"/>
          <p:nvPr/>
        </p:nvSpPr>
        <p:spPr>
          <a:xfrm>
            <a:off x="2659297" y="4731620"/>
            <a:ext cx="1005403" cy="338554"/>
          </a:xfrm>
          <a:prstGeom prst="rect">
            <a:avLst/>
          </a:prstGeom>
          <a:noFill/>
        </p:spPr>
        <p:txBody>
          <a:bodyPr wrap="none" rtlCol="0">
            <a:spAutoFit/>
          </a:bodyPr>
          <a:lstStyle/>
          <a:p>
            <a:r>
              <a:rPr lang="zh-CN" altLang="en-US" sz="1600" b="1" dirty="0" smtClean="0">
                <a:solidFill>
                  <a:schemeClr val="tx1">
                    <a:lumMod val="75000"/>
                    <a:lumOff val="25000"/>
                  </a:schemeClr>
                </a:solidFill>
                <a:cs typeface="+mn-ea"/>
                <a:sym typeface="+mn-lt"/>
              </a:rPr>
              <a:t>输入标题</a:t>
            </a:r>
            <a:endParaRPr lang="en-US" sz="1600" b="1" dirty="0">
              <a:solidFill>
                <a:schemeClr val="tx1">
                  <a:lumMod val="75000"/>
                  <a:lumOff val="25000"/>
                </a:schemeClr>
              </a:solidFill>
              <a:cs typeface="+mn-ea"/>
              <a:sym typeface="+mn-lt"/>
            </a:endParaRPr>
          </a:p>
        </p:txBody>
      </p:sp>
      <p:sp>
        <p:nvSpPr>
          <p:cNvPr id="33" name="TextBox 32"/>
          <p:cNvSpPr txBox="1"/>
          <p:nvPr/>
        </p:nvSpPr>
        <p:spPr>
          <a:xfrm>
            <a:off x="7908986" y="2704758"/>
            <a:ext cx="2321327" cy="600164"/>
          </a:xfrm>
          <a:prstGeom prst="rect">
            <a:avLst/>
          </a:prstGeom>
          <a:noFill/>
        </p:spPr>
        <p:txBody>
          <a:bodyPr wrap="square" rtlCol="0">
            <a:spAutoFit/>
          </a:bodyPr>
          <a:lstStyle/>
          <a:p>
            <a:pPr>
              <a:lnSpc>
                <a:spcPct val="150000"/>
              </a:lnSpc>
            </a:pPr>
            <a:r>
              <a:rPr lang="zh-CN" altLang="en-US" sz="1100" dirty="0" smtClean="0">
                <a:solidFill>
                  <a:schemeClr val="tx1">
                    <a:lumMod val="75000"/>
                    <a:lumOff val="25000"/>
                  </a:schemeClr>
                </a:solidFill>
                <a:cs typeface="+mn-ea"/>
                <a:sym typeface="+mn-lt"/>
              </a:rPr>
              <a:t>点击输入具体内容，根据个人需求更改格式，动画不变</a:t>
            </a:r>
            <a:r>
              <a:rPr lang="en-US" altLang="zh-CN" sz="1100" dirty="0" smtClean="0">
                <a:solidFill>
                  <a:schemeClr val="tx1">
                    <a:lumMod val="75000"/>
                    <a:lumOff val="25000"/>
                  </a:schemeClr>
                </a:solidFill>
                <a:cs typeface="+mn-ea"/>
                <a:sym typeface="+mn-lt"/>
              </a:rPr>
              <a:t>.</a:t>
            </a:r>
            <a:r>
              <a:rPr lang="en-US" sz="1100" dirty="0" smtClean="0">
                <a:solidFill>
                  <a:schemeClr val="tx1">
                    <a:lumMod val="75000"/>
                    <a:lumOff val="25000"/>
                  </a:schemeClr>
                </a:solidFill>
                <a:cs typeface="+mn-ea"/>
                <a:sym typeface="+mn-lt"/>
              </a:rPr>
              <a:t> </a:t>
            </a:r>
            <a:r>
              <a:rPr lang="zh-CN" altLang="en-US" sz="1100" dirty="0" smtClean="0">
                <a:solidFill>
                  <a:schemeClr val="tx1">
                    <a:lumMod val="75000"/>
                    <a:lumOff val="25000"/>
                  </a:schemeClr>
                </a:solidFill>
                <a:cs typeface="+mn-ea"/>
                <a:sym typeface="+mn-lt"/>
              </a:rPr>
              <a:t>输入标题</a:t>
            </a:r>
            <a:r>
              <a:rPr lang="en-US" sz="1100" dirty="0" smtClean="0">
                <a:solidFill>
                  <a:schemeClr val="tx1">
                    <a:lumMod val="75000"/>
                    <a:lumOff val="25000"/>
                  </a:schemeClr>
                </a:solidFill>
                <a:cs typeface="+mn-ea"/>
                <a:sym typeface="+mn-lt"/>
              </a:rPr>
              <a:t> </a:t>
            </a:r>
            <a:endParaRPr lang="en-US" sz="1100" dirty="0">
              <a:solidFill>
                <a:schemeClr val="tx1">
                  <a:lumMod val="75000"/>
                  <a:lumOff val="25000"/>
                </a:schemeClr>
              </a:solidFill>
              <a:cs typeface="+mn-ea"/>
              <a:sym typeface="+mn-lt"/>
            </a:endParaRPr>
          </a:p>
        </p:txBody>
      </p:sp>
      <p:sp>
        <p:nvSpPr>
          <p:cNvPr id="34" name="TextBox 33"/>
          <p:cNvSpPr txBox="1"/>
          <p:nvPr/>
        </p:nvSpPr>
        <p:spPr>
          <a:xfrm>
            <a:off x="8394539" y="3979775"/>
            <a:ext cx="2321327" cy="600164"/>
          </a:xfrm>
          <a:prstGeom prst="rect">
            <a:avLst/>
          </a:prstGeom>
          <a:noFill/>
        </p:spPr>
        <p:txBody>
          <a:bodyPr wrap="square" rtlCol="0">
            <a:spAutoFit/>
          </a:bodyPr>
          <a:lstStyle/>
          <a:p>
            <a:pPr>
              <a:lnSpc>
                <a:spcPct val="150000"/>
              </a:lnSpc>
            </a:pPr>
            <a:r>
              <a:rPr lang="zh-CN" altLang="en-US" sz="1100" dirty="0" smtClean="0">
                <a:solidFill>
                  <a:schemeClr val="tx1">
                    <a:lumMod val="75000"/>
                    <a:lumOff val="25000"/>
                  </a:schemeClr>
                </a:solidFill>
                <a:cs typeface="+mn-ea"/>
                <a:sym typeface="+mn-lt"/>
              </a:rPr>
              <a:t>点击输入具体内容，根据个人需求更改格式，动画不变</a:t>
            </a:r>
            <a:r>
              <a:rPr lang="en-US" altLang="zh-CN" sz="1100" dirty="0" smtClean="0">
                <a:solidFill>
                  <a:schemeClr val="tx1">
                    <a:lumMod val="75000"/>
                    <a:lumOff val="25000"/>
                  </a:schemeClr>
                </a:solidFill>
                <a:cs typeface="+mn-ea"/>
                <a:sym typeface="+mn-lt"/>
              </a:rPr>
              <a:t>.</a:t>
            </a:r>
            <a:r>
              <a:rPr lang="en-US" sz="1100" dirty="0" smtClean="0">
                <a:solidFill>
                  <a:schemeClr val="tx1">
                    <a:lumMod val="75000"/>
                    <a:lumOff val="25000"/>
                  </a:schemeClr>
                </a:solidFill>
                <a:cs typeface="+mn-ea"/>
                <a:sym typeface="+mn-lt"/>
              </a:rPr>
              <a:t> </a:t>
            </a:r>
            <a:r>
              <a:rPr lang="zh-CN" altLang="en-US" sz="1100" dirty="0" smtClean="0">
                <a:solidFill>
                  <a:schemeClr val="tx1">
                    <a:lumMod val="75000"/>
                    <a:lumOff val="25000"/>
                  </a:schemeClr>
                </a:solidFill>
                <a:cs typeface="+mn-ea"/>
                <a:sym typeface="+mn-lt"/>
              </a:rPr>
              <a:t>输入标题</a:t>
            </a:r>
            <a:r>
              <a:rPr lang="en-US" sz="1100" dirty="0" smtClean="0">
                <a:solidFill>
                  <a:schemeClr val="tx1">
                    <a:lumMod val="75000"/>
                    <a:lumOff val="25000"/>
                  </a:schemeClr>
                </a:solidFill>
                <a:cs typeface="+mn-ea"/>
                <a:sym typeface="+mn-lt"/>
              </a:rPr>
              <a:t> </a:t>
            </a:r>
            <a:endParaRPr lang="en-US" sz="1100" dirty="0">
              <a:solidFill>
                <a:schemeClr val="tx1">
                  <a:lumMod val="75000"/>
                  <a:lumOff val="25000"/>
                </a:schemeClr>
              </a:solidFill>
              <a:cs typeface="+mn-ea"/>
              <a:sym typeface="+mn-lt"/>
            </a:endParaRPr>
          </a:p>
        </p:txBody>
      </p:sp>
      <p:sp>
        <p:nvSpPr>
          <p:cNvPr id="35" name="TextBox 34"/>
          <p:cNvSpPr txBox="1"/>
          <p:nvPr/>
        </p:nvSpPr>
        <p:spPr>
          <a:xfrm>
            <a:off x="7908985" y="5254792"/>
            <a:ext cx="2321327" cy="600164"/>
          </a:xfrm>
          <a:prstGeom prst="rect">
            <a:avLst/>
          </a:prstGeom>
          <a:noFill/>
        </p:spPr>
        <p:txBody>
          <a:bodyPr wrap="square" rtlCol="0">
            <a:spAutoFit/>
          </a:bodyPr>
          <a:lstStyle/>
          <a:p>
            <a:pPr>
              <a:lnSpc>
                <a:spcPct val="150000"/>
              </a:lnSpc>
            </a:pPr>
            <a:r>
              <a:rPr lang="zh-CN" altLang="en-US" sz="1100" dirty="0" smtClean="0">
                <a:solidFill>
                  <a:schemeClr val="tx1">
                    <a:lumMod val="75000"/>
                    <a:lumOff val="25000"/>
                  </a:schemeClr>
                </a:solidFill>
                <a:cs typeface="+mn-ea"/>
                <a:sym typeface="+mn-lt"/>
              </a:rPr>
              <a:t>点击输入具体内容，根据个人需求更改格式，动画不变</a:t>
            </a:r>
            <a:r>
              <a:rPr lang="en-US" altLang="zh-CN" sz="1100" dirty="0" smtClean="0">
                <a:solidFill>
                  <a:schemeClr val="tx1">
                    <a:lumMod val="75000"/>
                    <a:lumOff val="25000"/>
                  </a:schemeClr>
                </a:solidFill>
                <a:cs typeface="+mn-ea"/>
                <a:sym typeface="+mn-lt"/>
              </a:rPr>
              <a:t>.</a:t>
            </a:r>
            <a:r>
              <a:rPr lang="en-US" sz="1100" dirty="0" smtClean="0">
                <a:solidFill>
                  <a:schemeClr val="tx1">
                    <a:lumMod val="75000"/>
                    <a:lumOff val="25000"/>
                  </a:schemeClr>
                </a:solidFill>
                <a:cs typeface="+mn-ea"/>
                <a:sym typeface="+mn-lt"/>
              </a:rPr>
              <a:t> </a:t>
            </a:r>
            <a:r>
              <a:rPr lang="zh-CN" altLang="en-US" sz="1100" dirty="0" smtClean="0">
                <a:solidFill>
                  <a:schemeClr val="tx1">
                    <a:lumMod val="75000"/>
                    <a:lumOff val="25000"/>
                  </a:schemeClr>
                </a:solidFill>
                <a:cs typeface="+mn-ea"/>
                <a:sym typeface="+mn-lt"/>
              </a:rPr>
              <a:t>输入标题</a:t>
            </a:r>
            <a:r>
              <a:rPr lang="en-US" sz="1100" dirty="0" smtClean="0">
                <a:solidFill>
                  <a:schemeClr val="tx1">
                    <a:lumMod val="75000"/>
                    <a:lumOff val="25000"/>
                  </a:schemeClr>
                </a:solidFill>
                <a:cs typeface="+mn-ea"/>
                <a:sym typeface="+mn-lt"/>
              </a:rPr>
              <a:t> </a:t>
            </a:r>
            <a:endParaRPr lang="en-US" sz="1100" dirty="0">
              <a:solidFill>
                <a:schemeClr val="tx1">
                  <a:lumMod val="75000"/>
                  <a:lumOff val="25000"/>
                </a:schemeClr>
              </a:solidFill>
              <a:cs typeface="+mn-ea"/>
              <a:sym typeface="+mn-lt"/>
            </a:endParaRPr>
          </a:p>
        </p:txBody>
      </p:sp>
      <p:sp>
        <p:nvSpPr>
          <p:cNvPr id="36" name="TextBox 35"/>
          <p:cNvSpPr txBox="1"/>
          <p:nvPr/>
        </p:nvSpPr>
        <p:spPr>
          <a:xfrm>
            <a:off x="1213239" y="2704758"/>
            <a:ext cx="2321327" cy="600164"/>
          </a:xfrm>
          <a:prstGeom prst="rect">
            <a:avLst/>
          </a:prstGeom>
          <a:noFill/>
        </p:spPr>
        <p:txBody>
          <a:bodyPr wrap="square" rtlCol="0">
            <a:spAutoFit/>
          </a:bodyPr>
          <a:lstStyle/>
          <a:p>
            <a:pPr algn="r">
              <a:lnSpc>
                <a:spcPct val="150000"/>
              </a:lnSpc>
            </a:pPr>
            <a:r>
              <a:rPr lang="zh-CN" altLang="en-US" sz="1100" dirty="0" smtClean="0">
                <a:solidFill>
                  <a:schemeClr val="tx1">
                    <a:lumMod val="75000"/>
                    <a:lumOff val="25000"/>
                  </a:schemeClr>
                </a:solidFill>
                <a:cs typeface="+mn-ea"/>
                <a:sym typeface="+mn-lt"/>
              </a:rPr>
              <a:t>点击输入具体内容，根据个人需求更改格式，动画不变</a:t>
            </a:r>
            <a:r>
              <a:rPr lang="en-US" altLang="zh-CN" sz="1100" dirty="0" smtClean="0">
                <a:solidFill>
                  <a:schemeClr val="tx1">
                    <a:lumMod val="75000"/>
                    <a:lumOff val="25000"/>
                  </a:schemeClr>
                </a:solidFill>
                <a:cs typeface="+mn-ea"/>
                <a:sym typeface="+mn-lt"/>
              </a:rPr>
              <a:t>.</a:t>
            </a:r>
            <a:r>
              <a:rPr lang="en-US" sz="1100" dirty="0" smtClean="0">
                <a:solidFill>
                  <a:schemeClr val="tx1">
                    <a:lumMod val="75000"/>
                    <a:lumOff val="25000"/>
                  </a:schemeClr>
                </a:solidFill>
                <a:cs typeface="+mn-ea"/>
                <a:sym typeface="+mn-lt"/>
              </a:rPr>
              <a:t> </a:t>
            </a:r>
            <a:r>
              <a:rPr lang="zh-CN" altLang="en-US" sz="1100" dirty="0" smtClean="0">
                <a:solidFill>
                  <a:schemeClr val="tx1">
                    <a:lumMod val="75000"/>
                    <a:lumOff val="25000"/>
                  </a:schemeClr>
                </a:solidFill>
                <a:cs typeface="+mn-ea"/>
                <a:sym typeface="+mn-lt"/>
              </a:rPr>
              <a:t>输入标题</a:t>
            </a:r>
            <a:r>
              <a:rPr lang="en-US" sz="1100" dirty="0" smtClean="0">
                <a:solidFill>
                  <a:schemeClr val="tx1">
                    <a:lumMod val="75000"/>
                    <a:lumOff val="25000"/>
                  </a:schemeClr>
                </a:solidFill>
                <a:cs typeface="+mn-ea"/>
                <a:sym typeface="+mn-lt"/>
              </a:rPr>
              <a:t> </a:t>
            </a:r>
            <a:endParaRPr lang="en-US" sz="1100" dirty="0">
              <a:solidFill>
                <a:schemeClr val="tx1">
                  <a:lumMod val="75000"/>
                  <a:lumOff val="25000"/>
                </a:schemeClr>
              </a:solidFill>
              <a:cs typeface="+mn-ea"/>
              <a:sym typeface="+mn-lt"/>
            </a:endParaRPr>
          </a:p>
        </p:txBody>
      </p:sp>
      <p:sp>
        <p:nvSpPr>
          <p:cNvPr id="37" name="TextBox 36"/>
          <p:cNvSpPr txBox="1"/>
          <p:nvPr/>
        </p:nvSpPr>
        <p:spPr>
          <a:xfrm>
            <a:off x="1877386" y="3979775"/>
            <a:ext cx="2321327" cy="600164"/>
          </a:xfrm>
          <a:prstGeom prst="rect">
            <a:avLst/>
          </a:prstGeom>
          <a:noFill/>
        </p:spPr>
        <p:txBody>
          <a:bodyPr wrap="square" rtlCol="0">
            <a:spAutoFit/>
          </a:bodyPr>
          <a:lstStyle/>
          <a:p>
            <a:pPr algn="r">
              <a:lnSpc>
                <a:spcPct val="150000"/>
              </a:lnSpc>
            </a:pPr>
            <a:r>
              <a:rPr lang="zh-CN" altLang="en-US" sz="1100" dirty="0" smtClean="0">
                <a:solidFill>
                  <a:schemeClr val="tx1">
                    <a:lumMod val="75000"/>
                    <a:lumOff val="25000"/>
                  </a:schemeClr>
                </a:solidFill>
                <a:cs typeface="+mn-ea"/>
                <a:sym typeface="+mn-lt"/>
              </a:rPr>
              <a:t>点击输入具体内容，根据个人需求更改格式，动画不变</a:t>
            </a:r>
            <a:r>
              <a:rPr lang="en-US" altLang="zh-CN" sz="1100" dirty="0" smtClean="0">
                <a:solidFill>
                  <a:schemeClr val="tx1">
                    <a:lumMod val="75000"/>
                    <a:lumOff val="25000"/>
                  </a:schemeClr>
                </a:solidFill>
                <a:cs typeface="+mn-ea"/>
                <a:sym typeface="+mn-lt"/>
              </a:rPr>
              <a:t>.</a:t>
            </a:r>
            <a:r>
              <a:rPr lang="en-US" sz="1100" dirty="0" smtClean="0">
                <a:solidFill>
                  <a:schemeClr val="tx1">
                    <a:lumMod val="75000"/>
                    <a:lumOff val="25000"/>
                  </a:schemeClr>
                </a:solidFill>
                <a:cs typeface="+mn-ea"/>
                <a:sym typeface="+mn-lt"/>
              </a:rPr>
              <a:t> </a:t>
            </a:r>
            <a:r>
              <a:rPr lang="zh-CN" altLang="en-US" sz="1100" dirty="0" smtClean="0">
                <a:solidFill>
                  <a:schemeClr val="tx1">
                    <a:lumMod val="75000"/>
                    <a:lumOff val="25000"/>
                  </a:schemeClr>
                </a:solidFill>
                <a:cs typeface="+mn-ea"/>
                <a:sym typeface="+mn-lt"/>
              </a:rPr>
              <a:t>输入标题</a:t>
            </a:r>
            <a:r>
              <a:rPr lang="en-US" sz="1100" dirty="0" smtClean="0">
                <a:solidFill>
                  <a:schemeClr val="tx1">
                    <a:lumMod val="75000"/>
                    <a:lumOff val="25000"/>
                  </a:schemeClr>
                </a:solidFill>
                <a:cs typeface="+mn-ea"/>
                <a:sym typeface="+mn-lt"/>
              </a:rPr>
              <a:t> </a:t>
            </a:r>
            <a:endParaRPr lang="en-US" sz="1100" dirty="0">
              <a:solidFill>
                <a:schemeClr val="tx1">
                  <a:lumMod val="75000"/>
                  <a:lumOff val="25000"/>
                </a:schemeClr>
              </a:solidFill>
              <a:cs typeface="+mn-ea"/>
              <a:sym typeface="+mn-lt"/>
            </a:endParaRPr>
          </a:p>
        </p:txBody>
      </p:sp>
      <p:sp>
        <p:nvSpPr>
          <p:cNvPr id="38" name="TextBox 37"/>
          <p:cNvSpPr txBox="1"/>
          <p:nvPr/>
        </p:nvSpPr>
        <p:spPr>
          <a:xfrm>
            <a:off x="1213239" y="5254792"/>
            <a:ext cx="2321327" cy="600164"/>
          </a:xfrm>
          <a:prstGeom prst="rect">
            <a:avLst/>
          </a:prstGeom>
          <a:noFill/>
        </p:spPr>
        <p:txBody>
          <a:bodyPr wrap="square" rtlCol="0">
            <a:spAutoFit/>
          </a:bodyPr>
          <a:lstStyle/>
          <a:p>
            <a:pPr algn="r">
              <a:lnSpc>
                <a:spcPct val="150000"/>
              </a:lnSpc>
            </a:pPr>
            <a:r>
              <a:rPr lang="zh-CN" altLang="en-US" sz="1100" dirty="0" smtClean="0">
                <a:solidFill>
                  <a:schemeClr val="tx1">
                    <a:lumMod val="75000"/>
                    <a:lumOff val="25000"/>
                  </a:schemeClr>
                </a:solidFill>
                <a:cs typeface="+mn-ea"/>
                <a:sym typeface="+mn-lt"/>
              </a:rPr>
              <a:t>点击输入具体内容，根据个人需求更改格式，动画不变</a:t>
            </a:r>
            <a:r>
              <a:rPr lang="en-US" altLang="zh-CN" sz="1100" dirty="0" smtClean="0">
                <a:solidFill>
                  <a:schemeClr val="tx1">
                    <a:lumMod val="75000"/>
                    <a:lumOff val="25000"/>
                  </a:schemeClr>
                </a:solidFill>
                <a:cs typeface="+mn-ea"/>
                <a:sym typeface="+mn-lt"/>
              </a:rPr>
              <a:t>.</a:t>
            </a:r>
            <a:r>
              <a:rPr lang="en-US" sz="1100" dirty="0" smtClean="0">
                <a:solidFill>
                  <a:schemeClr val="tx1">
                    <a:lumMod val="75000"/>
                    <a:lumOff val="25000"/>
                  </a:schemeClr>
                </a:solidFill>
                <a:cs typeface="+mn-ea"/>
                <a:sym typeface="+mn-lt"/>
              </a:rPr>
              <a:t> </a:t>
            </a:r>
            <a:r>
              <a:rPr lang="zh-CN" altLang="en-US" sz="1100" dirty="0" smtClean="0">
                <a:solidFill>
                  <a:schemeClr val="tx1">
                    <a:lumMod val="75000"/>
                    <a:lumOff val="25000"/>
                  </a:schemeClr>
                </a:solidFill>
                <a:cs typeface="+mn-ea"/>
                <a:sym typeface="+mn-lt"/>
              </a:rPr>
              <a:t>输入标题</a:t>
            </a:r>
            <a:r>
              <a:rPr lang="en-US" sz="1100" dirty="0" smtClean="0">
                <a:solidFill>
                  <a:schemeClr val="tx1">
                    <a:lumMod val="75000"/>
                    <a:lumOff val="25000"/>
                  </a:schemeClr>
                </a:solidFill>
                <a:cs typeface="+mn-ea"/>
                <a:sym typeface="+mn-lt"/>
              </a:rPr>
              <a:t> </a:t>
            </a:r>
            <a:endParaRPr lang="en-US" sz="1100" dirty="0">
              <a:solidFill>
                <a:schemeClr val="tx1">
                  <a:lumMod val="75000"/>
                  <a:lumOff val="25000"/>
                </a:schemeClr>
              </a:solidFill>
              <a:cs typeface="+mn-ea"/>
              <a:sym typeface="+mn-lt"/>
            </a:endParaRPr>
          </a:p>
        </p:txBody>
      </p:sp>
      <p:sp>
        <p:nvSpPr>
          <p:cNvPr id="29" name="TextBox 27"/>
          <p:cNvSpPr txBox="1"/>
          <p:nvPr/>
        </p:nvSpPr>
        <p:spPr>
          <a:xfrm>
            <a:off x="8045588" y="4741363"/>
            <a:ext cx="1005404" cy="338554"/>
          </a:xfrm>
          <a:prstGeom prst="rect">
            <a:avLst/>
          </a:prstGeom>
          <a:noFill/>
        </p:spPr>
        <p:txBody>
          <a:bodyPr wrap="none" rtlCol="0">
            <a:spAutoFit/>
          </a:bodyPr>
          <a:lstStyle/>
          <a:p>
            <a:pPr algn="r"/>
            <a:r>
              <a:rPr lang="zh-CN" altLang="en-US" sz="1600" b="1" dirty="0" smtClean="0">
                <a:solidFill>
                  <a:schemeClr val="tx1">
                    <a:lumMod val="75000"/>
                    <a:lumOff val="25000"/>
                  </a:schemeClr>
                </a:solidFill>
                <a:cs typeface="+mn-ea"/>
                <a:sym typeface="+mn-lt"/>
              </a:rPr>
              <a:t>输入标题</a:t>
            </a:r>
            <a:endParaRPr lang="en-US" sz="1600" b="1" dirty="0">
              <a:solidFill>
                <a:schemeClr val="tx1">
                  <a:lumMod val="75000"/>
                  <a:lumOff val="25000"/>
                </a:schemeClr>
              </a:solidFill>
              <a:cs typeface="+mn-ea"/>
              <a:sym typeface="+mn-lt"/>
            </a:endParaRPr>
          </a:p>
        </p:txBody>
      </p:sp>
      <p:sp>
        <p:nvSpPr>
          <p:cNvPr id="2" name="文本占位符 1"/>
          <p:cNvSpPr>
            <a:spLocks noGrp="1"/>
          </p:cNvSpPr>
          <p:nvPr>
            <p:ph type="body" sz="quarter" idx="10"/>
          </p:nvPr>
        </p:nvSpPr>
        <p:spPr/>
        <p:txBody>
          <a:bodyPr/>
          <a:lstStyle/>
          <a:p>
            <a:r>
              <a:rPr lang="zh-CN" altLang="en-US" dirty="0"/>
              <a:t>点击输入标题内容</a:t>
            </a:r>
          </a:p>
        </p:txBody>
      </p:sp>
    </p:spTree>
  </p:cSld>
  <p:clrMapOvr>
    <a:masterClrMapping/>
  </p:clrMapOvr>
  <p:transition spd="slow" advClick="0" advTm="1000">
    <p:comb/>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fill="hold" grpId="0" nodeType="withEffect" p14:presetBounceEnd="5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accel="50000" fill="hold" grpId="0" nodeType="withEffect" p14:presetBounceEnd="5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1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accel="50000" fill="hold" grpId="0" nodeType="withEffect" p14:presetBounceEnd="50000">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14:bounceEnd="50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accel="50000" fill="hold" grpId="0" nodeType="withEffect" p14:presetBounceEnd="50000">
                                      <p:stCondLst>
                                        <p:cond delay="250"/>
                                      </p:stCondLst>
                                      <p:childTnLst>
                                        <p:set>
                                          <p:cBhvr>
                                            <p:cTn id="18" dur="1" fill="hold">
                                              <p:stCondLst>
                                                <p:cond delay="0"/>
                                              </p:stCondLst>
                                            </p:cTn>
                                            <p:tgtEl>
                                              <p:spTgt spid="14"/>
                                            </p:tgtEl>
                                            <p:attrNameLst>
                                              <p:attrName>style.visibility</p:attrName>
                                            </p:attrNameLst>
                                          </p:cBhvr>
                                          <p:to>
                                            <p:strVal val="visible"/>
                                          </p:to>
                                        </p:set>
                                        <p:anim calcmode="lin" valueType="num" p14:bounceEnd="50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accel="50000" fill="hold" grpId="0" nodeType="withEffect" p14:presetBounceEnd="50000">
                                      <p:stCondLst>
                                        <p:cond delay="500"/>
                                      </p:stCondLst>
                                      <p:childTnLst>
                                        <p:set>
                                          <p:cBhvr>
                                            <p:cTn id="22" dur="1" fill="hold">
                                              <p:stCondLst>
                                                <p:cond delay="0"/>
                                              </p:stCondLst>
                                            </p:cTn>
                                            <p:tgtEl>
                                              <p:spTgt spid="17"/>
                                            </p:tgtEl>
                                            <p:attrNameLst>
                                              <p:attrName>style.visibility</p:attrName>
                                            </p:attrNameLst>
                                          </p:cBhvr>
                                          <p:to>
                                            <p:strVal val="visible"/>
                                          </p:to>
                                        </p:set>
                                        <p:anim calcmode="lin" valueType="num" p14:bounceEnd="50000">
                                          <p:cBhvr additive="base">
                                            <p:cTn id="23" dur="10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4" dur="10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accel="50000" fill="hold" grpId="0" nodeType="withEffect" p14:presetBounceEnd="50000">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14:bounceEnd="50000">
                                          <p:cBhvr additive="base">
                                            <p:cTn id="27" dur="10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28" dur="1000" fill="hold"/>
                                            <p:tgtEl>
                                              <p:spTgt spid="15"/>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22" presetClass="entr" presetSubtype="2"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par>
                                    <p:cTn id="36" presetID="22" presetClass="entr" presetSubtype="2"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right)">
                                          <p:cBhvr>
                                            <p:cTn id="38" dur="500"/>
                                            <p:tgtEl>
                                              <p:spTgt spid="25"/>
                                            </p:tgtEl>
                                          </p:cBhvr>
                                        </p:animEffect>
                                      </p:childTnLst>
                                    </p:cTn>
                                  </p:par>
                                  <p:par>
                                    <p:cTn id="39" presetID="22" presetClass="entr" presetSubtype="2"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right)">
                                          <p:cBhvr>
                                            <p:cTn id="41" dur="500"/>
                                            <p:tgtEl>
                                              <p:spTgt spid="24"/>
                                            </p:tgtEl>
                                          </p:cBhvr>
                                        </p:animEffect>
                                      </p:childTnLst>
                                    </p:cTn>
                                  </p:par>
                                  <p:par>
                                    <p:cTn id="42" presetID="22" presetClass="entr" presetSubtype="8"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par>
                                    <p:cTn id="45" presetID="22" presetClass="entr" presetSubtype="8"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par>
                              <p:cTn id="48" fill="hold">
                                <p:stCondLst>
                                  <p:cond delay="1500"/>
                                </p:stCondLst>
                                <p:childTnLst>
                                  <p:par>
                                    <p:cTn id="49" presetID="23" presetClass="entr" presetSubtype="32"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strVal val="4*#ppt_w"/>
                                              </p:val>
                                            </p:tav>
                                            <p:tav tm="100000">
                                              <p:val>
                                                <p:strVal val="#ppt_w"/>
                                              </p:val>
                                            </p:tav>
                                          </p:tavLst>
                                        </p:anim>
                                        <p:anim calcmode="lin" valueType="num">
                                          <p:cBhvr>
                                            <p:cTn id="52" dur="500" fill="hold"/>
                                            <p:tgtEl>
                                              <p:spTgt spid="29"/>
                                            </p:tgtEl>
                                            <p:attrNameLst>
                                              <p:attrName>ppt_h</p:attrName>
                                            </p:attrNameLst>
                                          </p:cBhvr>
                                          <p:tavLst>
                                            <p:tav tm="0">
                                              <p:val>
                                                <p:strVal val="4*#ppt_h"/>
                                              </p:val>
                                            </p:tav>
                                            <p:tav tm="100000">
                                              <p:val>
                                                <p:strVal val="#ppt_h"/>
                                              </p:val>
                                            </p:tav>
                                          </p:tavLst>
                                        </p:anim>
                                      </p:childTnLst>
                                    </p:cTn>
                                  </p:par>
                                  <p:par>
                                    <p:cTn id="53" presetID="23" presetClass="entr" presetSubtype="3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strVal val="4*#ppt_w"/>
                                              </p:val>
                                            </p:tav>
                                            <p:tav tm="100000">
                                              <p:val>
                                                <p:strVal val="#ppt_w"/>
                                              </p:val>
                                            </p:tav>
                                          </p:tavLst>
                                        </p:anim>
                                        <p:anim calcmode="lin" valueType="num">
                                          <p:cBhvr>
                                            <p:cTn id="56" dur="500" fill="hold"/>
                                            <p:tgtEl>
                                              <p:spTgt spid="28"/>
                                            </p:tgtEl>
                                            <p:attrNameLst>
                                              <p:attrName>ppt_h</p:attrName>
                                            </p:attrNameLst>
                                          </p:cBhvr>
                                          <p:tavLst>
                                            <p:tav tm="0">
                                              <p:val>
                                                <p:strVal val="4*#ppt_h"/>
                                              </p:val>
                                            </p:tav>
                                            <p:tav tm="100000">
                                              <p:val>
                                                <p:strVal val="#ppt_h"/>
                                              </p:val>
                                            </p:tav>
                                          </p:tavLst>
                                        </p:anim>
                                      </p:childTnLst>
                                    </p:cTn>
                                  </p:par>
                                  <p:par>
                                    <p:cTn id="57" presetID="23" presetClass="entr" presetSubtype="32"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500" fill="hold"/>
                                            <p:tgtEl>
                                              <p:spTgt spid="27"/>
                                            </p:tgtEl>
                                            <p:attrNameLst>
                                              <p:attrName>ppt_w</p:attrName>
                                            </p:attrNameLst>
                                          </p:cBhvr>
                                          <p:tavLst>
                                            <p:tav tm="0">
                                              <p:val>
                                                <p:strVal val="4*#ppt_w"/>
                                              </p:val>
                                            </p:tav>
                                            <p:tav tm="100000">
                                              <p:val>
                                                <p:strVal val="#ppt_w"/>
                                              </p:val>
                                            </p:tav>
                                          </p:tavLst>
                                        </p:anim>
                                        <p:anim calcmode="lin" valueType="num">
                                          <p:cBhvr>
                                            <p:cTn id="60" dur="500" fill="hold"/>
                                            <p:tgtEl>
                                              <p:spTgt spid="27"/>
                                            </p:tgtEl>
                                            <p:attrNameLst>
                                              <p:attrName>ppt_h</p:attrName>
                                            </p:attrNameLst>
                                          </p:cBhvr>
                                          <p:tavLst>
                                            <p:tav tm="0">
                                              <p:val>
                                                <p:strVal val="4*#ppt_h"/>
                                              </p:val>
                                            </p:tav>
                                            <p:tav tm="100000">
                                              <p:val>
                                                <p:strVal val="#ppt_h"/>
                                              </p:val>
                                            </p:tav>
                                          </p:tavLst>
                                        </p:anim>
                                      </p:childTnLst>
                                    </p:cTn>
                                  </p:par>
                                  <p:par>
                                    <p:cTn id="61" presetID="23" presetClass="entr" presetSubtype="3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500" fill="hold"/>
                                            <p:tgtEl>
                                              <p:spTgt spid="30"/>
                                            </p:tgtEl>
                                            <p:attrNameLst>
                                              <p:attrName>ppt_w</p:attrName>
                                            </p:attrNameLst>
                                          </p:cBhvr>
                                          <p:tavLst>
                                            <p:tav tm="0">
                                              <p:val>
                                                <p:strVal val="4*#ppt_w"/>
                                              </p:val>
                                            </p:tav>
                                            <p:tav tm="100000">
                                              <p:val>
                                                <p:strVal val="#ppt_w"/>
                                              </p:val>
                                            </p:tav>
                                          </p:tavLst>
                                        </p:anim>
                                        <p:anim calcmode="lin" valueType="num">
                                          <p:cBhvr>
                                            <p:cTn id="64" dur="500" fill="hold"/>
                                            <p:tgtEl>
                                              <p:spTgt spid="30"/>
                                            </p:tgtEl>
                                            <p:attrNameLst>
                                              <p:attrName>ppt_h</p:attrName>
                                            </p:attrNameLst>
                                          </p:cBhvr>
                                          <p:tavLst>
                                            <p:tav tm="0">
                                              <p:val>
                                                <p:strVal val="4*#ppt_h"/>
                                              </p:val>
                                            </p:tav>
                                            <p:tav tm="100000">
                                              <p:val>
                                                <p:strVal val="#ppt_h"/>
                                              </p:val>
                                            </p:tav>
                                          </p:tavLst>
                                        </p:anim>
                                      </p:childTnLst>
                                    </p:cTn>
                                  </p:par>
                                  <p:par>
                                    <p:cTn id="65" presetID="23" presetClass="entr" presetSubtype="32"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strVal val="4*#ppt_w"/>
                                              </p:val>
                                            </p:tav>
                                            <p:tav tm="100000">
                                              <p:val>
                                                <p:strVal val="#ppt_w"/>
                                              </p:val>
                                            </p:tav>
                                          </p:tavLst>
                                        </p:anim>
                                        <p:anim calcmode="lin" valueType="num">
                                          <p:cBhvr>
                                            <p:cTn id="68" dur="500" fill="hold"/>
                                            <p:tgtEl>
                                              <p:spTgt spid="31"/>
                                            </p:tgtEl>
                                            <p:attrNameLst>
                                              <p:attrName>ppt_h</p:attrName>
                                            </p:attrNameLst>
                                          </p:cBhvr>
                                          <p:tavLst>
                                            <p:tav tm="0">
                                              <p:val>
                                                <p:strVal val="4*#ppt_h"/>
                                              </p:val>
                                            </p:tav>
                                            <p:tav tm="100000">
                                              <p:val>
                                                <p:strVal val="#ppt_h"/>
                                              </p:val>
                                            </p:tav>
                                          </p:tavLst>
                                        </p:anim>
                                      </p:childTnLst>
                                    </p:cTn>
                                  </p:par>
                                  <p:par>
                                    <p:cTn id="69" presetID="23" presetClass="entr" presetSubtype="32"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strVal val="4*#ppt_w"/>
                                              </p:val>
                                            </p:tav>
                                            <p:tav tm="100000">
                                              <p:val>
                                                <p:strVal val="#ppt_w"/>
                                              </p:val>
                                            </p:tav>
                                          </p:tavLst>
                                        </p:anim>
                                        <p:anim calcmode="lin" valueType="num">
                                          <p:cBhvr>
                                            <p:cTn id="72" dur="500" fill="hold"/>
                                            <p:tgtEl>
                                              <p:spTgt spid="32"/>
                                            </p:tgtEl>
                                            <p:attrNameLst>
                                              <p:attrName>ppt_h</p:attrName>
                                            </p:attrNameLst>
                                          </p:cBhvr>
                                          <p:tavLst>
                                            <p:tav tm="0">
                                              <p:val>
                                                <p:strVal val="4*#ppt_h"/>
                                              </p:val>
                                            </p:tav>
                                            <p:tav tm="100000">
                                              <p:val>
                                                <p:strVal val="#ppt_h"/>
                                              </p:val>
                                            </p:tav>
                                          </p:tavLst>
                                        </p:anim>
                                      </p:childTnLst>
                                    </p:cTn>
                                  </p:par>
                                </p:childTnLst>
                              </p:cTn>
                            </p:par>
                            <p:par>
                              <p:cTn id="73" fill="hold">
                                <p:stCondLst>
                                  <p:cond delay="2000"/>
                                </p:stCondLst>
                                <p:childTnLst>
                                  <p:par>
                                    <p:cTn id="74" presetID="50" presetClass="entr" presetSubtype="0" decel="10000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strVal val="#ppt_w+.3"/>
                                              </p:val>
                                            </p:tav>
                                            <p:tav tm="100000">
                                              <p:val>
                                                <p:strVal val="#ppt_w"/>
                                              </p:val>
                                            </p:tav>
                                          </p:tavLst>
                                        </p:anim>
                                        <p:anim calcmode="lin" valueType="num">
                                          <p:cBhvr>
                                            <p:cTn id="77" dur="1000" fill="hold"/>
                                            <p:tgtEl>
                                              <p:spTgt spid="36"/>
                                            </p:tgtEl>
                                            <p:attrNameLst>
                                              <p:attrName>ppt_h</p:attrName>
                                            </p:attrNameLst>
                                          </p:cBhvr>
                                          <p:tavLst>
                                            <p:tav tm="0">
                                              <p:val>
                                                <p:strVal val="#ppt_h"/>
                                              </p:val>
                                            </p:tav>
                                            <p:tav tm="100000">
                                              <p:val>
                                                <p:strVal val="#ppt_h"/>
                                              </p:val>
                                            </p:tav>
                                          </p:tavLst>
                                        </p:anim>
                                        <p:animEffect transition="in" filter="fade">
                                          <p:cBhvr>
                                            <p:cTn id="78" dur="1000"/>
                                            <p:tgtEl>
                                              <p:spTgt spid="36"/>
                                            </p:tgtEl>
                                          </p:cBhvr>
                                        </p:animEffect>
                                      </p:childTnLst>
                                    </p:cTn>
                                  </p:par>
                                  <p:par>
                                    <p:cTn id="79" presetID="50" presetClass="entr" presetSubtype="0" decel="100000"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1000" fill="hold"/>
                                            <p:tgtEl>
                                              <p:spTgt spid="33"/>
                                            </p:tgtEl>
                                            <p:attrNameLst>
                                              <p:attrName>ppt_w</p:attrName>
                                            </p:attrNameLst>
                                          </p:cBhvr>
                                          <p:tavLst>
                                            <p:tav tm="0">
                                              <p:val>
                                                <p:strVal val="#ppt_w+.3"/>
                                              </p:val>
                                            </p:tav>
                                            <p:tav tm="100000">
                                              <p:val>
                                                <p:strVal val="#ppt_w"/>
                                              </p:val>
                                            </p:tav>
                                          </p:tavLst>
                                        </p:anim>
                                        <p:anim calcmode="lin" valueType="num">
                                          <p:cBhvr>
                                            <p:cTn id="82" dur="1000" fill="hold"/>
                                            <p:tgtEl>
                                              <p:spTgt spid="33"/>
                                            </p:tgtEl>
                                            <p:attrNameLst>
                                              <p:attrName>ppt_h</p:attrName>
                                            </p:attrNameLst>
                                          </p:cBhvr>
                                          <p:tavLst>
                                            <p:tav tm="0">
                                              <p:val>
                                                <p:strVal val="#ppt_h"/>
                                              </p:val>
                                            </p:tav>
                                            <p:tav tm="100000">
                                              <p:val>
                                                <p:strVal val="#ppt_h"/>
                                              </p:val>
                                            </p:tav>
                                          </p:tavLst>
                                        </p:anim>
                                        <p:animEffect transition="in" filter="fade">
                                          <p:cBhvr>
                                            <p:cTn id="83" dur="1000"/>
                                            <p:tgtEl>
                                              <p:spTgt spid="33"/>
                                            </p:tgtEl>
                                          </p:cBhvr>
                                        </p:animEffect>
                                      </p:childTnLst>
                                    </p:cTn>
                                  </p:par>
                                  <p:par>
                                    <p:cTn id="84" presetID="50" presetClass="entr" presetSubtype="0" decel="10000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1000" fill="hold"/>
                                            <p:tgtEl>
                                              <p:spTgt spid="37"/>
                                            </p:tgtEl>
                                            <p:attrNameLst>
                                              <p:attrName>ppt_w</p:attrName>
                                            </p:attrNameLst>
                                          </p:cBhvr>
                                          <p:tavLst>
                                            <p:tav tm="0">
                                              <p:val>
                                                <p:strVal val="#ppt_w+.3"/>
                                              </p:val>
                                            </p:tav>
                                            <p:tav tm="100000">
                                              <p:val>
                                                <p:strVal val="#ppt_w"/>
                                              </p:val>
                                            </p:tav>
                                          </p:tavLst>
                                        </p:anim>
                                        <p:anim calcmode="lin" valueType="num">
                                          <p:cBhvr>
                                            <p:cTn id="87" dur="1000" fill="hold"/>
                                            <p:tgtEl>
                                              <p:spTgt spid="37"/>
                                            </p:tgtEl>
                                            <p:attrNameLst>
                                              <p:attrName>ppt_h</p:attrName>
                                            </p:attrNameLst>
                                          </p:cBhvr>
                                          <p:tavLst>
                                            <p:tav tm="0">
                                              <p:val>
                                                <p:strVal val="#ppt_h"/>
                                              </p:val>
                                            </p:tav>
                                            <p:tav tm="100000">
                                              <p:val>
                                                <p:strVal val="#ppt_h"/>
                                              </p:val>
                                            </p:tav>
                                          </p:tavLst>
                                        </p:anim>
                                        <p:animEffect transition="in" filter="fade">
                                          <p:cBhvr>
                                            <p:cTn id="88" dur="1000"/>
                                            <p:tgtEl>
                                              <p:spTgt spid="37"/>
                                            </p:tgtEl>
                                          </p:cBhvr>
                                        </p:animEffect>
                                      </p:childTnLst>
                                    </p:cTn>
                                  </p:par>
                                  <p:par>
                                    <p:cTn id="89" presetID="50" presetClass="entr" presetSubtype="0" decel="100000"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1000" fill="hold"/>
                                            <p:tgtEl>
                                              <p:spTgt spid="34"/>
                                            </p:tgtEl>
                                            <p:attrNameLst>
                                              <p:attrName>ppt_w</p:attrName>
                                            </p:attrNameLst>
                                          </p:cBhvr>
                                          <p:tavLst>
                                            <p:tav tm="0">
                                              <p:val>
                                                <p:strVal val="#ppt_w+.3"/>
                                              </p:val>
                                            </p:tav>
                                            <p:tav tm="100000">
                                              <p:val>
                                                <p:strVal val="#ppt_w"/>
                                              </p:val>
                                            </p:tav>
                                          </p:tavLst>
                                        </p:anim>
                                        <p:anim calcmode="lin" valueType="num">
                                          <p:cBhvr>
                                            <p:cTn id="92" dur="1000" fill="hold"/>
                                            <p:tgtEl>
                                              <p:spTgt spid="34"/>
                                            </p:tgtEl>
                                            <p:attrNameLst>
                                              <p:attrName>ppt_h</p:attrName>
                                            </p:attrNameLst>
                                          </p:cBhvr>
                                          <p:tavLst>
                                            <p:tav tm="0">
                                              <p:val>
                                                <p:strVal val="#ppt_h"/>
                                              </p:val>
                                            </p:tav>
                                            <p:tav tm="100000">
                                              <p:val>
                                                <p:strVal val="#ppt_h"/>
                                              </p:val>
                                            </p:tav>
                                          </p:tavLst>
                                        </p:anim>
                                        <p:animEffect transition="in" filter="fade">
                                          <p:cBhvr>
                                            <p:cTn id="93" dur="1000"/>
                                            <p:tgtEl>
                                              <p:spTgt spid="34"/>
                                            </p:tgtEl>
                                          </p:cBhvr>
                                        </p:animEffect>
                                      </p:childTnLst>
                                    </p:cTn>
                                  </p:par>
                                  <p:par>
                                    <p:cTn id="94" presetID="50" presetClass="entr" presetSubtype="0" decel="100000"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 calcmode="lin" valueType="num">
                                          <p:cBhvr>
                                            <p:cTn id="96" dur="1000" fill="hold"/>
                                            <p:tgtEl>
                                              <p:spTgt spid="38"/>
                                            </p:tgtEl>
                                            <p:attrNameLst>
                                              <p:attrName>ppt_w</p:attrName>
                                            </p:attrNameLst>
                                          </p:cBhvr>
                                          <p:tavLst>
                                            <p:tav tm="0">
                                              <p:val>
                                                <p:strVal val="#ppt_w+.3"/>
                                              </p:val>
                                            </p:tav>
                                            <p:tav tm="100000">
                                              <p:val>
                                                <p:strVal val="#ppt_w"/>
                                              </p:val>
                                            </p:tav>
                                          </p:tavLst>
                                        </p:anim>
                                        <p:anim calcmode="lin" valueType="num">
                                          <p:cBhvr>
                                            <p:cTn id="97" dur="1000" fill="hold"/>
                                            <p:tgtEl>
                                              <p:spTgt spid="38"/>
                                            </p:tgtEl>
                                            <p:attrNameLst>
                                              <p:attrName>ppt_h</p:attrName>
                                            </p:attrNameLst>
                                          </p:cBhvr>
                                          <p:tavLst>
                                            <p:tav tm="0">
                                              <p:val>
                                                <p:strVal val="#ppt_h"/>
                                              </p:val>
                                            </p:tav>
                                            <p:tav tm="100000">
                                              <p:val>
                                                <p:strVal val="#ppt_h"/>
                                              </p:val>
                                            </p:tav>
                                          </p:tavLst>
                                        </p:anim>
                                        <p:animEffect transition="in" filter="fade">
                                          <p:cBhvr>
                                            <p:cTn id="98" dur="1000"/>
                                            <p:tgtEl>
                                              <p:spTgt spid="38"/>
                                            </p:tgtEl>
                                          </p:cBhvr>
                                        </p:animEffect>
                                      </p:childTnLst>
                                    </p:cTn>
                                  </p:par>
                                  <p:par>
                                    <p:cTn id="99" presetID="50" presetClass="entr" presetSubtype="0" decel="100000"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1000" fill="hold"/>
                                            <p:tgtEl>
                                              <p:spTgt spid="35"/>
                                            </p:tgtEl>
                                            <p:attrNameLst>
                                              <p:attrName>ppt_w</p:attrName>
                                            </p:attrNameLst>
                                          </p:cBhvr>
                                          <p:tavLst>
                                            <p:tav tm="0">
                                              <p:val>
                                                <p:strVal val="#ppt_w+.3"/>
                                              </p:val>
                                            </p:tav>
                                            <p:tav tm="100000">
                                              <p:val>
                                                <p:strVal val="#ppt_w"/>
                                              </p:val>
                                            </p:tav>
                                          </p:tavLst>
                                        </p:anim>
                                        <p:anim calcmode="lin" valueType="num">
                                          <p:cBhvr>
                                            <p:cTn id="102" dur="1000" fill="hold"/>
                                            <p:tgtEl>
                                              <p:spTgt spid="35"/>
                                            </p:tgtEl>
                                            <p:attrNameLst>
                                              <p:attrName>ppt_h</p:attrName>
                                            </p:attrNameLst>
                                          </p:cBhvr>
                                          <p:tavLst>
                                            <p:tav tm="0">
                                              <p:val>
                                                <p:strVal val="#ppt_h"/>
                                              </p:val>
                                            </p:tav>
                                            <p:tav tm="100000">
                                              <p:val>
                                                <p:strVal val="#ppt_h"/>
                                              </p:val>
                                            </p:tav>
                                          </p:tavLst>
                                        </p:anim>
                                        <p:animEffect transition="in" filter="fade">
                                          <p:cBhvr>
                                            <p:cTn id="10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P spid="15" grpId="0" animBg="1"/>
          <p:bldP spid="17" grpId="0" animBg="1"/>
          <p:bldP spid="27" grpId="0"/>
          <p:bldP spid="28" grpId="0"/>
          <p:bldP spid="30" grpId="0"/>
          <p:bldP spid="31" grpId="0"/>
          <p:bldP spid="32" grpId="0"/>
          <p:bldP spid="33" grpId="0"/>
          <p:bldP spid="34" grpId="0"/>
          <p:bldP spid="35" grpId="0"/>
          <p:bldP spid="36" grpId="0"/>
          <p:bldP spid="37" grpId="0"/>
          <p:bldP spid="38" grpId="0"/>
          <p:bldP spid="2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accel="5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accel="5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accel="50000"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accel="50000"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accel="50000" fill="hold" grpId="0"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ppt_x"/>
                                              </p:val>
                                            </p:tav>
                                            <p:tav tm="100000">
                                              <p:val>
                                                <p:strVal val="#ppt_x"/>
                                              </p:val>
                                            </p:tav>
                                          </p:tavLst>
                                        </p:anim>
                                        <p:anim calcmode="lin" valueType="num">
                                          <p:cBhvr additive="base">
                                            <p:cTn id="28" dur="1000" fill="hold"/>
                                            <p:tgtEl>
                                              <p:spTgt spid="15"/>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22" presetClass="entr" presetSubtype="2"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par>
                                    <p:cTn id="36" presetID="22" presetClass="entr" presetSubtype="2"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right)">
                                          <p:cBhvr>
                                            <p:cTn id="38" dur="500"/>
                                            <p:tgtEl>
                                              <p:spTgt spid="25"/>
                                            </p:tgtEl>
                                          </p:cBhvr>
                                        </p:animEffect>
                                      </p:childTnLst>
                                    </p:cTn>
                                  </p:par>
                                  <p:par>
                                    <p:cTn id="39" presetID="22" presetClass="entr" presetSubtype="2"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right)">
                                          <p:cBhvr>
                                            <p:cTn id="41" dur="500"/>
                                            <p:tgtEl>
                                              <p:spTgt spid="24"/>
                                            </p:tgtEl>
                                          </p:cBhvr>
                                        </p:animEffect>
                                      </p:childTnLst>
                                    </p:cTn>
                                  </p:par>
                                  <p:par>
                                    <p:cTn id="42" presetID="22" presetClass="entr" presetSubtype="8"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par>
                                    <p:cTn id="45" presetID="22" presetClass="entr" presetSubtype="8"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par>
                              <p:cTn id="48" fill="hold">
                                <p:stCondLst>
                                  <p:cond delay="1500"/>
                                </p:stCondLst>
                                <p:childTnLst>
                                  <p:par>
                                    <p:cTn id="49" presetID="23" presetClass="entr" presetSubtype="32"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strVal val="4*#ppt_w"/>
                                              </p:val>
                                            </p:tav>
                                            <p:tav tm="100000">
                                              <p:val>
                                                <p:strVal val="#ppt_w"/>
                                              </p:val>
                                            </p:tav>
                                          </p:tavLst>
                                        </p:anim>
                                        <p:anim calcmode="lin" valueType="num">
                                          <p:cBhvr>
                                            <p:cTn id="52" dur="500" fill="hold"/>
                                            <p:tgtEl>
                                              <p:spTgt spid="29"/>
                                            </p:tgtEl>
                                            <p:attrNameLst>
                                              <p:attrName>ppt_h</p:attrName>
                                            </p:attrNameLst>
                                          </p:cBhvr>
                                          <p:tavLst>
                                            <p:tav tm="0">
                                              <p:val>
                                                <p:strVal val="4*#ppt_h"/>
                                              </p:val>
                                            </p:tav>
                                            <p:tav tm="100000">
                                              <p:val>
                                                <p:strVal val="#ppt_h"/>
                                              </p:val>
                                            </p:tav>
                                          </p:tavLst>
                                        </p:anim>
                                      </p:childTnLst>
                                    </p:cTn>
                                  </p:par>
                                  <p:par>
                                    <p:cTn id="53" presetID="23" presetClass="entr" presetSubtype="3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strVal val="4*#ppt_w"/>
                                              </p:val>
                                            </p:tav>
                                            <p:tav tm="100000">
                                              <p:val>
                                                <p:strVal val="#ppt_w"/>
                                              </p:val>
                                            </p:tav>
                                          </p:tavLst>
                                        </p:anim>
                                        <p:anim calcmode="lin" valueType="num">
                                          <p:cBhvr>
                                            <p:cTn id="56" dur="500" fill="hold"/>
                                            <p:tgtEl>
                                              <p:spTgt spid="28"/>
                                            </p:tgtEl>
                                            <p:attrNameLst>
                                              <p:attrName>ppt_h</p:attrName>
                                            </p:attrNameLst>
                                          </p:cBhvr>
                                          <p:tavLst>
                                            <p:tav tm="0">
                                              <p:val>
                                                <p:strVal val="4*#ppt_h"/>
                                              </p:val>
                                            </p:tav>
                                            <p:tav tm="100000">
                                              <p:val>
                                                <p:strVal val="#ppt_h"/>
                                              </p:val>
                                            </p:tav>
                                          </p:tavLst>
                                        </p:anim>
                                      </p:childTnLst>
                                    </p:cTn>
                                  </p:par>
                                  <p:par>
                                    <p:cTn id="57" presetID="23" presetClass="entr" presetSubtype="32"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500" fill="hold"/>
                                            <p:tgtEl>
                                              <p:spTgt spid="27"/>
                                            </p:tgtEl>
                                            <p:attrNameLst>
                                              <p:attrName>ppt_w</p:attrName>
                                            </p:attrNameLst>
                                          </p:cBhvr>
                                          <p:tavLst>
                                            <p:tav tm="0">
                                              <p:val>
                                                <p:strVal val="4*#ppt_w"/>
                                              </p:val>
                                            </p:tav>
                                            <p:tav tm="100000">
                                              <p:val>
                                                <p:strVal val="#ppt_w"/>
                                              </p:val>
                                            </p:tav>
                                          </p:tavLst>
                                        </p:anim>
                                        <p:anim calcmode="lin" valueType="num">
                                          <p:cBhvr>
                                            <p:cTn id="60" dur="500" fill="hold"/>
                                            <p:tgtEl>
                                              <p:spTgt spid="27"/>
                                            </p:tgtEl>
                                            <p:attrNameLst>
                                              <p:attrName>ppt_h</p:attrName>
                                            </p:attrNameLst>
                                          </p:cBhvr>
                                          <p:tavLst>
                                            <p:tav tm="0">
                                              <p:val>
                                                <p:strVal val="4*#ppt_h"/>
                                              </p:val>
                                            </p:tav>
                                            <p:tav tm="100000">
                                              <p:val>
                                                <p:strVal val="#ppt_h"/>
                                              </p:val>
                                            </p:tav>
                                          </p:tavLst>
                                        </p:anim>
                                      </p:childTnLst>
                                    </p:cTn>
                                  </p:par>
                                  <p:par>
                                    <p:cTn id="61" presetID="23" presetClass="entr" presetSubtype="3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500" fill="hold"/>
                                            <p:tgtEl>
                                              <p:spTgt spid="30"/>
                                            </p:tgtEl>
                                            <p:attrNameLst>
                                              <p:attrName>ppt_w</p:attrName>
                                            </p:attrNameLst>
                                          </p:cBhvr>
                                          <p:tavLst>
                                            <p:tav tm="0">
                                              <p:val>
                                                <p:strVal val="4*#ppt_w"/>
                                              </p:val>
                                            </p:tav>
                                            <p:tav tm="100000">
                                              <p:val>
                                                <p:strVal val="#ppt_w"/>
                                              </p:val>
                                            </p:tav>
                                          </p:tavLst>
                                        </p:anim>
                                        <p:anim calcmode="lin" valueType="num">
                                          <p:cBhvr>
                                            <p:cTn id="64" dur="500" fill="hold"/>
                                            <p:tgtEl>
                                              <p:spTgt spid="30"/>
                                            </p:tgtEl>
                                            <p:attrNameLst>
                                              <p:attrName>ppt_h</p:attrName>
                                            </p:attrNameLst>
                                          </p:cBhvr>
                                          <p:tavLst>
                                            <p:tav tm="0">
                                              <p:val>
                                                <p:strVal val="4*#ppt_h"/>
                                              </p:val>
                                            </p:tav>
                                            <p:tav tm="100000">
                                              <p:val>
                                                <p:strVal val="#ppt_h"/>
                                              </p:val>
                                            </p:tav>
                                          </p:tavLst>
                                        </p:anim>
                                      </p:childTnLst>
                                    </p:cTn>
                                  </p:par>
                                  <p:par>
                                    <p:cTn id="65" presetID="23" presetClass="entr" presetSubtype="32"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strVal val="4*#ppt_w"/>
                                              </p:val>
                                            </p:tav>
                                            <p:tav tm="100000">
                                              <p:val>
                                                <p:strVal val="#ppt_w"/>
                                              </p:val>
                                            </p:tav>
                                          </p:tavLst>
                                        </p:anim>
                                        <p:anim calcmode="lin" valueType="num">
                                          <p:cBhvr>
                                            <p:cTn id="68" dur="500" fill="hold"/>
                                            <p:tgtEl>
                                              <p:spTgt spid="31"/>
                                            </p:tgtEl>
                                            <p:attrNameLst>
                                              <p:attrName>ppt_h</p:attrName>
                                            </p:attrNameLst>
                                          </p:cBhvr>
                                          <p:tavLst>
                                            <p:tav tm="0">
                                              <p:val>
                                                <p:strVal val="4*#ppt_h"/>
                                              </p:val>
                                            </p:tav>
                                            <p:tav tm="100000">
                                              <p:val>
                                                <p:strVal val="#ppt_h"/>
                                              </p:val>
                                            </p:tav>
                                          </p:tavLst>
                                        </p:anim>
                                      </p:childTnLst>
                                    </p:cTn>
                                  </p:par>
                                  <p:par>
                                    <p:cTn id="69" presetID="23" presetClass="entr" presetSubtype="32"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strVal val="4*#ppt_w"/>
                                              </p:val>
                                            </p:tav>
                                            <p:tav tm="100000">
                                              <p:val>
                                                <p:strVal val="#ppt_w"/>
                                              </p:val>
                                            </p:tav>
                                          </p:tavLst>
                                        </p:anim>
                                        <p:anim calcmode="lin" valueType="num">
                                          <p:cBhvr>
                                            <p:cTn id="72" dur="500" fill="hold"/>
                                            <p:tgtEl>
                                              <p:spTgt spid="32"/>
                                            </p:tgtEl>
                                            <p:attrNameLst>
                                              <p:attrName>ppt_h</p:attrName>
                                            </p:attrNameLst>
                                          </p:cBhvr>
                                          <p:tavLst>
                                            <p:tav tm="0">
                                              <p:val>
                                                <p:strVal val="4*#ppt_h"/>
                                              </p:val>
                                            </p:tav>
                                            <p:tav tm="100000">
                                              <p:val>
                                                <p:strVal val="#ppt_h"/>
                                              </p:val>
                                            </p:tav>
                                          </p:tavLst>
                                        </p:anim>
                                      </p:childTnLst>
                                    </p:cTn>
                                  </p:par>
                                </p:childTnLst>
                              </p:cTn>
                            </p:par>
                            <p:par>
                              <p:cTn id="73" fill="hold">
                                <p:stCondLst>
                                  <p:cond delay="2000"/>
                                </p:stCondLst>
                                <p:childTnLst>
                                  <p:par>
                                    <p:cTn id="74" presetID="50" presetClass="entr" presetSubtype="0" decel="10000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strVal val="#ppt_w+.3"/>
                                              </p:val>
                                            </p:tav>
                                            <p:tav tm="100000">
                                              <p:val>
                                                <p:strVal val="#ppt_w"/>
                                              </p:val>
                                            </p:tav>
                                          </p:tavLst>
                                        </p:anim>
                                        <p:anim calcmode="lin" valueType="num">
                                          <p:cBhvr>
                                            <p:cTn id="77" dur="1000" fill="hold"/>
                                            <p:tgtEl>
                                              <p:spTgt spid="36"/>
                                            </p:tgtEl>
                                            <p:attrNameLst>
                                              <p:attrName>ppt_h</p:attrName>
                                            </p:attrNameLst>
                                          </p:cBhvr>
                                          <p:tavLst>
                                            <p:tav tm="0">
                                              <p:val>
                                                <p:strVal val="#ppt_h"/>
                                              </p:val>
                                            </p:tav>
                                            <p:tav tm="100000">
                                              <p:val>
                                                <p:strVal val="#ppt_h"/>
                                              </p:val>
                                            </p:tav>
                                          </p:tavLst>
                                        </p:anim>
                                        <p:animEffect transition="in" filter="fade">
                                          <p:cBhvr>
                                            <p:cTn id="78" dur="1000"/>
                                            <p:tgtEl>
                                              <p:spTgt spid="36"/>
                                            </p:tgtEl>
                                          </p:cBhvr>
                                        </p:animEffect>
                                      </p:childTnLst>
                                    </p:cTn>
                                  </p:par>
                                  <p:par>
                                    <p:cTn id="79" presetID="50" presetClass="entr" presetSubtype="0" decel="100000"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1000" fill="hold"/>
                                            <p:tgtEl>
                                              <p:spTgt spid="33"/>
                                            </p:tgtEl>
                                            <p:attrNameLst>
                                              <p:attrName>ppt_w</p:attrName>
                                            </p:attrNameLst>
                                          </p:cBhvr>
                                          <p:tavLst>
                                            <p:tav tm="0">
                                              <p:val>
                                                <p:strVal val="#ppt_w+.3"/>
                                              </p:val>
                                            </p:tav>
                                            <p:tav tm="100000">
                                              <p:val>
                                                <p:strVal val="#ppt_w"/>
                                              </p:val>
                                            </p:tav>
                                          </p:tavLst>
                                        </p:anim>
                                        <p:anim calcmode="lin" valueType="num">
                                          <p:cBhvr>
                                            <p:cTn id="82" dur="1000" fill="hold"/>
                                            <p:tgtEl>
                                              <p:spTgt spid="33"/>
                                            </p:tgtEl>
                                            <p:attrNameLst>
                                              <p:attrName>ppt_h</p:attrName>
                                            </p:attrNameLst>
                                          </p:cBhvr>
                                          <p:tavLst>
                                            <p:tav tm="0">
                                              <p:val>
                                                <p:strVal val="#ppt_h"/>
                                              </p:val>
                                            </p:tav>
                                            <p:tav tm="100000">
                                              <p:val>
                                                <p:strVal val="#ppt_h"/>
                                              </p:val>
                                            </p:tav>
                                          </p:tavLst>
                                        </p:anim>
                                        <p:animEffect transition="in" filter="fade">
                                          <p:cBhvr>
                                            <p:cTn id="83" dur="1000"/>
                                            <p:tgtEl>
                                              <p:spTgt spid="33"/>
                                            </p:tgtEl>
                                          </p:cBhvr>
                                        </p:animEffect>
                                      </p:childTnLst>
                                    </p:cTn>
                                  </p:par>
                                  <p:par>
                                    <p:cTn id="84" presetID="50" presetClass="entr" presetSubtype="0" decel="10000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1000" fill="hold"/>
                                            <p:tgtEl>
                                              <p:spTgt spid="37"/>
                                            </p:tgtEl>
                                            <p:attrNameLst>
                                              <p:attrName>ppt_w</p:attrName>
                                            </p:attrNameLst>
                                          </p:cBhvr>
                                          <p:tavLst>
                                            <p:tav tm="0">
                                              <p:val>
                                                <p:strVal val="#ppt_w+.3"/>
                                              </p:val>
                                            </p:tav>
                                            <p:tav tm="100000">
                                              <p:val>
                                                <p:strVal val="#ppt_w"/>
                                              </p:val>
                                            </p:tav>
                                          </p:tavLst>
                                        </p:anim>
                                        <p:anim calcmode="lin" valueType="num">
                                          <p:cBhvr>
                                            <p:cTn id="87" dur="1000" fill="hold"/>
                                            <p:tgtEl>
                                              <p:spTgt spid="37"/>
                                            </p:tgtEl>
                                            <p:attrNameLst>
                                              <p:attrName>ppt_h</p:attrName>
                                            </p:attrNameLst>
                                          </p:cBhvr>
                                          <p:tavLst>
                                            <p:tav tm="0">
                                              <p:val>
                                                <p:strVal val="#ppt_h"/>
                                              </p:val>
                                            </p:tav>
                                            <p:tav tm="100000">
                                              <p:val>
                                                <p:strVal val="#ppt_h"/>
                                              </p:val>
                                            </p:tav>
                                          </p:tavLst>
                                        </p:anim>
                                        <p:animEffect transition="in" filter="fade">
                                          <p:cBhvr>
                                            <p:cTn id="88" dur="1000"/>
                                            <p:tgtEl>
                                              <p:spTgt spid="37"/>
                                            </p:tgtEl>
                                          </p:cBhvr>
                                        </p:animEffect>
                                      </p:childTnLst>
                                    </p:cTn>
                                  </p:par>
                                  <p:par>
                                    <p:cTn id="89" presetID="50" presetClass="entr" presetSubtype="0" decel="100000"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1000" fill="hold"/>
                                            <p:tgtEl>
                                              <p:spTgt spid="34"/>
                                            </p:tgtEl>
                                            <p:attrNameLst>
                                              <p:attrName>ppt_w</p:attrName>
                                            </p:attrNameLst>
                                          </p:cBhvr>
                                          <p:tavLst>
                                            <p:tav tm="0">
                                              <p:val>
                                                <p:strVal val="#ppt_w+.3"/>
                                              </p:val>
                                            </p:tav>
                                            <p:tav tm="100000">
                                              <p:val>
                                                <p:strVal val="#ppt_w"/>
                                              </p:val>
                                            </p:tav>
                                          </p:tavLst>
                                        </p:anim>
                                        <p:anim calcmode="lin" valueType="num">
                                          <p:cBhvr>
                                            <p:cTn id="92" dur="1000" fill="hold"/>
                                            <p:tgtEl>
                                              <p:spTgt spid="34"/>
                                            </p:tgtEl>
                                            <p:attrNameLst>
                                              <p:attrName>ppt_h</p:attrName>
                                            </p:attrNameLst>
                                          </p:cBhvr>
                                          <p:tavLst>
                                            <p:tav tm="0">
                                              <p:val>
                                                <p:strVal val="#ppt_h"/>
                                              </p:val>
                                            </p:tav>
                                            <p:tav tm="100000">
                                              <p:val>
                                                <p:strVal val="#ppt_h"/>
                                              </p:val>
                                            </p:tav>
                                          </p:tavLst>
                                        </p:anim>
                                        <p:animEffect transition="in" filter="fade">
                                          <p:cBhvr>
                                            <p:cTn id="93" dur="1000"/>
                                            <p:tgtEl>
                                              <p:spTgt spid="34"/>
                                            </p:tgtEl>
                                          </p:cBhvr>
                                        </p:animEffect>
                                      </p:childTnLst>
                                    </p:cTn>
                                  </p:par>
                                  <p:par>
                                    <p:cTn id="94" presetID="50" presetClass="entr" presetSubtype="0" decel="100000"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 calcmode="lin" valueType="num">
                                          <p:cBhvr>
                                            <p:cTn id="96" dur="1000" fill="hold"/>
                                            <p:tgtEl>
                                              <p:spTgt spid="38"/>
                                            </p:tgtEl>
                                            <p:attrNameLst>
                                              <p:attrName>ppt_w</p:attrName>
                                            </p:attrNameLst>
                                          </p:cBhvr>
                                          <p:tavLst>
                                            <p:tav tm="0">
                                              <p:val>
                                                <p:strVal val="#ppt_w+.3"/>
                                              </p:val>
                                            </p:tav>
                                            <p:tav tm="100000">
                                              <p:val>
                                                <p:strVal val="#ppt_w"/>
                                              </p:val>
                                            </p:tav>
                                          </p:tavLst>
                                        </p:anim>
                                        <p:anim calcmode="lin" valueType="num">
                                          <p:cBhvr>
                                            <p:cTn id="97" dur="1000" fill="hold"/>
                                            <p:tgtEl>
                                              <p:spTgt spid="38"/>
                                            </p:tgtEl>
                                            <p:attrNameLst>
                                              <p:attrName>ppt_h</p:attrName>
                                            </p:attrNameLst>
                                          </p:cBhvr>
                                          <p:tavLst>
                                            <p:tav tm="0">
                                              <p:val>
                                                <p:strVal val="#ppt_h"/>
                                              </p:val>
                                            </p:tav>
                                            <p:tav tm="100000">
                                              <p:val>
                                                <p:strVal val="#ppt_h"/>
                                              </p:val>
                                            </p:tav>
                                          </p:tavLst>
                                        </p:anim>
                                        <p:animEffect transition="in" filter="fade">
                                          <p:cBhvr>
                                            <p:cTn id="98" dur="1000"/>
                                            <p:tgtEl>
                                              <p:spTgt spid="38"/>
                                            </p:tgtEl>
                                          </p:cBhvr>
                                        </p:animEffect>
                                      </p:childTnLst>
                                    </p:cTn>
                                  </p:par>
                                  <p:par>
                                    <p:cTn id="99" presetID="50" presetClass="entr" presetSubtype="0" decel="100000"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1000" fill="hold"/>
                                            <p:tgtEl>
                                              <p:spTgt spid="35"/>
                                            </p:tgtEl>
                                            <p:attrNameLst>
                                              <p:attrName>ppt_w</p:attrName>
                                            </p:attrNameLst>
                                          </p:cBhvr>
                                          <p:tavLst>
                                            <p:tav tm="0">
                                              <p:val>
                                                <p:strVal val="#ppt_w+.3"/>
                                              </p:val>
                                            </p:tav>
                                            <p:tav tm="100000">
                                              <p:val>
                                                <p:strVal val="#ppt_w"/>
                                              </p:val>
                                            </p:tav>
                                          </p:tavLst>
                                        </p:anim>
                                        <p:anim calcmode="lin" valueType="num">
                                          <p:cBhvr>
                                            <p:cTn id="102" dur="1000" fill="hold"/>
                                            <p:tgtEl>
                                              <p:spTgt spid="35"/>
                                            </p:tgtEl>
                                            <p:attrNameLst>
                                              <p:attrName>ppt_h</p:attrName>
                                            </p:attrNameLst>
                                          </p:cBhvr>
                                          <p:tavLst>
                                            <p:tav tm="0">
                                              <p:val>
                                                <p:strVal val="#ppt_h"/>
                                              </p:val>
                                            </p:tav>
                                            <p:tav tm="100000">
                                              <p:val>
                                                <p:strVal val="#ppt_h"/>
                                              </p:val>
                                            </p:tav>
                                          </p:tavLst>
                                        </p:anim>
                                        <p:animEffect transition="in" filter="fade">
                                          <p:cBhvr>
                                            <p:cTn id="10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P spid="15" grpId="0" animBg="1"/>
          <p:bldP spid="17" grpId="0" animBg="1"/>
          <p:bldP spid="27" grpId="0"/>
          <p:bldP spid="28" grpId="0"/>
          <p:bldP spid="30" grpId="0"/>
          <p:bldP spid="31" grpId="0"/>
          <p:bldP spid="32" grpId="0"/>
          <p:bldP spid="33" grpId="0"/>
          <p:bldP spid="34" grpId="0"/>
          <p:bldP spid="35" grpId="0"/>
          <p:bldP spid="36" grpId="0"/>
          <p:bldP spid="37" grpId="0"/>
          <p:bldP spid="38" grpId="0"/>
          <p:bldP spid="29"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2626111" y="2373777"/>
            <a:ext cx="2128785" cy="2129555"/>
          </a:xfrm>
          <a:prstGeom prst="lin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a:xfrm flipH="1">
            <a:off x="1571577" y="2373778"/>
            <a:ext cx="1064394" cy="1064777"/>
          </a:xfrm>
          <a:prstGeom prst="lin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a:xfrm flipV="1">
            <a:off x="8973624" y="3438555"/>
            <a:ext cx="1064394" cy="1064777"/>
          </a:xfrm>
          <a:prstGeom prst="lin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flipH="1">
            <a:off x="4742328" y="2373777"/>
            <a:ext cx="2128785" cy="2129555"/>
          </a:xfrm>
          <a:prstGeom prst="lin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p:cNvCxnSpPr/>
          <p:nvPr/>
        </p:nvCxnSpPr>
        <p:spPr>
          <a:xfrm>
            <a:off x="6857531" y="2373777"/>
            <a:ext cx="2128785" cy="2129555"/>
          </a:xfrm>
          <a:prstGeom prst="lin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0" name="Rectangle 13" descr="FD1DDF730CE4456e89755B07FE1653D0# #Rectangle 13"/>
          <p:cNvSpPr>
            <a:spLocks noChangeArrowheads="1"/>
          </p:cNvSpPr>
          <p:nvPr/>
        </p:nvSpPr>
        <p:spPr bwMode="auto">
          <a:xfrm>
            <a:off x="1726837" y="5053516"/>
            <a:ext cx="2810247" cy="1231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857" tIns="60928" rIns="121857" bIns="6092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lnSpc>
                <a:spcPct val="150000"/>
              </a:lnSpc>
              <a:spcBef>
                <a:spcPct val="0"/>
              </a:spcBef>
              <a:buNone/>
              <a:defRPr/>
            </a:pPr>
            <a:r>
              <a:rPr lang="zh-CN" altLang="en-US" sz="1600" dirty="0">
                <a:solidFill>
                  <a:schemeClr val="tx1">
                    <a:lumMod val="75000"/>
                    <a:lumOff val="25000"/>
                  </a:schemeClr>
                </a:solidFill>
                <a:latin typeface="+mj-ea"/>
                <a:ea typeface="+mj-ea"/>
                <a:cs typeface="+mn-ea"/>
                <a:sym typeface="+mn-lt"/>
              </a:rPr>
              <a:t>单击此处添加简短说明，</a:t>
            </a:r>
            <a:endParaRPr lang="en-US" altLang="zh-CN" sz="1600" dirty="0">
              <a:solidFill>
                <a:schemeClr val="tx1">
                  <a:lumMod val="75000"/>
                  <a:lumOff val="25000"/>
                </a:schemeClr>
              </a:solidFill>
              <a:latin typeface="+mj-ea"/>
              <a:ea typeface="+mj-ea"/>
              <a:cs typeface="+mn-ea"/>
              <a:sym typeface="+mn-lt"/>
            </a:endParaRPr>
          </a:p>
          <a:p>
            <a:pPr eaLnBrk="1" hangingPunct="1">
              <a:lnSpc>
                <a:spcPct val="150000"/>
              </a:lnSpc>
              <a:spcBef>
                <a:spcPct val="0"/>
              </a:spcBef>
              <a:buNone/>
              <a:defRPr/>
            </a:pPr>
            <a:r>
              <a:rPr lang="zh-CN" altLang="en-US" sz="1600" dirty="0">
                <a:solidFill>
                  <a:schemeClr val="tx1">
                    <a:lumMod val="75000"/>
                    <a:lumOff val="25000"/>
                  </a:schemeClr>
                </a:solidFill>
                <a:latin typeface="+mj-ea"/>
                <a:ea typeface="+mj-ea"/>
                <a:cs typeface="+mn-ea"/>
                <a:sym typeface="+mn-lt"/>
              </a:rPr>
              <a:t>添加简短说明文字，</a:t>
            </a:r>
            <a:endParaRPr lang="en-US" altLang="zh-CN" sz="1600" dirty="0">
              <a:solidFill>
                <a:schemeClr val="tx1">
                  <a:lumMod val="75000"/>
                  <a:lumOff val="25000"/>
                </a:schemeClr>
              </a:solidFill>
              <a:latin typeface="+mj-ea"/>
              <a:ea typeface="+mj-ea"/>
              <a:cs typeface="+mn-ea"/>
              <a:sym typeface="+mn-lt"/>
            </a:endParaRPr>
          </a:p>
          <a:p>
            <a:pPr eaLnBrk="1" hangingPunct="1">
              <a:lnSpc>
                <a:spcPct val="150000"/>
              </a:lnSpc>
              <a:spcBef>
                <a:spcPct val="0"/>
              </a:spcBef>
              <a:buNone/>
              <a:defRPr/>
            </a:pPr>
            <a:r>
              <a:rPr lang="zh-CN" altLang="en-US" sz="1600" dirty="0">
                <a:solidFill>
                  <a:schemeClr val="tx1">
                    <a:lumMod val="75000"/>
                    <a:lumOff val="25000"/>
                  </a:schemeClr>
                </a:solidFill>
                <a:latin typeface="+mj-ea"/>
                <a:ea typeface="+mj-ea"/>
                <a:cs typeface="+mn-ea"/>
                <a:sym typeface="+mn-lt"/>
              </a:rPr>
              <a:t>具体说明文字添加此处。</a:t>
            </a:r>
            <a:endParaRPr lang="en-US" altLang="zh-CN" sz="1600" dirty="0">
              <a:solidFill>
                <a:schemeClr val="tx1">
                  <a:lumMod val="75000"/>
                  <a:lumOff val="25000"/>
                </a:schemeClr>
              </a:solidFill>
              <a:latin typeface="+mj-ea"/>
              <a:ea typeface="+mj-ea"/>
              <a:cs typeface="+mn-ea"/>
              <a:sym typeface="+mn-lt"/>
            </a:endParaRPr>
          </a:p>
        </p:txBody>
      </p:sp>
      <p:grpSp>
        <p:nvGrpSpPr>
          <p:cNvPr id="6" name="组合 5"/>
          <p:cNvGrpSpPr/>
          <p:nvPr/>
        </p:nvGrpSpPr>
        <p:grpSpPr>
          <a:xfrm>
            <a:off x="1397559" y="2555940"/>
            <a:ext cx="2485189" cy="2483624"/>
            <a:chOff x="1397559" y="2555940"/>
            <a:chExt cx="2485189" cy="2483624"/>
          </a:xfrm>
        </p:grpSpPr>
        <p:sp>
          <p:nvSpPr>
            <p:cNvPr id="46" name="菱形 45"/>
            <p:cNvSpPr/>
            <p:nvPr/>
          </p:nvSpPr>
          <p:spPr>
            <a:xfrm>
              <a:off x="1397559" y="2555940"/>
              <a:ext cx="2485189" cy="2483624"/>
            </a:xfrm>
            <a:prstGeom prst="diamond">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nvGrpSpPr>
            <p:cNvPr id="31" name="组合 30"/>
            <p:cNvGrpSpPr/>
            <p:nvPr/>
          </p:nvGrpSpPr>
          <p:grpSpPr>
            <a:xfrm>
              <a:off x="1588196" y="2766654"/>
              <a:ext cx="2110921" cy="2111685"/>
              <a:chOff x="1369994" y="2067694"/>
              <a:chExt cx="1584176" cy="1584176"/>
            </a:xfrm>
            <a:solidFill>
              <a:srgbClr val="2B83E5"/>
            </a:solidFill>
          </p:grpSpPr>
          <p:sp>
            <p:nvSpPr>
              <p:cNvPr id="32" name="菱形 31"/>
              <p:cNvSpPr/>
              <p:nvPr/>
            </p:nvSpPr>
            <p:spPr>
              <a:xfrm>
                <a:off x="1369994" y="2067694"/>
                <a:ext cx="1584176" cy="1584176"/>
              </a:xfrm>
              <a:prstGeom prst="diamond">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sym typeface="+mn-lt"/>
                </a:endParaRPr>
              </a:p>
            </p:txBody>
          </p:sp>
          <p:sp>
            <p:nvSpPr>
              <p:cNvPr id="33" name="TextBox 32"/>
              <p:cNvSpPr txBox="1"/>
              <p:nvPr/>
            </p:nvSpPr>
            <p:spPr>
              <a:xfrm flipH="1">
                <a:off x="1608084" y="2721283"/>
                <a:ext cx="1061967" cy="253857"/>
              </a:xfrm>
              <a:prstGeom prst="rect">
                <a:avLst/>
              </a:prstGeom>
              <a:noFill/>
              <a:ln w="6350">
                <a:no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tx1">
                        <a:lumMod val="75000"/>
                        <a:lumOff val="2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dirty="0">
                    <a:sym typeface="+mn-lt"/>
                  </a:rPr>
                  <a:t>点击输入标题</a:t>
                </a:r>
              </a:p>
            </p:txBody>
          </p:sp>
        </p:grpSp>
      </p:grpSp>
      <p:grpSp>
        <p:nvGrpSpPr>
          <p:cNvPr id="5" name="组合 4"/>
          <p:cNvGrpSpPr/>
          <p:nvPr/>
        </p:nvGrpSpPr>
        <p:grpSpPr>
          <a:xfrm>
            <a:off x="3531467" y="1834302"/>
            <a:ext cx="2485189" cy="2483624"/>
            <a:chOff x="3531467" y="1834302"/>
            <a:chExt cx="2485189" cy="2483624"/>
          </a:xfrm>
        </p:grpSpPr>
        <p:sp>
          <p:nvSpPr>
            <p:cNvPr id="48" name="菱形 47"/>
            <p:cNvSpPr/>
            <p:nvPr/>
          </p:nvSpPr>
          <p:spPr>
            <a:xfrm>
              <a:off x="3531467" y="1834302"/>
              <a:ext cx="2485189" cy="2483624"/>
            </a:xfrm>
            <a:prstGeom prst="diamond">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nvGrpSpPr>
            <p:cNvPr id="34" name="组合 33"/>
            <p:cNvGrpSpPr/>
            <p:nvPr/>
          </p:nvGrpSpPr>
          <p:grpSpPr>
            <a:xfrm>
              <a:off x="3716884" y="1998769"/>
              <a:ext cx="2110921" cy="2111685"/>
              <a:chOff x="3029144" y="1491630"/>
              <a:chExt cx="1584176" cy="1584176"/>
            </a:xfrm>
            <a:solidFill>
              <a:schemeClr val="accent1">
                <a:lumMod val="75000"/>
              </a:schemeClr>
            </a:solidFill>
          </p:grpSpPr>
          <p:sp>
            <p:nvSpPr>
              <p:cNvPr id="35" name="菱形 34"/>
              <p:cNvSpPr/>
              <p:nvPr/>
            </p:nvSpPr>
            <p:spPr>
              <a:xfrm>
                <a:off x="3029144" y="1491630"/>
                <a:ext cx="1584176" cy="1584176"/>
              </a:xfrm>
              <a:prstGeom prst="diamond">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sym typeface="+mn-lt"/>
                </a:endParaRPr>
              </a:p>
            </p:txBody>
          </p:sp>
          <p:sp>
            <p:nvSpPr>
              <p:cNvPr id="36" name="TextBox 35"/>
              <p:cNvSpPr txBox="1"/>
              <p:nvPr/>
            </p:nvSpPr>
            <p:spPr>
              <a:xfrm flipH="1">
                <a:off x="3267234" y="2145219"/>
                <a:ext cx="1061967" cy="253857"/>
              </a:xfrm>
              <a:prstGeom prst="rect">
                <a:avLst/>
              </a:prstGeom>
              <a:noFill/>
              <a:ln w="6350">
                <a:no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tx1">
                        <a:lumMod val="75000"/>
                        <a:lumOff val="2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dirty="0">
                    <a:sym typeface="+mn-lt"/>
                  </a:rPr>
                  <a:t>点击输入标题</a:t>
                </a:r>
              </a:p>
            </p:txBody>
          </p:sp>
        </p:grpSp>
      </p:grpSp>
      <p:grpSp>
        <p:nvGrpSpPr>
          <p:cNvPr id="4" name="组合 3"/>
          <p:cNvGrpSpPr/>
          <p:nvPr/>
        </p:nvGrpSpPr>
        <p:grpSpPr>
          <a:xfrm>
            <a:off x="5647560" y="2631130"/>
            <a:ext cx="2485189" cy="2483624"/>
            <a:chOff x="5647560" y="2631130"/>
            <a:chExt cx="2485189" cy="2483624"/>
          </a:xfrm>
        </p:grpSpPr>
        <p:sp>
          <p:nvSpPr>
            <p:cNvPr id="47" name="菱形 46"/>
            <p:cNvSpPr/>
            <p:nvPr/>
          </p:nvSpPr>
          <p:spPr>
            <a:xfrm>
              <a:off x="5647560" y="2631130"/>
              <a:ext cx="2485189" cy="2483624"/>
            </a:xfrm>
            <a:prstGeom prst="diamond">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nvGrpSpPr>
            <p:cNvPr id="37" name="组合 36"/>
            <p:cNvGrpSpPr/>
            <p:nvPr/>
          </p:nvGrpSpPr>
          <p:grpSpPr>
            <a:xfrm>
              <a:off x="5834695" y="2766654"/>
              <a:ext cx="2110921" cy="2111685"/>
              <a:chOff x="4577170" y="2067694"/>
              <a:chExt cx="1584176" cy="1584176"/>
            </a:xfrm>
            <a:solidFill>
              <a:srgbClr val="2B83E5"/>
            </a:solidFill>
          </p:grpSpPr>
          <p:sp>
            <p:nvSpPr>
              <p:cNvPr id="38" name="菱形 37"/>
              <p:cNvSpPr/>
              <p:nvPr/>
            </p:nvSpPr>
            <p:spPr>
              <a:xfrm>
                <a:off x="4577170" y="2067694"/>
                <a:ext cx="1584176" cy="1584176"/>
              </a:xfrm>
              <a:prstGeom prst="diamond">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sym typeface="+mn-lt"/>
                </a:endParaRPr>
              </a:p>
            </p:txBody>
          </p:sp>
          <p:sp>
            <p:nvSpPr>
              <p:cNvPr id="39" name="TextBox 38"/>
              <p:cNvSpPr txBox="1"/>
              <p:nvPr/>
            </p:nvSpPr>
            <p:spPr>
              <a:xfrm flipH="1">
                <a:off x="4815260" y="2721283"/>
                <a:ext cx="1061967" cy="253857"/>
              </a:xfrm>
              <a:prstGeom prst="rect">
                <a:avLst/>
              </a:prstGeom>
              <a:noFill/>
              <a:ln w="6350">
                <a:no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tx1">
                        <a:lumMod val="75000"/>
                        <a:lumOff val="2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dirty="0">
                    <a:sym typeface="+mn-lt"/>
                  </a:rPr>
                  <a:t>点击输入标题</a:t>
                </a:r>
              </a:p>
            </p:txBody>
          </p:sp>
        </p:grpSp>
      </p:grpSp>
      <p:grpSp>
        <p:nvGrpSpPr>
          <p:cNvPr id="3" name="组合 2"/>
          <p:cNvGrpSpPr/>
          <p:nvPr/>
        </p:nvGrpSpPr>
        <p:grpSpPr>
          <a:xfrm>
            <a:off x="7719604" y="1834302"/>
            <a:ext cx="2485189" cy="2483624"/>
            <a:chOff x="7719604" y="1834302"/>
            <a:chExt cx="2485189" cy="2483624"/>
          </a:xfrm>
        </p:grpSpPr>
        <p:sp>
          <p:nvSpPr>
            <p:cNvPr id="49" name="菱形 48"/>
            <p:cNvSpPr/>
            <p:nvPr/>
          </p:nvSpPr>
          <p:spPr>
            <a:xfrm>
              <a:off x="7719604" y="1834302"/>
              <a:ext cx="2485189" cy="2483624"/>
            </a:xfrm>
            <a:prstGeom prst="diamond">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nvGrpSpPr>
            <p:cNvPr id="40" name="组合 39"/>
            <p:cNvGrpSpPr/>
            <p:nvPr/>
          </p:nvGrpSpPr>
          <p:grpSpPr>
            <a:xfrm>
              <a:off x="7937742" y="1998769"/>
              <a:ext cx="2110921" cy="2111685"/>
              <a:chOff x="6145277" y="1491630"/>
              <a:chExt cx="1584176" cy="1584176"/>
            </a:xfrm>
            <a:solidFill>
              <a:schemeClr val="accent1">
                <a:lumMod val="75000"/>
              </a:schemeClr>
            </a:solidFill>
          </p:grpSpPr>
          <p:sp>
            <p:nvSpPr>
              <p:cNvPr id="41" name="菱形 40"/>
              <p:cNvSpPr/>
              <p:nvPr/>
            </p:nvSpPr>
            <p:spPr>
              <a:xfrm>
                <a:off x="6145277" y="1491630"/>
                <a:ext cx="1584176" cy="1584176"/>
              </a:xfrm>
              <a:prstGeom prst="diamond">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sym typeface="+mn-lt"/>
                </a:endParaRPr>
              </a:p>
            </p:txBody>
          </p:sp>
          <p:sp>
            <p:nvSpPr>
              <p:cNvPr id="42" name="TextBox 41"/>
              <p:cNvSpPr txBox="1"/>
              <p:nvPr/>
            </p:nvSpPr>
            <p:spPr>
              <a:xfrm flipH="1">
                <a:off x="6383367" y="2145219"/>
                <a:ext cx="1061967" cy="253857"/>
              </a:xfrm>
              <a:prstGeom prst="rect">
                <a:avLst/>
              </a:prstGeom>
              <a:noFill/>
              <a:ln w="6350">
                <a:no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tx1">
                        <a:lumMod val="75000"/>
                        <a:lumOff val="2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dirty="0">
                    <a:sym typeface="+mn-lt"/>
                  </a:rPr>
                  <a:t>点击输入标题</a:t>
                </a:r>
              </a:p>
            </p:txBody>
          </p:sp>
        </p:grpSp>
      </p:grpSp>
      <p:sp>
        <p:nvSpPr>
          <p:cNvPr id="43" name="Rectangle 13" descr="FD1DDF730CE4456e89755B07FE1653D0# #Rectangle 13"/>
          <p:cNvSpPr>
            <a:spLocks noChangeArrowheads="1"/>
          </p:cNvSpPr>
          <p:nvPr/>
        </p:nvSpPr>
        <p:spPr bwMode="auto">
          <a:xfrm>
            <a:off x="3844649" y="450029"/>
            <a:ext cx="2810247" cy="1231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857" tIns="60928" rIns="121857" bIns="6092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lnSpc>
                <a:spcPct val="150000"/>
              </a:lnSpc>
              <a:spcBef>
                <a:spcPct val="0"/>
              </a:spcBef>
              <a:buNone/>
              <a:defRPr/>
            </a:pPr>
            <a:r>
              <a:rPr lang="zh-CN" altLang="en-US" sz="1600" dirty="0">
                <a:solidFill>
                  <a:schemeClr val="tx1">
                    <a:lumMod val="75000"/>
                    <a:lumOff val="25000"/>
                  </a:schemeClr>
                </a:solidFill>
                <a:latin typeface="+mj-ea"/>
                <a:ea typeface="+mj-ea"/>
                <a:cs typeface="+mn-ea"/>
                <a:sym typeface="+mn-lt"/>
              </a:rPr>
              <a:t>单击此处添加简短说明，</a:t>
            </a:r>
            <a:endParaRPr lang="en-US" altLang="zh-CN" sz="1600" dirty="0">
              <a:solidFill>
                <a:schemeClr val="tx1">
                  <a:lumMod val="75000"/>
                  <a:lumOff val="25000"/>
                </a:schemeClr>
              </a:solidFill>
              <a:latin typeface="+mj-ea"/>
              <a:ea typeface="+mj-ea"/>
              <a:cs typeface="+mn-ea"/>
              <a:sym typeface="+mn-lt"/>
            </a:endParaRPr>
          </a:p>
          <a:p>
            <a:pPr eaLnBrk="1" hangingPunct="1">
              <a:lnSpc>
                <a:spcPct val="150000"/>
              </a:lnSpc>
              <a:spcBef>
                <a:spcPct val="0"/>
              </a:spcBef>
              <a:buNone/>
              <a:defRPr/>
            </a:pPr>
            <a:r>
              <a:rPr lang="zh-CN" altLang="en-US" sz="1600" dirty="0">
                <a:solidFill>
                  <a:schemeClr val="tx1">
                    <a:lumMod val="75000"/>
                    <a:lumOff val="25000"/>
                  </a:schemeClr>
                </a:solidFill>
                <a:latin typeface="+mj-ea"/>
                <a:ea typeface="+mj-ea"/>
                <a:cs typeface="+mn-ea"/>
                <a:sym typeface="+mn-lt"/>
              </a:rPr>
              <a:t>添加简短说明文字，</a:t>
            </a:r>
            <a:endParaRPr lang="en-US" altLang="zh-CN" sz="1600" dirty="0">
              <a:solidFill>
                <a:schemeClr val="tx1">
                  <a:lumMod val="75000"/>
                  <a:lumOff val="25000"/>
                </a:schemeClr>
              </a:solidFill>
              <a:latin typeface="+mj-ea"/>
              <a:ea typeface="+mj-ea"/>
              <a:cs typeface="+mn-ea"/>
              <a:sym typeface="+mn-lt"/>
            </a:endParaRPr>
          </a:p>
          <a:p>
            <a:pPr eaLnBrk="1" hangingPunct="1">
              <a:lnSpc>
                <a:spcPct val="150000"/>
              </a:lnSpc>
              <a:spcBef>
                <a:spcPct val="0"/>
              </a:spcBef>
              <a:buNone/>
              <a:defRPr/>
            </a:pPr>
            <a:r>
              <a:rPr lang="zh-CN" altLang="en-US" sz="1600" dirty="0">
                <a:solidFill>
                  <a:schemeClr val="tx1">
                    <a:lumMod val="75000"/>
                    <a:lumOff val="25000"/>
                  </a:schemeClr>
                </a:solidFill>
                <a:latin typeface="+mj-ea"/>
                <a:ea typeface="+mj-ea"/>
                <a:cs typeface="+mn-ea"/>
                <a:sym typeface="+mn-lt"/>
              </a:rPr>
              <a:t>具体说明文字添加此处。</a:t>
            </a:r>
            <a:endParaRPr lang="en-US" altLang="zh-CN" sz="1600" dirty="0">
              <a:solidFill>
                <a:schemeClr val="tx1">
                  <a:lumMod val="75000"/>
                  <a:lumOff val="25000"/>
                </a:schemeClr>
              </a:solidFill>
              <a:latin typeface="+mj-ea"/>
              <a:ea typeface="+mj-ea"/>
              <a:cs typeface="+mn-ea"/>
              <a:sym typeface="+mn-lt"/>
            </a:endParaRPr>
          </a:p>
        </p:txBody>
      </p:sp>
      <p:sp>
        <p:nvSpPr>
          <p:cNvPr id="44" name="Rectangle 13" descr="FD1DDF730CE4456e89755B07FE1653D0# #Rectangle 13"/>
          <p:cNvSpPr>
            <a:spLocks noChangeArrowheads="1"/>
          </p:cNvSpPr>
          <p:nvPr/>
        </p:nvSpPr>
        <p:spPr bwMode="auto">
          <a:xfrm>
            <a:off x="6128152" y="5090607"/>
            <a:ext cx="2810247" cy="1231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857" tIns="60928" rIns="121857" bIns="6092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lnSpc>
                <a:spcPct val="150000"/>
              </a:lnSpc>
              <a:spcBef>
                <a:spcPct val="0"/>
              </a:spcBef>
              <a:buNone/>
              <a:defRPr/>
            </a:pPr>
            <a:r>
              <a:rPr lang="zh-CN" altLang="en-US" sz="1600" dirty="0">
                <a:solidFill>
                  <a:schemeClr val="tx1">
                    <a:lumMod val="75000"/>
                    <a:lumOff val="25000"/>
                  </a:schemeClr>
                </a:solidFill>
                <a:latin typeface="+mj-ea"/>
                <a:ea typeface="+mj-ea"/>
                <a:cs typeface="+mn-ea"/>
                <a:sym typeface="+mn-lt"/>
              </a:rPr>
              <a:t>单击此处添加简短说明，</a:t>
            </a:r>
            <a:endParaRPr lang="en-US" altLang="zh-CN" sz="1600" dirty="0">
              <a:solidFill>
                <a:schemeClr val="tx1">
                  <a:lumMod val="75000"/>
                  <a:lumOff val="25000"/>
                </a:schemeClr>
              </a:solidFill>
              <a:latin typeface="+mj-ea"/>
              <a:ea typeface="+mj-ea"/>
              <a:cs typeface="+mn-ea"/>
              <a:sym typeface="+mn-lt"/>
            </a:endParaRPr>
          </a:p>
          <a:p>
            <a:pPr eaLnBrk="1" hangingPunct="1">
              <a:lnSpc>
                <a:spcPct val="150000"/>
              </a:lnSpc>
              <a:spcBef>
                <a:spcPct val="0"/>
              </a:spcBef>
              <a:buNone/>
              <a:defRPr/>
            </a:pPr>
            <a:r>
              <a:rPr lang="zh-CN" altLang="en-US" sz="1600" dirty="0">
                <a:solidFill>
                  <a:schemeClr val="tx1">
                    <a:lumMod val="75000"/>
                    <a:lumOff val="25000"/>
                  </a:schemeClr>
                </a:solidFill>
                <a:latin typeface="+mj-ea"/>
                <a:ea typeface="+mj-ea"/>
                <a:cs typeface="+mn-ea"/>
                <a:sym typeface="+mn-lt"/>
              </a:rPr>
              <a:t>添加简短说明文字，</a:t>
            </a:r>
            <a:endParaRPr lang="en-US" altLang="zh-CN" sz="1600" dirty="0">
              <a:solidFill>
                <a:schemeClr val="tx1">
                  <a:lumMod val="75000"/>
                  <a:lumOff val="25000"/>
                </a:schemeClr>
              </a:solidFill>
              <a:latin typeface="+mj-ea"/>
              <a:ea typeface="+mj-ea"/>
              <a:cs typeface="+mn-ea"/>
              <a:sym typeface="+mn-lt"/>
            </a:endParaRPr>
          </a:p>
          <a:p>
            <a:pPr eaLnBrk="1" hangingPunct="1">
              <a:lnSpc>
                <a:spcPct val="150000"/>
              </a:lnSpc>
              <a:spcBef>
                <a:spcPct val="0"/>
              </a:spcBef>
              <a:buNone/>
              <a:defRPr/>
            </a:pPr>
            <a:r>
              <a:rPr lang="zh-CN" altLang="en-US" sz="1600" dirty="0">
                <a:solidFill>
                  <a:schemeClr val="tx1">
                    <a:lumMod val="75000"/>
                    <a:lumOff val="25000"/>
                  </a:schemeClr>
                </a:solidFill>
                <a:latin typeface="+mj-ea"/>
                <a:ea typeface="+mj-ea"/>
                <a:cs typeface="+mn-ea"/>
                <a:sym typeface="+mn-lt"/>
              </a:rPr>
              <a:t>具体说明文字添加此处。</a:t>
            </a:r>
            <a:endParaRPr lang="en-US" altLang="zh-CN" sz="1600" dirty="0">
              <a:solidFill>
                <a:schemeClr val="tx1">
                  <a:lumMod val="75000"/>
                  <a:lumOff val="25000"/>
                </a:schemeClr>
              </a:solidFill>
              <a:latin typeface="+mj-ea"/>
              <a:ea typeface="+mj-ea"/>
              <a:cs typeface="+mn-ea"/>
              <a:sym typeface="+mn-lt"/>
            </a:endParaRPr>
          </a:p>
        </p:txBody>
      </p:sp>
      <p:sp>
        <p:nvSpPr>
          <p:cNvPr id="45" name="Rectangle 13" descr="FD1DDF730CE4456e89755B07FE1653D0# #Rectangle 13"/>
          <p:cNvSpPr>
            <a:spLocks noChangeArrowheads="1"/>
          </p:cNvSpPr>
          <p:nvPr/>
        </p:nvSpPr>
        <p:spPr bwMode="auto">
          <a:xfrm>
            <a:off x="8254998" y="603260"/>
            <a:ext cx="2810247" cy="1231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857" tIns="60928" rIns="121857" bIns="6092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lnSpc>
                <a:spcPct val="150000"/>
              </a:lnSpc>
              <a:spcBef>
                <a:spcPct val="0"/>
              </a:spcBef>
              <a:buNone/>
              <a:defRPr/>
            </a:pPr>
            <a:r>
              <a:rPr lang="zh-CN" altLang="en-US" sz="1600" dirty="0">
                <a:solidFill>
                  <a:schemeClr val="tx1">
                    <a:lumMod val="75000"/>
                    <a:lumOff val="25000"/>
                  </a:schemeClr>
                </a:solidFill>
                <a:latin typeface="+mj-ea"/>
                <a:ea typeface="+mj-ea"/>
                <a:cs typeface="+mn-ea"/>
                <a:sym typeface="+mn-lt"/>
              </a:rPr>
              <a:t>单击此处添加简短说明，</a:t>
            </a:r>
            <a:endParaRPr lang="en-US" altLang="zh-CN" sz="1600" dirty="0">
              <a:solidFill>
                <a:schemeClr val="tx1">
                  <a:lumMod val="75000"/>
                  <a:lumOff val="25000"/>
                </a:schemeClr>
              </a:solidFill>
              <a:latin typeface="+mj-ea"/>
              <a:ea typeface="+mj-ea"/>
              <a:cs typeface="+mn-ea"/>
              <a:sym typeface="+mn-lt"/>
            </a:endParaRPr>
          </a:p>
          <a:p>
            <a:pPr eaLnBrk="1" hangingPunct="1">
              <a:lnSpc>
                <a:spcPct val="150000"/>
              </a:lnSpc>
              <a:spcBef>
                <a:spcPct val="0"/>
              </a:spcBef>
              <a:buNone/>
              <a:defRPr/>
            </a:pPr>
            <a:r>
              <a:rPr lang="zh-CN" altLang="en-US" sz="1600" dirty="0">
                <a:solidFill>
                  <a:schemeClr val="tx1">
                    <a:lumMod val="75000"/>
                    <a:lumOff val="25000"/>
                  </a:schemeClr>
                </a:solidFill>
                <a:latin typeface="+mj-ea"/>
                <a:ea typeface="+mj-ea"/>
                <a:cs typeface="+mn-ea"/>
                <a:sym typeface="+mn-lt"/>
              </a:rPr>
              <a:t>添加简短说明文字，</a:t>
            </a:r>
            <a:endParaRPr lang="en-US" altLang="zh-CN" sz="1600" dirty="0">
              <a:solidFill>
                <a:schemeClr val="tx1">
                  <a:lumMod val="75000"/>
                  <a:lumOff val="25000"/>
                </a:schemeClr>
              </a:solidFill>
              <a:latin typeface="+mj-ea"/>
              <a:ea typeface="+mj-ea"/>
              <a:cs typeface="+mn-ea"/>
              <a:sym typeface="+mn-lt"/>
            </a:endParaRPr>
          </a:p>
          <a:p>
            <a:pPr eaLnBrk="1" hangingPunct="1">
              <a:lnSpc>
                <a:spcPct val="150000"/>
              </a:lnSpc>
              <a:spcBef>
                <a:spcPct val="0"/>
              </a:spcBef>
              <a:buNone/>
              <a:defRPr/>
            </a:pPr>
            <a:r>
              <a:rPr lang="zh-CN" altLang="en-US" sz="1600" dirty="0">
                <a:solidFill>
                  <a:schemeClr val="tx1">
                    <a:lumMod val="75000"/>
                    <a:lumOff val="25000"/>
                  </a:schemeClr>
                </a:solidFill>
                <a:latin typeface="+mj-ea"/>
                <a:ea typeface="+mj-ea"/>
                <a:cs typeface="+mn-ea"/>
                <a:sym typeface="+mn-lt"/>
              </a:rPr>
              <a:t>具体说明文字添加此处。</a:t>
            </a:r>
            <a:endParaRPr lang="en-US" altLang="zh-CN" sz="1600" dirty="0">
              <a:solidFill>
                <a:schemeClr val="tx1">
                  <a:lumMod val="75000"/>
                  <a:lumOff val="25000"/>
                </a:schemeClr>
              </a:solidFill>
              <a:latin typeface="+mj-ea"/>
              <a:ea typeface="+mj-ea"/>
              <a:cs typeface="+mn-ea"/>
              <a:sym typeface="+mn-lt"/>
            </a:endParaRPr>
          </a:p>
        </p:txBody>
      </p:sp>
      <p:sp>
        <p:nvSpPr>
          <p:cNvPr id="2" name="文本占位符 1"/>
          <p:cNvSpPr>
            <a:spLocks noGrp="1"/>
          </p:cNvSpPr>
          <p:nvPr>
            <p:ph type="body" sz="quarter" idx="10"/>
          </p:nvPr>
        </p:nvSpPr>
        <p:spPr>
          <a:xfrm>
            <a:off x="1191190" y="251804"/>
            <a:ext cx="3366633" cy="614362"/>
          </a:xfrm>
        </p:spPr>
        <p:txBody>
          <a:bodyPr/>
          <a:lstStyle/>
          <a:p>
            <a:r>
              <a:rPr lang="zh-CN" altLang="en-US" dirty="0"/>
              <a:t>点击输入标题内容</a:t>
            </a:r>
          </a:p>
        </p:txBody>
      </p:sp>
    </p:spTree>
  </p:cSld>
  <p:clrMapOvr>
    <a:masterClrMapping/>
  </p:clrMapOvr>
  <p:transition spd="slow" advClick="0" advTm="3000">
    <p:comb/>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3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300"/>
                                            <p:tgtEl>
                                              <p:spTgt spid="2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300"/>
                                            <p:tgtEl>
                                              <p:spTgt spid="2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300"/>
                                            <p:tgtEl>
                                              <p:spTgt spid="27"/>
                                            </p:tgtEl>
                                          </p:cBhvr>
                                        </p:animEffect>
                                      </p:childTnLst>
                                    </p:cTn>
                                  </p:par>
                                </p:childTnLst>
                              </p:cTn>
                            </p:par>
                            <p:par>
                              <p:cTn id="24" fill="hold">
                                <p:stCondLst>
                                  <p:cond delay="2500"/>
                                </p:stCondLst>
                                <p:childTnLst>
                                  <p:par>
                                    <p:cTn id="25" presetID="2" presetClass="entr" presetSubtype="4" accel="50000" fill="hold" nodeType="afterEffect" p14:presetBounceEnd="50000">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14:bounceEnd="50000">
                                          <p:cBhvr additive="base">
                                            <p:cTn id="27"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28" dur="10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1" accel="50000" fill="hold" nodeType="withEffect" p14:presetBounceEnd="50000">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14:bounceEnd="50000">
                                          <p:cBhvr additive="base">
                                            <p:cTn id="31"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32" dur="1000" fill="hold"/>
                                            <p:tgtEl>
                                              <p:spTgt spid="5"/>
                                            </p:tgtEl>
                                            <p:attrNameLst>
                                              <p:attrName>ppt_y</p:attrName>
                                            </p:attrNameLst>
                                          </p:cBhvr>
                                          <p:tavLst>
                                            <p:tav tm="0">
                                              <p:val>
                                                <p:strVal val="0-#ppt_h/2"/>
                                              </p:val>
                                            </p:tav>
                                            <p:tav tm="100000">
                                              <p:val>
                                                <p:strVal val="#ppt_y"/>
                                              </p:val>
                                            </p:tav>
                                          </p:tavLst>
                                        </p:anim>
                                      </p:childTnLst>
                                    </p:cTn>
                                  </p:par>
                                  <p:par>
                                    <p:cTn id="33" presetID="2" presetClass="entr" presetSubtype="4" accel="50000" fill="hold" nodeType="withEffect" p14:presetBounceEnd="50000">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14:bounceEnd="50000">
                                          <p:cBhvr additive="base">
                                            <p:cTn id="35"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36" dur="100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1" accel="50000" fill="hold" nodeType="withEffect" p14:presetBounceEnd="50000">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14:bounceEnd="50000">
                                          <p:cBhvr additive="base">
                                            <p:cTn id="39"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40" dur="10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800"/>
                                            <p:tgtEl>
                                              <p:spTgt spid="30"/>
                                            </p:tgtEl>
                                          </p:cBhvr>
                                        </p:animEffect>
                                        <p:anim calcmode="lin" valueType="num">
                                          <p:cBhvr>
                                            <p:cTn id="45" dur="800" fill="hold"/>
                                            <p:tgtEl>
                                              <p:spTgt spid="30"/>
                                            </p:tgtEl>
                                            <p:attrNameLst>
                                              <p:attrName>ppt_x</p:attrName>
                                            </p:attrNameLst>
                                          </p:cBhvr>
                                          <p:tavLst>
                                            <p:tav tm="0">
                                              <p:val>
                                                <p:strVal val="#ppt_x"/>
                                              </p:val>
                                            </p:tav>
                                            <p:tav tm="100000">
                                              <p:val>
                                                <p:strVal val="#ppt_x"/>
                                              </p:val>
                                            </p:tav>
                                          </p:tavLst>
                                        </p:anim>
                                        <p:anim calcmode="lin" valueType="num">
                                          <p:cBhvr>
                                            <p:cTn id="46" dur="800" fill="hold"/>
                                            <p:tgtEl>
                                              <p:spTgt spid="30"/>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800"/>
                                            <p:tgtEl>
                                              <p:spTgt spid="43"/>
                                            </p:tgtEl>
                                          </p:cBhvr>
                                        </p:animEffect>
                                        <p:anim calcmode="lin" valueType="num">
                                          <p:cBhvr>
                                            <p:cTn id="50" dur="800" fill="hold"/>
                                            <p:tgtEl>
                                              <p:spTgt spid="43"/>
                                            </p:tgtEl>
                                            <p:attrNameLst>
                                              <p:attrName>ppt_x</p:attrName>
                                            </p:attrNameLst>
                                          </p:cBhvr>
                                          <p:tavLst>
                                            <p:tav tm="0">
                                              <p:val>
                                                <p:strVal val="#ppt_x"/>
                                              </p:val>
                                            </p:tav>
                                            <p:tav tm="100000">
                                              <p:val>
                                                <p:strVal val="#ppt_x"/>
                                              </p:val>
                                            </p:tav>
                                          </p:tavLst>
                                        </p:anim>
                                        <p:anim calcmode="lin" valueType="num">
                                          <p:cBhvr>
                                            <p:cTn id="51" dur="800" fill="hold"/>
                                            <p:tgtEl>
                                              <p:spTgt spid="4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800"/>
                                            <p:tgtEl>
                                              <p:spTgt spid="44"/>
                                            </p:tgtEl>
                                          </p:cBhvr>
                                        </p:animEffect>
                                        <p:anim calcmode="lin" valueType="num">
                                          <p:cBhvr>
                                            <p:cTn id="55" dur="800" fill="hold"/>
                                            <p:tgtEl>
                                              <p:spTgt spid="44"/>
                                            </p:tgtEl>
                                            <p:attrNameLst>
                                              <p:attrName>ppt_x</p:attrName>
                                            </p:attrNameLst>
                                          </p:cBhvr>
                                          <p:tavLst>
                                            <p:tav tm="0">
                                              <p:val>
                                                <p:strVal val="#ppt_x"/>
                                              </p:val>
                                            </p:tav>
                                            <p:tav tm="100000">
                                              <p:val>
                                                <p:strVal val="#ppt_x"/>
                                              </p:val>
                                            </p:tav>
                                          </p:tavLst>
                                        </p:anim>
                                        <p:anim calcmode="lin" valueType="num">
                                          <p:cBhvr>
                                            <p:cTn id="56" dur="800" fill="hold"/>
                                            <p:tgtEl>
                                              <p:spTgt spid="44"/>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800"/>
                                            <p:tgtEl>
                                              <p:spTgt spid="45"/>
                                            </p:tgtEl>
                                          </p:cBhvr>
                                        </p:animEffect>
                                        <p:anim calcmode="lin" valueType="num">
                                          <p:cBhvr>
                                            <p:cTn id="60" dur="800" fill="hold"/>
                                            <p:tgtEl>
                                              <p:spTgt spid="45"/>
                                            </p:tgtEl>
                                            <p:attrNameLst>
                                              <p:attrName>ppt_x</p:attrName>
                                            </p:attrNameLst>
                                          </p:cBhvr>
                                          <p:tavLst>
                                            <p:tav tm="0">
                                              <p:val>
                                                <p:strVal val="#ppt_x"/>
                                              </p:val>
                                            </p:tav>
                                            <p:tav tm="100000">
                                              <p:val>
                                                <p:strVal val="#ppt_x"/>
                                              </p:val>
                                            </p:tav>
                                          </p:tavLst>
                                        </p:anim>
                                        <p:anim calcmode="lin" valueType="num">
                                          <p:cBhvr>
                                            <p:cTn id="61" dur="8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3" grpId="0"/>
          <p:bldP spid="44" grpId="0"/>
          <p:bldP spid="4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3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300"/>
                                            <p:tgtEl>
                                              <p:spTgt spid="2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300"/>
                                            <p:tgtEl>
                                              <p:spTgt spid="2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300"/>
                                            <p:tgtEl>
                                              <p:spTgt spid="27"/>
                                            </p:tgtEl>
                                          </p:cBhvr>
                                        </p:animEffect>
                                      </p:childTnLst>
                                    </p:cTn>
                                  </p:par>
                                </p:childTnLst>
                              </p:cTn>
                            </p:par>
                            <p:par>
                              <p:cTn id="24" fill="hold">
                                <p:stCondLst>
                                  <p:cond delay="2500"/>
                                </p:stCondLst>
                                <p:childTnLst>
                                  <p:par>
                                    <p:cTn id="25" presetID="2" presetClass="entr" presetSubtype="4" accel="5000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ppt_x"/>
                                              </p:val>
                                            </p:tav>
                                            <p:tav tm="100000">
                                              <p:val>
                                                <p:strVal val="#ppt_x"/>
                                              </p:val>
                                            </p:tav>
                                          </p:tavLst>
                                        </p:anim>
                                        <p:anim calcmode="lin" valueType="num">
                                          <p:cBhvr additive="base">
                                            <p:cTn id="28" dur="10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1" accel="5000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ppt_x"/>
                                              </p:val>
                                            </p:tav>
                                            <p:tav tm="100000">
                                              <p:val>
                                                <p:strVal val="#ppt_x"/>
                                              </p:val>
                                            </p:tav>
                                          </p:tavLst>
                                        </p:anim>
                                        <p:anim calcmode="lin" valueType="num">
                                          <p:cBhvr additive="base">
                                            <p:cTn id="32" dur="1000" fill="hold"/>
                                            <p:tgtEl>
                                              <p:spTgt spid="5"/>
                                            </p:tgtEl>
                                            <p:attrNameLst>
                                              <p:attrName>ppt_y</p:attrName>
                                            </p:attrNameLst>
                                          </p:cBhvr>
                                          <p:tavLst>
                                            <p:tav tm="0">
                                              <p:val>
                                                <p:strVal val="0-#ppt_h/2"/>
                                              </p:val>
                                            </p:tav>
                                            <p:tav tm="100000">
                                              <p:val>
                                                <p:strVal val="#ppt_y"/>
                                              </p:val>
                                            </p:tav>
                                          </p:tavLst>
                                        </p:anim>
                                      </p:childTnLst>
                                    </p:cTn>
                                  </p:par>
                                  <p:par>
                                    <p:cTn id="33" presetID="2" presetClass="entr" presetSubtype="4" accel="5000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1000" fill="hold"/>
                                            <p:tgtEl>
                                              <p:spTgt spid="4"/>
                                            </p:tgtEl>
                                            <p:attrNameLst>
                                              <p:attrName>ppt_x</p:attrName>
                                            </p:attrNameLst>
                                          </p:cBhvr>
                                          <p:tavLst>
                                            <p:tav tm="0">
                                              <p:val>
                                                <p:strVal val="#ppt_x"/>
                                              </p:val>
                                            </p:tav>
                                            <p:tav tm="100000">
                                              <p:val>
                                                <p:strVal val="#ppt_x"/>
                                              </p:val>
                                            </p:tav>
                                          </p:tavLst>
                                        </p:anim>
                                        <p:anim calcmode="lin" valueType="num">
                                          <p:cBhvr additive="base">
                                            <p:cTn id="36" dur="100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1" accel="5000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fill="hold"/>
                                            <p:tgtEl>
                                              <p:spTgt spid="3"/>
                                            </p:tgtEl>
                                            <p:attrNameLst>
                                              <p:attrName>ppt_x</p:attrName>
                                            </p:attrNameLst>
                                          </p:cBhvr>
                                          <p:tavLst>
                                            <p:tav tm="0">
                                              <p:val>
                                                <p:strVal val="#ppt_x"/>
                                              </p:val>
                                            </p:tav>
                                            <p:tav tm="100000">
                                              <p:val>
                                                <p:strVal val="#ppt_x"/>
                                              </p:val>
                                            </p:tav>
                                          </p:tavLst>
                                        </p:anim>
                                        <p:anim calcmode="lin" valueType="num">
                                          <p:cBhvr additive="base">
                                            <p:cTn id="40" dur="10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800"/>
                                            <p:tgtEl>
                                              <p:spTgt spid="30"/>
                                            </p:tgtEl>
                                          </p:cBhvr>
                                        </p:animEffect>
                                        <p:anim calcmode="lin" valueType="num">
                                          <p:cBhvr>
                                            <p:cTn id="45" dur="800" fill="hold"/>
                                            <p:tgtEl>
                                              <p:spTgt spid="30"/>
                                            </p:tgtEl>
                                            <p:attrNameLst>
                                              <p:attrName>ppt_x</p:attrName>
                                            </p:attrNameLst>
                                          </p:cBhvr>
                                          <p:tavLst>
                                            <p:tav tm="0">
                                              <p:val>
                                                <p:strVal val="#ppt_x"/>
                                              </p:val>
                                            </p:tav>
                                            <p:tav tm="100000">
                                              <p:val>
                                                <p:strVal val="#ppt_x"/>
                                              </p:val>
                                            </p:tav>
                                          </p:tavLst>
                                        </p:anim>
                                        <p:anim calcmode="lin" valueType="num">
                                          <p:cBhvr>
                                            <p:cTn id="46" dur="800" fill="hold"/>
                                            <p:tgtEl>
                                              <p:spTgt spid="30"/>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800"/>
                                            <p:tgtEl>
                                              <p:spTgt spid="43"/>
                                            </p:tgtEl>
                                          </p:cBhvr>
                                        </p:animEffect>
                                        <p:anim calcmode="lin" valueType="num">
                                          <p:cBhvr>
                                            <p:cTn id="50" dur="800" fill="hold"/>
                                            <p:tgtEl>
                                              <p:spTgt spid="43"/>
                                            </p:tgtEl>
                                            <p:attrNameLst>
                                              <p:attrName>ppt_x</p:attrName>
                                            </p:attrNameLst>
                                          </p:cBhvr>
                                          <p:tavLst>
                                            <p:tav tm="0">
                                              <p:val>
                                                <p:strVal val="#ppt_x"/>
                                              </p:val>
                                            </p:tav>
                                            <p:tav tm="100000">
                                              <p:val>
                                                <p:strVal val="#ppt_x"/>
                                              </p:val>
                                            </p:tav>
                                          </p:tavLst>
                                        </p:anim>
                                        <p:anim calcmode="lin" valueType="num">
                                          <p:cBhvr>
                                            <p:cTn id="51" dur="800" fill="hold"/>
                                            <p:tgtEl>
                                              <p:spTgt spid="4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800"/>
                                            <p:tgtEl>
                                              <p:spTgt spid="44"/>
                                            </p:tgtEl>
                                          </p:cBhvr>
                                        </p:animEffect>
                                        <p:anim calcmode="lin" valueType="num">
                                          <p:cBhvr>
                                            <p:cTn id="55" dur="800" fill="hold"/>
                                            <p:tgtEl>
                                              <p:spTgt spid="44"/>
                                            </p:tgtEl>
                                            <p:attrNameLst>
                                              <p:attrName>ppt_x</p:attrName>
                                            </p:attrNameLst>
                                          </p:cBhvr>
                                          <p:tavLst>
                                            <p:tav tm="0">
                                              <p:val>
                                                <p:strVal val="#ppt_x"/>
                                              </p:val>
                                            </p:tav>
                                            <p:tav tm="100000">
                                              <p:val>
                                                <p:strVal val="#ppt_x"/>
                                              </p:val>
                                            </p:tav>
                                          </p:tavLst>
                                        </p:anim>
                                        <p:anim calcmode="lin" valueType="num">
                                          <p:cBhvr>
                                            <p:cTn id="56" dur="800" fill="hold"/>
                                            <p:tgtEl>
                                              <p:spTgt spid="44"/>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800"/>
                                            <p:tgtEl>
                                              <p:spTgt spid="45"/>
                                            </p:tgtEl>
                                          </p:cBhvr>
                                        </p:animEffect>
                                        <p:anim calcmode="lin" valueType="num">
                                          <p:cBhvr>
                                            <p:cTn id="60" dur="800" fill="hold"/>
                                            <p:tgtEl>
                                              <p:spTgt spid="45"/>
                                            </p:tgtEl>
                                            <p:attrNameLst>
                                              <p:attrName>ppt_x</p:attrName>
                                            </p:attrNameLst>
                                          </p:cBhvr>
                                          <p:tavLst>
                                            <p:tav tm="0">
                                              <p:val>
                                                <p:strVal val="#ppt_x"/>
                                              </p:val>
                                            </p:tav>
                                            <p:tav tm="100000">
                                              <p:val>
                                                <p:strVal val="#ppt_x"/>
                                              </p:val>
                                            </p:tav>
                                          </p:tavLst>
                                        </p:anim>
                                        <p:anim calcmode="lin" valueType="num">
                                          <p:cBhvr>
                                            <p:cTn id="61" dur="8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3" grpId="0"/>
          <p:bldP spid="44" grpId="0"/>
          <p:bldP spid="4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椭圆 32"/>
          <p:cNvSpPr/>
          <p:nvPr/>
        </p:nvSpPr>
        <p:spPr>
          <a:xfrm>
            <a:off x="4430226" y="-744361"/>
            <a:ext cx="3091244" cy="3091244"/>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4690668" y="-500472"/>
            <a:ext cx="2518467" cy="2595145"/>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4899174" y="443157"/>
            <a:ext cx="2255746" cy="707886"/>
          </a:xfrm>
          <a:prstGeom prst="rect">
            <a:avLst/>
          </a:prstGeom>
          <a:noFill/>
        </p:spPr>
        <p:txBody>
          <a:bodyPr wrap="none" rtlCol="0">
            <a:spAutoFit/>
          </a:bodyPr>
          <a:lstStyle/>
          <a:p>
            <a:r>
              <a:rPr lang="en-US" altLang="zh-CN" sz="4000" dirty="0" smtClean="0">
                <a:solidFill>
                  <a:schemeClr val="tx1">
                    <a:lumMod val="85000"/>
                    <a:lumOff val="15000"/>
                  </a:schemeClr>
                </a:solidFill>
                <a:cs typeface="+mn-ea"/>
                <a:sym typeface="+mn-lt"/>
              </a:rPr>
              <a:t>CONTENTS</a:t>
            </a:r>
            <a:endParaRPr lang="zh-CN" altLang="en-US" sz="4000" dirty="0">
              <a:solidFill>
                <a:schemeClr val="tx1">
                  <a:lumMod val="85000"/>
                  <a:lumOff val="15000"/>
                </a:schemeClr>
              </a:solidFill>
              <a:cs typeface="+mn-ea"/>
              <a:sym typeface="+mn-lt"/>
            </a:endParaRPr>
          </a:p>
        </p:txBody>
      </p:sp>
      <p:sp>
        <p:nvSpPr>
          <p:cNvPr id="7" name="文本框 6"/>
          <p:cNvSpPr txBox="1"/>
          <p:nvPr/>
        </p:nvSpPr>
        <p:spPr>
          <a:xfrm>
            <a:off x="5313231" y="955599"/>
            <a:ext cx="1313180" cy="769441"/>
          </a:xfrm>
          <a:prstGeom prst="rect">
            <a:avLst/>
          </a:prstGeom>
          <a:noFill/>
        </p:spPr>
        <p:txBody>
          <a:bodyPr wrap="none" rtlCol="0">
            <a:spAutoFit/>
          </a:bodyPr>
          <a:lstStyle/>
          <a:p>
            <a:r>
              <a:rPr lang="zh-CN" altLang="en-US" sz="4400" b="1" dirty="0">
                <a:solidFill>
                  <a:schemeClr val="tx1">
                    <a:lumMod val="85000"/>
                    <a:lumOff val="15000"/>
                  </a:schemeClr>
                </a:solidFill>
                <a:cs typeface="+mn-ea"/>
                <a:sym typeface="+mn-lt"/>
              </a:rPr>
              <a:t>目录</a:t>
            </a:r>
          </a:p>
        </p:txBody>
      </p:sp>
      <p:sp>
        <p:nvSpPr>
          <p:cNvPr id="10" name="椭圆 9"/>
          <p:cNvSpPr/>
          <p:nvPr/>
        </p:nvSpPr>
        <p:spPr>
          <a:xfrm>
            <a:off x="1632858" y="3168288"/>
            <a:ext cx="1345870" cy="1345870"/>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1754207" y="3289637"/>
            <a:ext cx="1103172" cy="1103172"/>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1300348" y="4746715"/>
            <a:ext cx="2031325" cy="461665"/>
          </a:xfrm>
          <a:prstGeom prst="rect">
            <a:avLst/>
          </a:prstGeom>
          <a:noFill/>
          <a:effectLst>
            <a:outerShdw blurRad="241300" dist="127000" dir="5400000" algn="ctr" rotWithShape="0">
              <a:srgbClr val="000000">
                <a:alpha val="88000"/>
              </a:srgbClr>
            </a:outerShdw>
          </a:effectLst>
        </p:spPr>
        <p:txBody>
          <a:bodyPr wrap="none" rtlCol="0">
            <a:spAutoFit/>
          </a:bodyPr>
          <a:lstStyle/>
          <a:p>
            <a:r>
              <a:rPr lang="zh-CN" altLang="en-US" sz="2400" dirty="0" smtClean="0">
                <a:solidFill>
                  <a:schemeClr val="tx1">
                    <a:lumMod val="75000"/>
                    <a:lumOff val="25000"/>
                  </a:schemeClr>
                </a:solidFill>
                <a:cs typeface="+mn-ea"/>
                <a:sym typeface="+mn-lt"/>
              </a:rPr>
              <a:t>此处添加标题</a:t>
            </a:r>
            <a:endParaRPr lang="zh-CN" altLang="en-US" sz="2400" dirty="0">
              <a:solidFill>
                <a:schemeClr val="tx1">
                  <a:lumMod val="75000"/>
                  <a:lumOff val="25000"/>
                </a:schemeClr>
              </a:solidFill>
              <a:cs typeface="+mn-ea"/>
              <a:sym typeface="+mn-lt"/>
            </a:endParaRPr>
          </a:p>
        </p:txBody>
      </p:sp>
      <p:sp>
        <p:nvSpPr>
          <p:cNvPr id="13" name="矩形 12"/>
          <p:cNvSpPr/>
          <p:nvPr/>
        </p:nvSpPr>
        <p:spPr>
          <a:xfrm>
            <a:off x="1624154" y="5166793"/>
            <a:ext cx="1383712" cy="369332"/>
          </a:xfrm>
          <a:prstGeom prst="rect">
            <a:avLst/>
          </a:prstGeom>
          <a:effectLst>
            <a:outerShdw blurRad="241300" dist="127000" dir="5400000" algn="ctr" rotWithShape="0">
              <a:srgbClr val="000000">
                <a:alpha val="88000"/>
              </a:srgbClr>
            </a:outerShdw>
          </a:effectLst>
        </p:spPr>
        <p:txBody>
          <a:bodyPr wrap="none">
            <a:spAutoFit/>
          </a:bodyPr>
          <a:lstStyle/>
          <a:p>
            <a:r>
              <a:rPr lang="zh-CN" altLang="en-US" dirty="0" smtClean="0">
                <a:solidFill>
                  <a:schemeClr val="tx1">
                    <a:lumMod val="75000"/>
                    <a:lumOff val="25000"/>
                  </a:schemeClr>
                </a:solidFill>
                <a:cs typeface="+mn-ea"/>
                <a:sym typeface="+mn-lt"/>
              </a:rPr>
              <a:t>Add this title</a:t>
            </a:r>
            <a:endParaRPr lang="zh-CN" altLang="en-US" dirty="0">
              <a:solidFill>
                <a:schemeClr val="tx1">
                  <a:lumMod val="75000"/>
                  <a:lumOff val="25000"/>
                </a:schemeClr>
              </a:solidFill>
              <a:cs typeface="+mn-ea"/>
              <a:sym typeface="+mn-lt"/>
            </a:endParaRPr>
          </a:p>
        </p:txBody>
      </p:sp>
      <p:sp>
        <p:nvSpPr>
          <p:cNvPr id="14" name="文本框 13"/>
          <p:cNvSpPr txBox="1"/>
          <p:nvPr/>
        </p:nvSpPr>
        <p:spPr>
          <a:xfrm>
            <a:off x="1912095" y="3494853"/>
            <a:ext cx="655949" cy="707886"/>
          </a:xfrm>
          <a:prstGeom prst="rect">
            <a:avLst/>
          </a:prstGeom>
          <a:noFill/>
        </p:spPr>
        <p:txBody>
          <a:bodyPr wrap="none" rtlCol="0">
            <a:spAutoFit/>
          </a:bodyPr>
          <a:lstStyle/>
          <a:p>
            <a:r>
              <a:rPr lang="en-US" altLang="zh-CN" sz="4000" dirty="0" smtClean="0">
                <a:solidFill>
                  <a:schemeClr val="tx1">
                    <a:lumMod val="75000"/>
                    <a:lumOff val="25000"/>
                  </a:schemeClr>
                </a:solidFill>
                <a:cs typeface="+mn-ea"/>
                <a:sym typeface="+mn-lt"/>
              </a:rPr>
              <a:t>01</a:t>
            </a:r>
            <a:endParaRPr lang="zh-CN" altLang="en-US" sz="4000" dirty="0">
              <a:solidFill>
                <a:schemeClr val="tx1">
                  <a:lumMod val="75000"/>
                  <a:lumOff val="25000"/>
                </a:schemeClr>
              </a:solidFill>
              <a:cs typeface="+mn-ea"/>
              <a:sym typeface="+mn-lt"/>
            </a:endParaRPr>
          </a:p>
        </p:txBody>
      </p:sp>
      <p:sp>
        <p:nvSpPr>
          <p:cNvPr id="15" name="椭圆 14"/>
          <p:cNvSpPr/>
          <p:nvPr/>
        </p:nvSpPr>
        <p:spPr>
          <a:xfrm>
            <a:off x="4281378" y="3168288"/>
            <a:ext cx="1345870" cy="1345870"/>
          </a:xfrm>
          <a:prstGeom prst="ellipse">
            <a:avLst/>
          </a:prstGeom>
          <a:solidFill>
            <a:schemeClr val="bg1">
              <a:alpha val="34000"/>
            </a:schemeClr>
          </a:solidFill>
          <a:ln w="28575">
            <a:solidFill>
              <a:schemeClr val="bg1"/>
            </a:solidFill>
          </a:ln>
          <a:effectLst>
            <a:outerShdw blurRad="266700" dist="4191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4402727" y="3289637"/>
            <a:ext cx="1103172" cy="1103172"/>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nvSpPr>
        <p:spPr>
          <a:xfrm>
            <a:off x="3948868" y="4746715"/>
            <a:ext cx="2031325" cy="461665"/>
          </a:xfrm>
          <a:prstGeom prst="rect">
            <a:avLst/>
          </a:prstGeom>
          <a:noFill/>
          <a:effectLst>
            <a:outerShdw blurRad="241300" dist="127000" dir="5400000" algn="ctr" rotWithShape="0">
              <a:srgbClr val="000000">
                <a:alpha val="88000"/>
              </a:srgbClr>
            </a:outerShdw>
          </a:effectLst>
        </p:spPr>
        <p:txBody>
          <a:bodyPr wrap="none" rtlCol="0">
            <a:spAutoFit/>
          </a:bodyPr>
          <a:lstStyle/>
          <a:p>
            <a:r>
              <a:rPr lang="zh-CN" altLang="en-US" sz="2400" dirty="0" smtClean="0">
                <a:solidFill>
                  <a:schemeClr val="tx1">
                    <a:lumMod val="75000"/>
                    <a:lumOff val="25000"/>
                  </a:schemeClr>
                </a:solidFill>
                <a:cs typeface="+mn-ea"/>
                <a:sym typeface="+mn-lt"/>
              </a:rPr>
              <a:t>此处添加标题</a:t>
            </a:r>
            <a:endParaRPr lang="zh-CN" altLang="en-US" sz="2400" dirty="0">
              <a:solidFill>
                <a:schemeClr val="tx1">
                  <a:lumMod val="75000"/>
                  <a:lumOff val="25000"/>
                </a:schemeClr>
              </a:solidFill>
              <a:cs typeface="+mn-ea"/>
              <a:sym typeface="+mn-lt"/>
            </a:endParaRPr>
          </a:p>
        </p:txBody>
      </p:sp>
      <p:sp>
        <p:nvSpPr>
          <p:cNvPr id="18" name="矩形 17"/>
          <p:cNvSpPr/>
          <p:nvPr/>
        </p:nvSpPr>
        <p:spPr>
          <a:xfrm>
            <a:off x="4272674" y="5166793"/>
            <a:ext cx="1383712" cy="369332"/>
          </a:xfrm>
          <a:prstGeom prst="rect">
            <a:avLst/>
          </a:prstGeom>
          <a:effectLst>
            <a:outerShdw blurRad="241300" dist="127000" dir="5400000" algn="ctr" rotWithShape="0">
              <a:srgbClr val="000000">
                <a:alpha val="88000"/>
              </a:srgbClr>
            </a:outerShdw>
          </a:effectLst>
        </p:spPr>
        <p:txBody>
          <a:bodyPr wrap="none">
            <a:spAutoFit/>
          </a:bodyPr>
          <a:lstStyle/>
          <a:p>
            <a:r>
              <a:rPr lang="zh-CN" altLang="en-US" dirty="0" smtClean="0">
                <a:solidFill>
                  <a:schemeClr val="tx1">
                    <a:lumMod val="75000"/>
                    <a:lumOff val="25000"/>
                  </a:schemeClr>
                </a:solidFill>
                <a:cs typeface="+mn-ea"/>
                <a:sym typeface="+mn-lt"/>
              </a:rPr>
              <a:t>Add this title</a:t>
            </a:r>
            <a:endParaRPr lang="zh-CN" altLang="en-US" dirty="0">
              <a:solidFill>
                <a:schemeClr val="tx1">
                  <a:lumMod val="75000"/>
                  <a:lumOff val="25000"/>
                </a:schemeClr>
              </a:solidFill>
              <a:cs typeface="+mn-ea"/>
              <a:sym typeface="+mn-lt"/>
            </a:endParaRPr>
          </a:p>
        </p:txBody>
      </p:sp>
      <p:sp>
        <p:nvSpPr>
          <p:cNvPr id="19" name="文本框 18"/>
          <p:cNvSpPr txBox="1"/>
          <p:nvPr/>
        </p:nvSpPr>
        <p:spPr>
          <a:xfrm>
            <a:off x="4560615" y="3494853"/>
            <a:ext cx="718466" cy="707886"/>
          </a:xfrm>
          <a:prstGeom prst="rect">
            <a:avLst/>
          </a:prstGeom>
          <a:noFill/>
        </p:spPr>
        <p:txBody>
          <a:bodyPr wrap="none" rtlCol="0">
            <a:spAutoFit/>
          </a:bodyPr>
          <a:lstStyle/>
          <a:p>
            <a:r>
              <a:rPr lang="en-US" altLang="zh-CN" sz="4000" dirty="0" smtClean="0">
                <a:solidFill>
                  <a:schemeClr val="tx1">
                    <a:lumMod val="75000"/>
                    <a:lumOff val="25000"/>
                  </a:schemeClr>
                </a:solidFill>
                <a:cs typeface="+mn-ea"/>
                <a:sym typeface="+mn-lt"/>
              </a:rPr>
              <a:t>02</a:t>
            </a:r>
            <a:endParaRPr lang="zh-CN" altLang="en-US" sz="4000" dirty="0">
              <a:solidFill>
                <a:schemeClr val="tx1">
                  <a:lumMod val="75000"/>
                  <a:lumOff val="25000"/>
                </a:schemeClr>
              </a:solidFill>
              <a:cs typeface="+mn-ea"/>
              <a:sym typeface="+mn-lt"/>
            </a:endParaRPr>
          </a:p>
        </p:txBody>
      </p:sp>
      <p:sp>
        <p:nvSpPr>
          <p:cNvPr id="20" name="椭圆 19"/>
          <p:cNvSpPr/>
          <p:nvPr/>
        </p:nvSpPr>
        <p:spPr>
          <a:xfrm>
            <a:off x="6929898" y="3168288"/>
            <a:ext cx="1345870" cy="1345870"/>
          </a:xfrm>
          <a:prstGeom prst="ellipse">
            <a:avLst/>
          </a:prstGeom>
          <a:solidFill>
            <a:schemeClr val="bg1">
              <a:alpha val="34000"/>
            </a:schemeClr>
          </a:solidFill>
          <a:ln w="28575">
            <a:solidFill>
              <a:schemeClr val="bg1"/>
            </a:solidFill>
          </a:ln>
          <a:effectLst>
            <a:outerShdw blurRad="266700" dist="4191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7051247" y="3289637"/>
            <a:ext cx="1103172" cy="1103172"/>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6597388" y="4746715"/>
            <a:ext cx="2031325" cy="461665"/>
          </a:xfrm>
          <a:prstGeom prst="rect">
            <a:avLst/>
          </a:prstGeom>
          <a:noFill/>
          <a:effectLst>
            <a:outerShdw blurRad="241300" dist="127000" dir="5400000" algn="ctr" rotWithShape="0">
              <a:srgbClr val="000000">
                <a:alpha val="88000"/>
              </a:srgbClr>
            </a:outerShdw>
          </a:effectLst>
        </p:spPr>
        <p:txBody>
          <a:bodyPr wrap="none" rtlCol="0">
            <a:spAutoFit/>
          </a:bodyPr>
          <a:lstStyle/>
          <a:p>
            <a:r>
              <a:rPr lang="zh-CN" altLang="en-US" sz="2400" dirty="0" smtClean="0">
                <a:solidFill>
                  <a:schemeClr val="tx1">
                    <a:lumMod val="75000"/>
                    <a:lumOff val="25000"/>
                  </a:schemeClr>
                </a:solidFill>
                <a:cs typeface="+mn-ea"/>
                <a:sym typeface="+mn-lt"/>
              </a:rPr>
              <a:t>此处添加标题</a:t>
            </a:r>
            <a:endParaRPr lang="zh-CN" altLang="en-US" sz="2400" dirty="0">
              <a:solidFill>
                <a:schemeClr val="tx1">
                  <a:lumMod val="75000"/>
                  <a:lumOff val="25000"/>
                </a:schemeClr>
              </a:solidFill>
              <a:cs typeface="+mn-ea"/>
              <a:sym typeface="+mn-lt"/>
            </a:endParaRPr>
          </a:p>
        </p:txBody>
      </p:sp>
      <p:sp>
        <p:nvSpPr>
          <p:cNvPr id="23" name="矩形 22"/>
          <p:cNvSpPr/>
          <p:nvPr/>
        </p:nvSpPr>
        <p:spPr>
          <a:xfrm>
            <a:off x="6921194" y="5166793"/>
            <a:ext cx="1383712" cy="369332"/>
          </a:xfrm>
          <a:prstGeom prst="rect">
            <a:avLst/>
          </a:prstGeom>
          <a:effectLst>
            <a:outerShdw blurRad="241300" dist="127000" dir="5400000" algn="ctr" rotWithShape="0">
              <a:srgbClr val="000000">
                <a:alpha val="88000"/>
              </a:srgbClr>
            </a:outerShdw>
          </a:effectLst>
        </p:spPr>
        <p:txBody>
          <a:bodyPr wrap="none">
            <a:spAutoFit/>
          </a:bodyPr>
          <a:lstStyle/>
          <a:p>
            <a:r>
              <a:rPr lang="zh-CN" altLang="en-US" dirty="0" smtClean="0">
                <a:solidFill>
                  <a:schemeClr val="tx1">
                    <a:lumMod val="75000"/>
                    <a:lumOff val="25000"/>
                  </a:schemeClr>
                </a:solidFill>
                <a:cs typeface="+mn-ea"/>
                <a:sym typeface="+mn-lt"/>
              </a:rPr>
              <a:t>Add this title</a:t>
            </a:r>
            <a:endParaRPr lang="zh-CN" altLang="en-US" dirty="0">
              <a:solidFill>
                <a:schemeClr val="tx1">
                  <a:lumMod val="75000"/>
                  <a:lumOff val="25000"/>
                </a:schemeClr>
              </a:solidFill>
              <a:cs typeface="+mn-ea"/>
              <a:sym typeface="+mn-lt"/>
            </a:endParaRPr>
          </a:p>
        </p:txBody>
      </p:sp>
      <p:sp>
        <p:nvSpPr>
          <p:cNvPr id="24" name="文本框 23"/>
          <p:cNvSpPr txBox="1"/>
          <p:nvPr/>
        </p:nvSpPr>
        <p:spPr>
          <a:xfrm>
            <a:off x="7209135" y="3494853"/>
            <a:ext cx="732893" cy="707886"/>
          </a:xfrm>
          <a:prstGeom prst="rect">
            <a:avLst/>
          </a:prstGeom>
          <a:noFill/>
        </p:spPr>
        <p:txBody>
          <a:bodyPr wrap="none" rtlCol="0">
            <a:spAutoFit/>
          </a:bodyPr>
          <a:lstStyle/>
          <a:p>
            <a:r>
              <a:rPr lang="en-US" altLang="zh-CN" sz="4000" dirty="0" smtClean="0">
                <a:solidFill>
                  <a:schemeClr val="tx1">
                    <a:lumMod val="75000"/>
                    <a:lumOff val="25000"/>
                  </a:schemeClr>
                </a:solidFill>
                <a:cs typeface="+mn-ea"/>
                <a:sym typeface="+mn-lt"/>
              </a:rPr>
              <a:t>03</a:t>
            </a:r>
            <a:endParaRPr lang="zh-CN" altLang="en-US" sz="4000" dirty="0">
              <a:solidFill>
                <a:schemeClr val="tx1">
                  <a:lumMod val="75000"/>
                  <a:lumOff val="25000"/>
                </a:schemeClr>
              </a:solidFill>
              <a:cs typeface="+mn-ea"/>
              <a:sym typeface="+mn-lt"/>
            </a:endParaRPr>
          </a:p>
        </p:txBody>
      </p:sp>
      <p:sp>
        <p:nvSpPr>
          <p:cNvPr id="25" name="椭圆 24"/>
          <p:cNvSpPr/>
          <p:nvPr/>
        </p:nvSpPr>
        <p:spPr>
          <a:xfrm>
            <a:off x="9578418" y="3168288"/>
            <a:ext cx="1345870" cy="1345870"/>
          </a:xfrm>
          <a:prstGeom prst="ellipse">
            <a:avLst/>
          </a:prstGeom>
          <a:solidFill>
            <a:schemeClr val="bg1">
              <a:alpha val="34000"/>
            </a:schemeClr>
          </a:solidFill>
          <a:ln w="28575">
            <a:solidFill>
              <a:schemeClr val="bg1"/>
            </a:solidFill>
          </a:ln>
          <a:effectLst>
            <a:outerShdw blurRad="266700" dist="4191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nvSpPr>
        <p:spPr>
          <a:xfrm>
            <a:off x="9699767" y="3289637"/>
            <a:ext cx="1103172" cy="1103172"/>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9245908" y="4746715"/>
            <a:ext cx="2031325" cy="461665"/>
          </a:xfrm>
          <a:prstGeom prst="rect">
            <a:avLst/>
          </a:prstGeom>
          <a:noFill/>
          <a:effectLst>
            <a:outerShdw blurRad="241300" dist="127000" dir="5400000" algn="ctr" rotWithShape="0">
              <a:srgbClr val="000000">
                <a:alpha val="88000"/>
              </a:srgbClr>
            </a:outerShdw>
          </a:effectLst>
        </p:spPr>
        <p:txBody>
          <a:bodyPr wrap="none" rtlCol="0">
            <a:spAutoFit/>
          </a:bodyPr>
          <a:lstStyle/>
          <a:p>
            <a:r>
              <a:rPr lang="zh-CN" altLang="en-US" sz="2400" dirty="0" smtClean="0">
                <a:solidFill>
                  <a:schemeClr val="tx1">
                    <a:lumMod val="75000"/>
                    <a:lumOff val="25000"/>
                  </a:schemeClr>
                </a:solidFill>
                <a:cs typeface="+mn-ea"/>
                <a:sym typeface="+mn-lt"/>
              </a:rPr>
              <a:t>此处添加标题</a:t>
            </a:r>
            <a:endParaRPr lang="zh-CN" altLang="en-US" sz="2400" dirty="0">
              <a:solidFill>
                <a:schemeClr val="tx1">
                  <a:lumMod val="75000"/>
                  <a:lumOff val="25000"/>
                </a:schemeClr>
              </a:solidFill>
              <a:cs typeface="+mn-ea"/>
              <a:sym typeface="+mn-lt"/>
            </a:endParaRPr>
          </a:p>
        </p:txBody>
      </p:sp>
      <p:sp>
        <p:nvSpPr>
          <p:cNvPr id="28" name="矩形 27"/>
          <p:cNvSpPr/>
          <p:nvPr/>
        </p:nvSpPr>
        <p:spPr>
          <a:xfrm>
            <a:off x="9569714" y="5166793"/>
            <a:ext cx="1383712" cy="369332"/>
          </a:xfrm>
          <a:prstGeom prst="rect">
            <a:avLst/>
          </a:prstGeom>
          <a:effectLst>
            <a:outerShdw blurRad="241300" dist="127000" dir="5400000" algn="ctr" rotWithShape="0">
              <a:srgbClr val="000000">
                <a:alpha val="88000"/>
              </a:srgbClr>
            </a:outerShdw>
          </a:effectLst>
        </p:spPr>
        <p:txBody>
          <a:bodyPr wrap="none">
            <a:spAutoFit/>
          </a:bodyPr>
          <a:lstStyle/>
          <a:p>
            <a:r>
              <a:rPr lang="zh-CN" altLang="en-US" dirty="0" smtClean="0">
                <a:solidFill>
                  <a:schemeClr val="tx1">
                    <a:lumMod val="75000"/>
                    <a:lumOff val="25000"/>
                  </a:schemeClr>
                </a:solidFill>
                <a:cs typeface="+mn-ea"/>
                <a:sym typeface="+mn-lt"/>
              </a:rPr>
              <a:t>Add this title</a:t>
            </a:r>
            <a:endParaRPr lang="zh-CN" altLang="en-US" dirty="0">
              <a:solidFill>
                <a:schemeClr val="tx1">
                  <a:lumMod val="75000"/>
                  <a:lumOff val="25000"/>
                </a:schemeClr>
              </a:solidFill>
              <a:cs typeface="+mn-ea"/>
              <a:sym typeface="+mn-lt"/>
            </a:endParaRPr>
          </a:p>
        </p:txBody>
      </p:sp>
      <p:sp>
        <p:nvSpPr>
          <p:cNvPr id="29" name="文本框 28"/>
          <p:cNvSpPr txBox="1"/>
          <p:nvPr/>
        </p:nvSpPr>
        <p:spPr>
          <a:xfrm>
            <a:off x="9857655" y="3494853"/>
            <a:ext cx="716863" cy="707886"/>
          </a:xfrm>
          <a:prstGeom prst="rect">
            <a:avLst/>
          </a:prstGeom>
          <a:noFill/>
        </p:spPr>
        <p:txBody>
          <a:bodyPr wrap="none" rtlCol="0">
            <a:spAutoFit/>
          </a:bodyPr>
          <a:lstStyle/>
          <a:p>
            <a:r>
              <a:rPr lang="en-US" altLang="zh-CN" sz="4000" dirty="0" smtClean="0">
                <a:solidFill>
                  <a:schemeClr val="tx1">
                    <a:lumMod val="75000"/>
                    <a:lumOff val="25000"/>
                  </a:schemeClr>
                </a:solidFill>
                <a:cs typeface="+mn-ea"/>
                <a:sym typeface="+mn-lt"/>
              </a:rPr>
              <a:t>04</a:t>
            </a:r>
            <a:endParaRPr lang="zh-CN" altLang="en-US" sz="4000" dirty="0">
              <a:solidFill>
                <a:schemeClr val="tx1">
                  <a:lumMod val="75000"/>
                  <a:lumOff val="25000"/>
                </a:schemeClr>
              </a:solidFill>
              <a:cs typeface="+mn-ea"/>
              <a:sym typeface="+mn-lt"/>
            </a:endParaRPr>
          </a:p>
        </p:txBody>
      </p:sp>
      <p:sp>
        <p:nvSpPr>
          <p:cNvPr id="30" name="文本框 29"/>
          <p:cNvSpPr txBox="1"/>
          <p:nvPr/>
        </p:nvSpPr>
        <p:spPr>
          <a:xfrm>
            <a:off x="9286875" y="-1143000"/>
            <a:ext cx="877163" cy="369332"/>
          </a:xfrm>
          <a:prstGeom prst="rect">
            <a:avLst/>
          </a:prstGeom>
          <a:noFill/>
        </p:spPr>
        <p:txBody>
          <a:bodyPr wrap="none" rtlCol="0">
            <a:spAutoFit/>
          </a:bodyPr>
          <a:lstStyle/>
          <a:p>
            <a:r>
              <a:rPr lang="zh-CN" altLang="en-US" dirty="0" smtClean="0">
                <a:cs typeface="+mn-ea"/>
                <a:sym typeface="+mn-lt"/>
              </a:rPr>
              <a:t>延迟符</a:t>
            </a:r>
            <a:endParaRPr lang="zh-CN" altLang="en-US" dirty="0">
              <a:cs typeface="+mn-ea"/>
              <a:sym typeface="+mn-lt"/>
            </a:endParaRPr>
          </a:p>
        </p:txBody>
      </p:sp>
      <p:sp>
        <p:nvSpPr>
          <p:cNvPr id="31" name="椭圆 30"/>
          <p:cNvSpPr/>
          <p:nvPr/>
        </p:nvSpPr>
        <p:spPr>
          <a:xfrm>
            <a:off x="6722325" y="1580104"/>
            <a:ext cx="620829" cy="683288"/>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7356866" y="1339833"/>
            <a:ext cx="420671" cy="462993"/>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灯片编号占位符 1"/>
          <p:cNvSpPr>
            <a:spLocks noGrp="1"/>
          </p:cNvSpPr>
          <p:nvPr>
            <p:ph type="sldNum" sz="quarter" idx="12"/>
          </p:nvPr>
        </p:nvSpPr>
        <p:spPr/>
        <p:txBody>
          <a:bodyPr/>
          <a:lstStyle/>
          <a:p>
            <a:fld id="{12F8BE05-2ABC-48F8-81A4-69F4E5C27070}" type="slidenum">
              <a:rPr lang="zh-CN" altLang="en-US" smtClean="0"/>
              <a:pPr/>
              <a:t>3</a:t>
            </a:fld>
            <a:endParaRPr lang="zh-CN" altLang="en-US"/>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ppt_y</p:attrName>
                                        </p:attrNameLst>
                                      </p:cBhvr>
                                      <p:tavLst>
                                        <p:tav tm="0">
                                          <p:val>
                                            <p:strVal val="#ppt_y-#ppt_h*1.125000"/>
                                          </p:val>
                                        </p:tav>
                                        <p:tav tm="100000">
                                          <p:val>
                                            <p:strVal val="#ppt_y"/>
                                          </p:val>
                                        </p:tav>
                                      </p:tavLst>
                                    </p:anim>
                                    <p:animEffect transition="in" filter="wipe(down)">
                                      <p:cBhvr>
                                        <p:cTn id="16" dur="500"/>
                                        <p:tgtEl>
                                          <p:spTgt spid="6"/>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childTnLst>
                          </p:cTn>
                        </p:par>
                        <p:par>
                          <p:cTn id="23" fill="hold">
                            <p:stCondLst>
                              <p:cond delay="2500"/>
                            </p:stCondLst>
                            <p:childTnLst>
                              <p:par>
                                <p:cTn id="24" presetID="23" presetClass="entr" presetSubtype="36"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ppt_w</p:attrName>
                                        </p:attrNameLst>
                                      </p:cBhvr>
                                      <p:tavLst>
                                        <p:tav tm="0">
                                          <p:val>
                                            <p:strVal val="(6*min(max(#ppt_w*#ppt_h,.3),1)-7.4)/-.7*#ppt_w"/>
                                          </p:val>
                                        </p:tav>
                                        <p:tav tm="100000">
                                          <p:val>
                                            <p:strVal val="#ppt_w"/>
                                          </p:val>
                                        </p:tav>
                                      </p:tavLst>
                                    </p:anim>
                                    <p:anim calcmode="lin" valueType="num">
                                      <p:cBhvr>
                                        <p:cTn id="27" dur="500" fill="hold"/>
                                        <p:tgtEl>
                                          <p:spTgt spid="31"/>
                                        </p:tgtEl>
                                        <p:attrNameLst>
                                          <p:attrName>ppt_h</p:attrName>
                                        </p:attrNameLst>
                                      </p:cBhvr>
                                      <p:tavLst>
                                        <p:tav tm="0">
                                          <p:val>
                                            <p:strVal val="(6*min(max(#ppt_w*#ppt_h,.3),1)-7.4)/-.7*#ppt_h"/>
                                          </p:val>
                                        </p:tav>
                                        <p:tav tm="100000">
                                          <p:val>
                                            <p:strVal val="#ppt_h"/>
                                          </p:val>
                                        </p:tav>
                                      </p:tavLst>
                                    </p:anim>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30" fill="hold">
                            <p:stCondLst>
                              <p:cond delay="3000"/>
                            </p:stCondLst>
                            <p:childTnLst>
                              <p:par>
                                <p:cTn id="31" presetID="23" presetClass="entr" presetSubtype="36"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strVal val="(6*min(max(#ppt_w*#ppt_h,.3),1)-7.4)/-.7*#ppt_w"/>
                                          </p:val>
                                        </p:tav>
                                        <p:tav tm="100000">
                                          <p:val>
                                            <p:strVal val="#ppt_w"/>
                                          </p:val>
                                        </p:tav>
                                      </p:tavLst>
                                    </p:anim>
                                    <p:anim calcmode="lin" valueType="num">
                                      <p:cBhvr>
                                        <p:cTn id="34" dur="500" fill="hold"/>
                                        <p:tgtEl>
                                          <p:spTgt spid="32"/>
                                        </p:tgtEl>
                                        <p:attrNameLst>
                                          <p:attrName>ppt_h</p:attrName>
                                        </p:attrNameLst>
                                      </p:cBhvr>
                                      <p:tavLst>
                                        <p:tav tm="0">
                                          <p:val>
                                            <p:strVal val="(6*min(max(#ppt_w*#ppt_h,.3),1)-7.4)/-.7*#ppt_h"/>
                                          </p:val>
                                        </p:tav>
                                        <p:tav tm="100000">
                                          <p:val>
                                            <p:strVal val="#ppt_h"/>
                                          </p:val>
                                        </p:tav>
                                      </p:tavLst>
                                    </p:anim>
                                    <p:anim calcmode="lin" valueType="num">
                                      <p:cBhvr>
                                        <p:cTn id="35" dur="500" fill="hold"/>
                                        <p:tgtEl>
                                          <p:spTgt spid="32"/>
                                        </p:tgtEl>
                                        <p:attrNameLst>
                                          <p:attrName>ppt_x</p:attrName>
                                        </p:attrNameLst>
                                      </p:cBhvr>
                                      <p:tavLst>
                                        <p:tav tm="0">
                                          <p:val>
                                            <p:fltVal val="0.5"/>
                                          </p:val>
                                        </p:tav>
                                        <p:tav tm="100000">
                                          <p:val>
                                            <p:strVal val="#ppt_x"/>
                                          </p:val>
                                        </p:tav>
                                      </p:tavLst>
                                    </p:anim>
                                    <p:anim calcmode="lin" valueType="num">
                                      <p:cBhvr>
                                        <p:cTn id="36" dur="500" fill="hold"/>
                                        <p:tgtEl>
                                          <p:spTgt spid="32"/>
                                        </p:tgtEl>
                                        <p:attrNameLst>
                                          <p:attrName>ppt_y</p:attrName>
                                        </p:attrNameLst>
                                      </p:cBhvr>
                                      <p:tavLst>
                                        <p:tav tm="0">
                                          <p:val>
                                            <p:strVal val="1+(6*min(max(#ppt_w*#ppt_h,.3),1)-7.4)/-.7*#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1000"/>
                            </p:stCondLst>
                            <p:childTnLst>
                              <p:par>
                                <p:cTn id="50" presetID="47"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down)">
                                      <p:cBhvr>
                                        <p:cTn id="64" dur="500"/>
                                        <p:tgtEl>
                                          <p:spTgt spid="16"/>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00"/>
                                        <p:tgtEl>
                                          <p:spTgt spid="15"/>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par>
                          <p:cTn id="72" fill="hold">
                            <p:stCondLst>
                              <p:cond delay="1000"/>
                            </p:stCondLst>
                            <p:childTnLst>
                              <p:par>
                                <p:cTn id="73" presetID="47" presetClass="entr" presetSubtype="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down)">
                                      <p:cBhvr>
                                        <p:cTn id="87" dur="500"/>
                                        <p:tgtEl>
                                          <p:spTgt spid="21"/>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down)">
                                      <p:cBhvr>
                                        <p:cTn id="90" dur="500"/>
                                        <p:tgtEl>
                                          <p:spTgt spid="20"/>
                                        </p:tgtEl>
                                      </p:cBhvr>
                                    </p:animEffec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500"/>
                                        <p:tgtEl>
                                          <p:spTgt spid="24"/>
                                        </p:tgtEl>
                                      </p:cBhvr>
                                    </p:animEffect>
                                  </p:childTnLst>
                                </p:cTn>
                              </p:par>
                            </p:childTnLst>
                          </p:cTn>
                        </p:par>
                        <p:par>
                          <p:cTn id="95" fill="hold">
                            <p:stCondLst>
                              <p:cond delay="1000"/>
                            </p:stCondLst>
                            <p:childTnLst>
                              <p:par>
                                <p:cTn id="96" presetID="47"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wipe(down)">
                                      <p:cBhvr>
                                        <p:cTn id="110" dur="500"/>
                                        <p:tgtEl>
                                          <p:spTgt spid="26"/>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wipe(down)">
                                      <p:cBhvr>
                                        <p:cTn id="113" dur="500"/>
                                        <p:tgtEl>
                                          <p:spTgt spid="25"/>
                                        </p:tgtEl>
                                      </p:cBhvr>
                                    </p:animEffect>
                                  </p:childTnLst>
                                </p:cTn>
                              </p:par>
                            </p:childTnLst>
                          </p:cTn>
                        </p:par>
                        <p:par>
                          <p:cTn id="114" fill="hold">
                            <p:stCondLst>
                              <p:cond delay="500"/>
                            </p:stCondLst>
                            <p:childTnLst>
                              <p:par>
                                <p:cTn id="115" presetID="10"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500"/>
                                        <p:tgtEl>
                                          <p:spTgt spid="29"/>
                                        </p:tgtEl>
                                      </p:cBhvr>
                                    </p:animEffect>
                                  </p:childTnLst>
                                </p:cTn>
                              </p:par>
                            </p:childTnLst>
                          </p:cTn>
                        </p:par>
                        <p:par>
                          <p:cTn id="118" fill="hold">
                            <p:stCondLst>
                              <p:cond delay="1000"/>
                            </p:stCondLst>
                            <p:childTnLst>
                              <p:par>
                                <p:cTn id="119" presetID="47" presetClass="entr" presetSubtype="0" fill="hold" grpId="0" nodeType="after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fade">
                                      <p:cBhvr>
                                        <p:cTn id="121" dur="1000"/>
                                        <p:tgtEl>
                                          <p:spTgt spid="27"/>
                                        </p:tgtEl>
                                      </p:cBhvr>
                                    </p:animEffect>
                                    <p:anim calcmode="lin" valueType="num">
                                      <p:cBhvr>
                                        <p:cTn id="122" dur="1000" fill="hold"/>
                                        <p:tgtEl>
                                          <p:spTgt spid="27"/>
                                        </p:tgtEl>
                                        <p:attrNameLst>
                                          <p:attrName>ppt_x</p:attrName>
                                        </p:attrNameLst>
                                      </p:cBhvr>
                                      <p:tavLst>
                                        <p:tav tm="0">
                                          <p:val>
                                            <p:strVal val="#ppt_x"/>
                                          </p:val>
                                        </p:tav>
                                        <p:tav tm="100000">
                                          <p:val>
                                            <p:strVal val="#ppt_x"/>
                                          </p:val>
                                        </p:tav>
                                      </p:tavLst>
                                    </p:anim>
                                    <p:anim calcmode="lin" valueType="num">
                                      <p:cBhvr>
                                        <p:cTn id="123" dur="1000" fill="hold"/>
                                        <p:tgtEl>
                                          <p:spTgt spid="2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1000" fill="hold"/>
                                        <p:tgtEl>
                                          <p:spTgt spid="28"/>
                                        </p:tgtEl>
                                        <p:attrNameLst>
                                          <p:attrName>ppt_y</p:attrName>
                                        </p:attrNameLst>
                                      </p:cBhvr>
                                      <p:tavLst>
                                        <p:tav tm="0">
                                          <p:val>
                                            <p:strVal val="#ppt_y-.1"/>
                                          </p:val>
                                        </p:tav>
                                        <p:tav tm="100000">
                                          <p:val>
                                            <p:strVal val="#ppt_y"/>
                                          </p:val>
                                        </p:tav>
                                      </p:tavLst>
                                    </p:anim>
                                  </p:childTnLst>
                                </p:cTn>
                              </p:par>
                            </p:childTnLst>
                          </p:cTn>
                        </p:par>
                        <p:par>
                          <p:cTn id="129" fill="hold">
                            <p:stCondLst>
                              <p:cond delay="2000"/>
                            </p:stCondLst>
                            <p:childTnLst>
                              <p:par>
                                <p:cTn id="130" presetID="22" presetClass="entr" presetSubtype="4" fill="hold" grpId="0" nodeType="after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wipe(down)">
                                      <p:cBhvr>
                                        <p:cTn id="1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 grpId="0" animBg="1"/>
      <p:bldP spid="6" grpId="0"/>
      <p:bldP spid="7" grpId="0"/>
      <p:bldP spid="10" grpId="0" animBg="1"/>
      <p:bldP spid="11" grpId="0" animBg="1"/>
      <p:bldP spid="12" grpId="0"/>
      <p:bldP spid="13" grpId="0"/>
      <p:bldP spid="14" grpId="0"/>
      <p:bldP spid="15" grpId="0" animBg="1"/>
      <p:bldP spid="16" grpId="0" animBg="1"/>
      <p:bldP spid="17" grpId="0"/>
      <p:bldP spid="18" grpId="0"/>
      <p:bldP spid="19" grpId="0"/>
      <p:bldP spid="20" grpId="0" animBg="1"/>
      <p:bldP spid="21" grpId="0" animBg="1"/>
      <p:bldP spid="22" grpId="0"/>
      <p:bldP spid="23" grpId="0"/>
      <p:bldP spid="24" grpId="0"/>
      <p:bldP spid="25" grpId="0" animBg="1"/>
      <p:bldP spid="26" grpId="0" animBg="1"/>
      <p:bldP spid="27" grpId="0"/>
      <p:bldP spid="28" grpId="0"/>
      <p:bldP spid="29" grpId="0"/>
      <p:bldP spid="30" grpId="0"/>
      <p:bldP spid="31" grpId="0" animBg="1"/>
      <p:bldP spid="3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309660" y="2099883"/>
            <a:ext cx="1476000" cy="1476000"/>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3" name="Oval 12"/>
          <p:cNvSpPr/>
          <p:nvPr/>
        </p:nvSpPr>
        <p:spPr>
          <a:xfrm>
            <a:off x="2958082" y="4229939"/>
            <a:ext cx="1476000" cy="1476000"/>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8" name="Oval 17"/>
          <p:cNvSpPr/>
          <p:nvPr/>
        </p:nvSpPr>
        <p:spPr>
          <a:xfrm>
            <a:off x="5716232" y="2099883"/>
            <a:ext cx="1476000" cy="1476000"/>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23" name="Oval 22"/>
          <p:cNvSpPr/>
          <p:nvPr/>
        </p:nvSpPr>
        <p:spPr>
          <a:xfrm>
            <a:off x="7622231" y="4229939"/>
            <a:ext cx="1476000" cy="1476000"/>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7" name="Oval 6"/>
          <p:cNvSpPr/>
          <p:nvPr/>
        </p:nvSpPr>
        <p:spPr>
          <a:xfrm>
            <a:off x="1430079" y="2193408"/>
            <a:ext cx="1254642" cy="1254642"/>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75000"/>
                    <a:lumOff val="25000"/>
                  </a:schemeClr>
                </a:solidFill>
                <a:latin typeface="+mn-ea"/>
                <a:sym typeface="+mn-lt"/>
              </a:rPr>
              <a:t>输入</a:t>
            </a:r>
            <a:endParaRPr lang="en-US" altLang="zh-CN" dirty="0">
              <a:solidFill>
                <a:schemeClr val="tx1">
                  <a:lumMod val="75000"/>
                  <a:lumOff val="25000"/>
                </a:schemeClr>
              </a:solidFill>
              <a:latin typeface="+mn-ea"/>
              <a:sym typeface="+mn-lt"/>
            </a:endParaRPr>
          </a:p>
          <a:p>
            <a:pPr algn="ctr"/>
            <a:r>
              <a:rPr lang="zh-CN" altLang="en-US" dirty="0">
                <a:solidFill>
                  <a:schemeClr val="tx1">
                    <a:lumMod val="75000"/>
                    <a:lumOff val="25000"/>
                  </a:schemeClr>
                </a:solidFill>
                <a:latin typeface="+mn-ea"/>
                <a:sym typeface="+mn-lt"/>
              </a:rPr>
              <a:t>标题</a:t>
            </a:r>
            <a:endParaRPr lang="en-US" altLang="zh-CN" dirty="0">
              <a:solidFill>
                <a:schemeClr val="tx1">
                  <a:lumMod val="75000"/>
                  <a:lumOff val="25000"/>
                </a:schemeClr>
              </a:solidFill>
              <a:latin typeface="+mn-ea"/>
              <a:sym typeface="+mn-lt"/>
            </a:endParaRPr>
          </a:p>
        </p:txBody>
      </p:sp>
      <p:sp>
        <p:nvSpPr>
          <p:cNvPr id="9" name="Oval 8"/>
          <p:cNvSpPr/>
          <p:nvPr/>
        </p:nvSpPr>
        <p:spPr>
          <a:xfrm>
            <a:off x="2190308" y="3254006"/>
            <a:ext cx="388088" cy="388088"/>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latin typeface="+mn-ea"/>
                <a:sym typeface="+mn-lt"/>
              </a:rPr>
              <a:t>1</a:t>
            </a:r>
          </a:p>
        </p:txBody>
      </p:sp>
      <p:sp>
        <p:nvSpPr>
          <p:cNvPr id="10" name="TextBox 9"/>
          <p:cNvSpPr txBox="1"/>
          <p:nvPr/>
        </p:nvSpPr>
        <p:spPr>
          <a:xfrm>
            <a:off x="2673714" y="3309550"/>
            <a:ext cx="902811" cy="307777"/>
          </a:xfrm>
          <a:prstGeom prst="rect">
            <a:avLst/>
          </a:prstGeom>
          <a:noFill/>
        </p:spPr>
        <p:txBody>
          <a:bodyPr wrap="none" rtlCol="0">
            <a:spAutoFit/>
          </a:bodyPr>
          <a:lstStyle/>
          <a:p>
            <a:r>
              <a:rPr lang="zh-CN" altLang="en-US" sz="1400" b="1" dirty="0" smtClean="0">
                <a:solidFill>
                  <a:schemeClr val="tx1">
                    <a:lumMod val="75000"/>
                    <a:lumOff val="25000"/>
                  </a:schemeClr>
                </a:solidFill>
                <a:latin typeface="+mn-ea"/>
                <a:cs typeface="+mn-ea"/>
                <a:sym typeface="+mn-lt"/>
              </a:rPr>
              <a:t>输入标题</a:t>
            </a:r>
            <a:endParaRPr lang="en-US" sz="1400" b="1" dirty="0">
              <a:solidFill>
                <a:schemeClr val="tx1">
                  <a:lumMod val="75000"/>
                  <a:lumOff val="25000"/>
                </a:schemeClr>
              </a:solidFill>
              <a:latin typeface="+mn-ea"/>
              <a:cs typeface="+mn-ea"/>
              <a:sym typeface="+mn-lt"/>
            </a:endParaRPr>
          </a:p>
        </p:txBody>
      </p:sp>
      <p:sp>
        <p:nvSpPr>
          <p:cNvPr id="11" name="TextBox 10"/>
          <p:cNvSpPr txBox="1"/>
          <p:nvPr/>
        </p:nvSpPr>
        <p:spPr>
          <a:xfrm>
            <a:off x="2930659" y="2576629"/>
            <a:ext cx="2368393" cy="738664"/>
          </a:xfrm>
          <a:prstGeom prst="rect">
            <a:avLst/>
          </a:prstGeom>
          <a:noFill/>
        </p:spPr>
        <p:txBody>
          <a:bodyPr wrap="square" rtlCol="0">
            <a:spAutoFit/>
          </a:bodyPr>
          <a:lstStyle/>
          <a:p>
            <a:pPr>
              <a:lnSpc>
                <a:spcPct val="150000"/>
              </a:lnSpc>
            </a:pPr>
            <a:r>
              <a:rPr lang="zh-CN" altLang="en-US" sz="1400" dirty="0" smtClean="0">
                <a:solidFill>
                  <a:schemeClr val="tx1">
                    <a:lumMod val="75000"/>
                    <a:lumOff val="25000"/>
                  </a:schemeClr>
                </a:solidFill>
                <a:latin typeface="+mn-ea"/>
                <a:cs typeface="+mn-ea"/>
                <a:sym typeface="+mn-lt"/>
              </a:rPr>
              <a:t>点击输入具体内容，根据个人需求更改格式，动画不变</a:t>
            </a:r>
            <a:r>
              <a:rPr lang="en-US" altLang="zh-CN" sz="1400" dirty="0" smtClean="0">
                <a:solidFill>
                  <a:schemeClr val="tx1">
                    <a:lumMod val="75000"/>
                    <a:lumOff val="25000"/>
                  </a:schemeClr>
                </a:solidFill>
                <a:latin typeface="+mn-ea"/>
                <a:cs typeface="+mn-ea"/>
                <a:sym typeface="+mn-lt"/>
              </a:rPr>
              <a:t>.</a:t>
            </a:r>
            <a:endParaRPr lang="en-US" sz="1400" dirty="0" smtClean="0">
              <a:solidFill>
                <a:schemeClr val="tx1">
                  <a:lumMod val="75000"/>
                  <a:lumOff val="25000"/>
                </a:schemeClr>
              </a:solidFill>
              <a:latin typeface="+mn-ea"/>
              <a:cs typeface="+mn-ea"/>
              <a:sym typeface="+mn-lt"/>
            </a:endParaRPr>
          </a:p>
        </p:txBody>
      </p:sp>
      <p:sp>
        <p:nvSpPr>
          <p:cNvPr id="12" name="Oval 11"/>
          <p:cNvSpPr/>
          <p:nvPr/>
        </p:nvSpPr>
        <p:spPr>
          <a:xfrm>
            <a:off x="3078501" y="4323464"/>
            <a:ext cx="1254642" cy="1254642"/>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75000"/>
                    <a:lumOff val="25000"/>
                  </a:schemeClr>
                </a:solidFill>
                <a:latin typeface="+mn-ea"/>
                <a:sym typeface="+mn-lt"/>
              </a:rPr>
              <a:t>输入</a:t>
            </a:r>
            <a:endParaRPr lang="en-US" altLang="zh-CN" dirty="0">
              <a:solidFill>
                <a:schemeClr val="tx1">
                  <a:lumMod val="75000"/>
                  <a:lumOff val="25000"/>
                </a:schemeClr>
              </a:solidFill>
              <a:latin typeface="+mn-ea"/>
              <a:sym typeface="+mn-lt"/>
            </a:endParaRPr>
          </a:p>
          <a:p>
            <a:pPr algn="ctr"/>
            <a:r>
              <a:rPr lang="zh-CN" altLang="en-US" dirty="0">
                <a:solidFill>
                  <a:schemeClr val="tx1">
                    <a:lumMod val="75000"/>
                    <a:lumOff val="25000"/>
                  </a:schemeClr>
                </a:solidFill>
                <a:latin typeface="+mn-ea"/>
                <a:sym typeface="+mn-lt"/>
              </a:rPr>
              <a:t>标题</a:t>
            </a:r>
            <a:endParaRPr lang="en-US" altLang="zh-CN" dirty="0">
              <a:solidFill>
                <a:schemeClr val="tx1">
                  <a:lumMod val="75000"/>
                  <a:lumOff val="25000"/>
                </a:schemeClr>
              </a:solidFill>
              <a:latin typeface="+mn-ea"/>
              <a:sym typeface="+mn-lt"/>
            </a:endParaRPr>
          </a:p>
        </p:txBody>
      </p:sp>
      <p:sp>
        <p:nvSpPr>
          <p:cNvPr id="14" name="Oval 13"/>
          <p:cNvSpPr/>
          <p:nvPr/>
        </p:nvSpPr>
        <p:spPr>
          <a:xfrm>
            <a:off x="3838730" y="5384062"/>
            <a:ext cx="388088" cy="388088"/>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latin typeface="+mn-ea"/>
                <a:sym typeface="+mn-lt"/>
              </a:rPr>
              <a:t>3</a:t>
            </a:r>
          </a:p>
        </p:txBody>
      </p:sp>
      <p:sp>
        <p:nvSpPr>
          <p:cNvPr id="15" name="TextBox 14"/>
          <p:cNvSpPr txBox="1"/>
          <p:nvPr/>
        </p:nvSpPr>
        <p:spPr>
          <a:xfrm>
            <a:off x="4322136" y="5439606"/>
            <a:ext cx="902811" cy="307777"/>
          </a:xfrm>
          <a:prstGeom prst="rect">
            <a:avLst/>
          </a:prstGeom>
          <a:noFill/>
        </p:spPr>
        <p:txBody>
          <a:bodyPr wrap="none" rtlCol="0">
            <a:spAutoFit/>
          </a:bodyPr>
          <a:lstStyle/>
          <a:p>
            <a:r>
              <a:rPr lang="zh-CN" altLang="en-US" sz="1400" b="1" dirty="0" smtClean="0">
                <a:solidFill>
                  <a:schemeClr val="tx1">
                    <a:lumMod val="75000"/>
                    <a:lumOff val="25000"/>
                  </a:schemeClr>
                </a:solidFill>
                <a:latin typeface="+mn-ea"/>
                <a:cs typeface="+mn-ea"/>
                <a:sym typeface="+mn-lt"/>
              </a:rPr>
              <a:t>输入标题</a:t>
            </a:r>
            <a:endParaRPr lang="en-US" sz="1400" b="1" dirty="0">
              <a:solidFill>
                <a:schemeClr val="tx1">
                  <a:lumMod val="75000"/>
                  <a:lumOff val="25000"/>
                </a:schemeClr>
              </a:solidFill>
              <a:latin typeface="+mn-ea"/>
              <a:cs typeface="+mn-ea"/>
              <a:sym typeface="+mn-lt"/>
            </a:endParaRPr>
          </a:p>
        </p:txBody>
      </p:sp>
      <p:sp>
        <p:nvSpPr>
          <p:cNvPr id="16" name="TextBox 15"/>
          <p:cNvSpPr txBox="1"/>
          <p:nvPr/>
        </p:nvSpPr>
        <p:spPr>
          <a:xfrm>
            <a:off x="4579081" y="4706685"/>
            <a:ext cx="2368393" cy="738664"/>
          </a:xfrm>
          <a:prstGeom prst="rect">
            <a:avLst/>
          </a:prstGeom>
          <a:noFill/>
        </p:spPr>
        <p:txBody>
          <a:bodyPr wrap="square" rtlCol="0">
            <a:spAutoFit/>
          </a:bodyPr>
          <a:lstStyle/>
          <a:p>
            <a:pPr>
              <a:lnSpc>
                <a:spcPct val="150000"/>
              </a:lnSpc>
            </a:pPr>
            <a:r>
              <a:rPr lang="zh-CN" altLang="en-US" sz="1400" dirty="0" smtClean="0">
                <a:solidFill>
                  <a:schemeClr val="tx1">
                    <a:lumMod val="75000"/>
                    <a:lumOff val="25000"/>
                  </a:schemeClr>
                </a:solidFill>
                <a:latin typeface="+mn-ea"/>
                <a:cs typeface="+mn-ea"/>
                <a:sym typeface="+mn-lt"/>
              </a:rPr>
              <a:t>点击输入具体内容，根据个人需求更改格式，动画不变</a:t>
            </a:r>
            <a:r>
              <a:rPr lang="en-US" altLang="zh-CN" sz="1400" dirty="0" smtClean="0">
                <a:solidFill>
                  <a:schemeClr val="tx1">
                    <a:lumMod val="75000"/>
                    <a:lumOff val="25000"/>
                  </a:schemeClr>
                </a:solidFill>
                <a:latin typeface="+mn-ea"/>
                <a:cs typeface="+mn-ea"/>
                <a:sym typeface="+mn-lt"/>
              </a:rPr>
              <a:t>.</a:t>
            </a:r>
            <a:endParaRPr lang="en-US" sz="1400" dirty="0" smtClean="0">
              <a:solidFill>
                <a:schemeClr val="tx1">
                  <a:lumMod val="75000"/>
                  <a:lumOff val="25000"/>
                </a:schemeClr>
              </a:solidFill>
              <a:latin typeface="+mn-ea"/>
              <a:cs typeface="+mn-ea"/>
              <a:sym typeface="+mn-lt"/>
            </a:endParaRPr>
          </a:p>
        </p:txBody>
      </p:sp>
      <p:sp>
        <p:nvSpPr>
          <p:cNvPr id="17" name="Oval 16"/>
          <p:cNvSpPr/>
          <p:nvPr/>
        </p:nvSpPr>
        <p:spPr>
          <a:xfrm>
            <a:off x="5836651" y="2193408"/>
            <a:ext cx="1254642" cy="1254642"/>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75000"/>
                    <a:lumOff val="25000"/>
                  </a:schemeClr>
                </a:solidFill>
                <a:latin typeface="+mn-ea"/>
                <a:sym typeface="+mn-lt"/>
              </a:rPr>
              <a:t>输入</a:t>
            </a:r>
            <a:endParaRPr lang="en-US" altLang="zh-CN" dirty="0">
              <a:solidFill>
                <a:schemeClr val="tx1">
                  <a:lumMod val="75000"/>
                  <a:lumOff val="25000"/>
                </a:schemeClr>
              </a:solidFill>
              <a:latin typeface="+mn-ea"/>
              <a:sym typeface="+mn-lt"/>
            </a:endParaRPr>
          </a:p>
          <a:p>
            <a:pPr algn="ctr"/>
            <a:r>
              <a:rPr lang="zh-CN" altLang="en-US" dirty="0">
                <a:solidFill>
                  <a:schemeClr val="tx1">
                    <a:lumMod val="75000"/>
                    <a:lumOff val="25000"/>
                  </a:schemeClr>
                </a:solidFill>
                <a:latin typeface="+mn-ea"/>
                <a:sym typeface="+mn-lt"/>
              </a:rPr>
              <a:t>标题</a:t>
            </a:r>
            <a:endParaRPr lang="en-US" altLang="zh-CN" dirty="0">
              <a:solidFill>
                <a:schemeClr val="tx1">
                  <a:lumMod val="75000"/>
                  <a:lumOff val="25000"/>
                </a:schemeClr>
              </a:solidFill>
              <a:latin typeface="+mn-ea"/>
              <a:sym typeface="+mn-lt"/>
            </a:endParaRPr>
          </a:p>
        </p:txBody>
      </p:sp>
      <p:sp>
        <p:nvSpPr>
          <p:cNvPr id="19" name="Oval 18"/>
          <p:cNvSpPr/>
          <p:nvPr/>
        </p:nvSpPr>
        <p:spPr>
          <a:xfrm>
            <a:off x="6596880" y="3254006"/>
            <a:ext cx="388088" cy="388088"/>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75000"/>
                    <a:lumOff val="25000"/>
                  </a:schemeClr>
                </a:solidFill>
                <a:latin typeface="+mn-ea"/>
                <a:sym typeface="+mn-lt"/>
              </a:rPr>
              <a:t>2</a:t>
            </a:r>
          </a:p>
        </p:txBody>
      </p:sp>
      <p:sp>
        <p:nvSpPr>
          <p:cNvPr id="20" name="TextBox 19"/>
          <p:cNvSpPr txBox="1"/>
          <p:nvPr/>
        </p:nvSpPr>
        <p:spPr>
          <a:xfrm>
            <a:off x="7080286" y="3309550"/>
            <a:ext cx="902811" cy="307777"/>
          </a:xfrm>
          <a:prstGeom prst="rect">
            <a:avLst/>
          </a:prstGeom>
          <a:noFill/>
        </p:spPr>
        <p:txBody>
          <a:bodyPr wrap="none" rtlCol="0">
            <a:spAutoFit/>
          </a:bodyPr>
          <a:lstStyle/>
          <a:p>
            <a:r>
              <a:rPr lang="zh-CN" altLang="en-US" sz="1400" b="1" dirty="0" smtClean="0">
                <a:solidFill>
                  <a:schemeClr val="tx1">
                    <a:lumMod val="75000"/>
                    <a:lumOff val="25000"/>
                  </a:schemeClr>
                </a:solidFill>
                <a:latin typeface="+mn-ea"/>
                <a:cs typeface="+mn-ea"/>
                <a:sym typeface="+mn-lt"/>
              </a:rPr>
              <a:t>输入标题</a:t>
            </a:r>
            <a:endParaRPr lang="en-US" sz="1400" b="1" dirty="0">
              <a:solidFill>
                <a:schemeClr val="tx1">
                  <a:lumMod val="75000"/>
                  <a:lumOff val="25000"/>
                </a:schemeClr>
              </a:solidFill>
              <a:latin typeface="+mn-ea"/>
              <a:cs typeface="+mn-ea"/>
              <a:sym typeface="+mn-lt"/>
            </a:endParaRPr>
          </a:p>
        </p:txBody>
      </p:sp>
      <p:sp>
        <p:nvSpPr>
          <p:cNvPr id="21" name="TextBox 20"/>
          <p:cNvSpPr txBox="1"/>
          <p:nvPr/>
        </p:nvSpPr>
        <p:spPr>
          <a:xfrm>
            <a:off x="7338152" y="2566198"/>
            <a:ext cx="2368393" cy="738664"/>
          </a:xfrm>
          <a:prstGeom prst="rect">
            <a:avLst/>
          </a:prstGeom>
          <a:noFill/>
        </p:spPr>
        <p:txBody>
          <a:bodyPr wrap="square" rtlCol="0">
            <a:spAutoFit/>
          </a:bodyPr>
          <a:lstStyle/>
          <a:p>
            <a:pPr>
              <a:lnSpc>
                <a:spcPct val="150000"/>
              </a:lnSpc>
            </a:pPr>
            <a:r>
              <a:rPr lang="zh-CN" altLang="en-US" sz="1400" dirty="0" smtClean="0">
                <a:solidFill>
                  <a:schemeClr val="tx1">
                    <a:lumMod val="75000"/>
                    <a:lumOff val="25000"/>
                  </a:schemeClr>
                </a:solidFill>
                <a:latin typeface="+mn-ea"/>
                <a:cs typeface="+mn-ea"/>
                <a:sym typeface="+mn-lt"/>
              </a:rPr>
              <a:t>点击输入具体内容，根据个人需求更改格式，动画不变</a:t>
            </a:r>
            <a:r>
              <a:rPr lang="en-US" altLang="zh-CN" sz="1400" dirty="0" smtClean="0">
                <a:solidFill>
                  <a:schemeClr val="tx1">
                    <a:lumMod val="75000"/>
                    <a:lumOff val="25000"/>
                  </a:schemeClr>
                </a:solidFill>
                <a:latin typeface="+mn-ea"/>
                <a:cs typeface="+mn-ea"/>
                <a:sym typeface="+mn-lt"/>
              </a:rPr>
              <a:t>.</a:t>
            </a:r>
            <a:endParaRPr lang="en-US" sz="1400" dirty="0" smtClean="0">
              <a:solidFill>
                <a:schemeClr val="tx1">
                  <a:lumMod val="75000"/>
                  <a:lumOff val="25000"/>
                </a:schemeClr>
              </a:solidFill>
              <a:latin typeface="+mn-ea"/>
              <a:cs typeface="+mn-ea"/>
              <a:sym typeface="+mn-lt"/>
            </a:endParaRPr>
          </a:p>
        </p:txBody>
      </p:sp>
      <p:sp>
        <p:nvSpPr>
          <p:cNvPr id="22" name="Oval 21"/>
          <p:cNvSpPr/>
          <p:nvPr/>
        </p:nvSpPr>
        <p:spPr>
          <a:xfrm>
            <a:off x="7742650" y="4323464"/>
            <a:ext cx="1254642" cy="1254642"/>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75000"/>
                    <a:lumOff val="25000"/>
                  </a:schemeClr>
                </a:solidFill>
                <a:latin typeface="+mn-ea"/>
                <a:sym typeface="+mn-lt"/>
              </a:rPr>
              <a:t>输入</a:t>
            </a:r>
            <a:endParaRPr lang="en-US" altLang="zh-CN" dirty="0">
              <a:solidFill>
                <a:schemeClr val="tx1">
                  <a:lumMod val="75000"/>
                  <a:lumOff val="25000"/>
                </a:schemeClr>
              </a:solidFill>
              <a:latin typeface="+mn-ea"/>
              <a:sym typeface="+mn-lt"/>
            </a:endParaRPr>
          </a:p>
          <a:p>
            <a:pPr algn="ctr"/>
            <a:r>
              <a:rPr lang="zh-CN" altLang="en-US" dirty="0">
                <a:solidFill>
                  <a:schemeClr val="tx1">
                    <a:lumMod val="75000"/>
                    <a:lumOff val="25000"/>
                  </a:schemeClr>
                </a:solidFill>
                <a:latin typeface="+mn-ea"/>
                <a:sym typeface="+mn-lt"/>
              </a:rPr>
              <a:t>标题</a:t>
            </a:r>
            <a:endParaRPr lang="en-US" altLang="zh-CN" dirty="0">
              <a:solidFill>
                <a:schemeClr val="tx1">
                  <a:lumMod val="75000"/>
                  <a:lumOff val="25000"/>
                </a:schemeClr>
              </a:solidFill>
              <a:latin typeface="+mn-ea"/>
              <a:sym typeface="+mn-lt"/>
            </a:endParaRPr>
          </a:p>
        </p:txBody>
      </p:sp>
      <p:sp>
        <p:nvSpPr>
          <p:cNvPr id="24" name="Oval 23"/>
          <p:cNvSpPr/>
          <p:nvPr/>
        </p:nvSpPr>
        <p:spPr>
          <a:xfrm>
            <a:off x="8502879" y="5384062"/>
            <a:ext cx="388088" cy="388088"/>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latin typeface="+mn-ea"/>
                <a:sym typeface="+mn-lt"/>
              </a:rPr>
              <a:t>4</a:t>
            </a:r>
          </a:p>
        </p:txBody>
      </p:sp>
      <p:sp>
        <p:nvSpPr>
          <p:cNvPr id="25" name="TextBox 24"/>
          <p:cNvSpPr txBox="1"/>
          <p:nvPr/>
        </p:nvSpPr>
        <p:spPr>
          <a:xfrm>
            <a:off x="8986285" y="5439606"/>
            <a:ext cx="902811" cy="307777"/>
          </a:xfrm>
          <a:prstGeom prst="rect">
            <a:avLst/>
          </a:prstGeom>
          <a:noFill/>
        </p:spPr>
        <p:txBody>
          <a:bodyPr wrap="none" rtlCol="0">
            <a:spAutoFit/>
          </a:bodyPr>
          <a:lstStyle/>
          <a:p>
            <a:r>
              <a:rPr lang="zh-CN" altLang="en-US" sz="1400" b="1" dirty="0" smtClean="0">
                <a:solidFill>
                  <a:schemeClr val="tx1">
                    <a:lumMod val="75000"/>
                    <a:lumOff val="25000"/>
                  </a:schemeClr>
                </a:solidFill>
                <a:latin typeface="+mn-ea"/>
                <a:cs typeface="+mn-ea"/>
                <a:sym typeface="+mn-lt"/>
              </a:rPr>
              <a:t>输入标题</a:t>
            </a:r>
            <a:endParaRPr lang="en-US" sz="1400" b="1" dirty="0">
              <a:solidFill>
                <a:schemeClr val="tx1">
                  <a:lumMod val="75000"/>
                  <a:lumOff val="25000"/>
                </a:schemeClr>
              </a:solidFill>
              <a:latin typeface="+mn-ea"/>
              <a:cs typeface="+mn-ea"/>
              <a:sym typeface="+mn-lt"/>
            </a:endParaRPr>
          </a:p>
        </p:txBody>
      </p:sp>
      <p:sp>
        <p:nvSpPr>
          <p:cNvPr id="26" name="TextBox 25"/>
          <p:cNvSpPr txBox="1"/>
          <p:nvPr/>
        </p:nvSpPr>
        <p:spPr>
          <a:xfrm>
            <a:off x="9208058" y="4340170"/>
            <a:ext cx="2068099" cy="1061829"/>
          </a:xfrm>
          <a:prstGeom prst="rect">
            <a:avLst/>
          </a:prstGeom>
          <a:noFill/>
        </p:spPr>
        <p:txBody>
          <a:bodyPr wrap="square" rtlCol="0">
            <a:spAutoFit/>
          </a:bodyPr>
          <a:lstStyle/>
          <a:p>
            <a:pPr>
              <a:lnSpc>
                <a:spcPct val="150000"/>
              </a:lnSpc>
            </a:pPr>
            <a:r>
              <a:rPr lang="zh-CN" altLang="en-US" sz="1400" dirty="0" smtClean="0">
                <a:solidFill>
                  <a:schemeClr val="tx1">
                    <a:lumMod val="75000"/>
                    <a:lumOff val="25000"/>
                  </a:schemeClr>
                </a:solidFill>
                <a:latin typeface="+mn-ea"/>
                <a:cs typeface="+mn-ea"/>
                <a:sym typeface="+mn-lt"/>
              </a:rPr>
              <a:t>点击输入具体内容，根据个人需求更改格式，动画不变</a:t>
            </a:r>
            <a:r>
              <a:rPr lang="en-US" altLang="zh-CN" sz="1400" dirty="0" smtClean="0">
                <a:solidFill>
                  <a:schemeClr val="tx1">
                    <a:lumMod val="75000"/>
                    <a:lumOff val="25000"/>
                  </a:schemeClr>
                </a:solidFill>
                <a:latin typeface="+mn-ea"/>
                <a:cs typeface="+mn-ea"/>
                <a:sym typeface="+mn-lt"/>
              </a:rPr>
              <a:t>.</a:t>
            </a:r>
            <a:endParaRPr lang="en-US" sz="1400" dirty="0" smtClean="0">
              <a:solidFill>
                <a:schemeClr val="tx1">
                  <a:lumMod val="75000"/>
                  <a:lumOff val="25000"/>
                </a:schemeClr>
              </a:solidFill>
              <a:latin typeface="+mn-ea"/>
              <a:cs typeface="+mn-ea"/>
              <a:sym typeface="+mn-lt"/>
            </a:endParaRPr>
          </a:p>
        </p:txBody>
      </p:sp>
      <p:cxnSp>
        <p:nvCxnSpPr>
          <p:cNvPr id="27" name="Straight Arrow Connector 26"/>
          <p:cNvCxnSpPr>
            <a:stCxn id="9" idx="5"/>
            <a:endCxn id="13" idx="1"/>
          </p:cNvCxnSpPr>
          <p:nvPr/>
        </p:nvCxnSpPr>
        <p:spPr>
          <a:xfrm>
            <a:off x="2521562" y="3585260"/>
            <a:ext cx="652675" cy="860834"/>
          </a:xfrm>
          <a:prstGeom prst="straightConnector1">
            <a:avLst/>
          </a:prstGeom>
          <a:ln>
            <a:solidFill>
              <a:srgbClr val="7F8C8D"/>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3" idx="7"/>
            <a:endCxn id="18" idx="3"/>
          </p:cNvCxnSpPr>
          <p:nvPr/>
        </p:nvCxnSpPr>
        <p:spPr>
          <a:xfrm flipV="1">
            <a:off x="4217927" y="3359728"/>
            <a:ext cx="1714460" cy="1086366"/>
          </a:xfrm>
          <a:prstGeom prst="straightConnector1">
            <a:avLst/>
          </a:prstGeom>
          <a:ln>
            <a:solidFill>
              <a:srgbClr val="7F8C8D"/>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9" idx="5"/>
            <a:endCxn id="23" idx="1"/>
          </p:cNvCxnSpPr>
          <p:nvPr/>
        </p:nvCxnSpPr>
        <p:spPr>
          <a:xfrm>
            <a:off x="6928134" y="3585260"/>
            <a:ext cx="910252" cy="860834"/>
          </a:xfrm>
          <a:prstGeom prst="straightConnector1">
            <a:avLst/>
          </a:prstGeom>
          <a:ln>
            <a:solidFill>
              <a:srgbClr val="7F8C8D"/>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文本占位符 1"/>
          <p:cNvSpPr>
            <a:spLocks noGrp="1"/>
          </p:cNvSpPr>
          <p:nvPr>
            <p:ph type="body" sz="quarter" idx="10"/>
          </p:nvPr>
        </p:nvSpPr>
        <p:spPr/>
        <p:txBody>
          <a:bodyPr/>
          <a:lstStyle/>
          <a:p>
            <a:r>
              <a:rPr lang="zh-CN" altLang="en-US" dirty="0"/>
              <a:t>点击输入标题内容</a:t>
            </a:r>
          </a:p>
        </p:txBody>
      </p:sp>
    </p:spTree>
  </p:cSld>
  <p:clrMapOvr>
    <a:masterClrMapping/>
  </p:clrMapOvr>
  <p:transition spd="slow" advClick="0" advTm="1000">
    <p:comb/>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fill="hold" grpId="0" nodeType="click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1"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750"/>
                                            <p:tgtEl>
                                              <p:spTgt spid="8"/>
                                            </p:tgtEl>
                                          </p:cBhvr>
                                        </p:animEffect>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500"/>
                                </p:stCondLst>
                                <p:childTnLst>
                                  <p:par>
                                    <p:cTn id="20" presetID="50" presetClass="entr" presetSubtype="0" decel="10000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3"/>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childTnLst>
                              </p:cTn>
                            </p:par>
                            <p:par>
                              <p:cTn id="25" fill="hold">
                                <p:stCondLst>
                                  <p:cond delay="3500"/>
                                </p:stCondLst>
                                <p:childTnLst>
                                  <p:par>
                                    <p:cTn id="26" presetID="22" presetClass="entr" presetSubtype="1"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up)">
                                          <p:cBhvr>
                                            <p:cTn id="33" dur="500"/>
                                            <p:tgtEl>
                                              <p:spTgt spid="27"/>
                                            </p:tgtEl>
                                          </p:cBhvr>
                                        </p:animEffect>
                                      </p:childTnLst>
                                    </p:cTn>
                                  </p:par>
                                </p:childTnLst>
                              </p:cTn>
                            </p:par>
                            <p:par>
                              <p:cTn id="34" fill="hold">
                                <p:stCondLst>
                                  <p:cond delay="500"/>
                                </p:stCondLst>
                                <p:childTnLst>
                                  <p:par>
                                    <p:cTn id="35" presetID="2" presetClass="entr" presetSubtype="2" accel="50000" fill="hold" grpId="0" nodeType="afterEffect" p14:presetBounceEnd="50000">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14:bounceEnd="50000">
                                          <p:cBhvr additive="base">
                                            <p:cTn id="37" dur="1000" fill="hold"/>
                                            <p:tgtEl>
                                              <p:spTgt spid="17"/>
                                            </p:tgtEl>
                                            <p:attrNameLst>
                                              <p:attrName>ppt_x</p:attrName>
                                            </p:attrNameLst>
                                          </p:cBhvr>
                                          <p:tavLst>
                                            <p:tav tm="0">
                                              <p:val>
                                                <p:strVal val="1+#ppt_w/2"/>
                                              </p:val>
                                            </p:tav>
                                            <p:tav tm="100000">
                                              <p:val>
                                                <p:strVal val="#ppt_x"/>
                                              </p:val>
                                            </p:tav>
                                          </p:tavLst>
                                        </p:anim>
                                        <p:anim calcmode="lin" valueType="num" p14:bounceEnd="50000">
                                          <p:cBhvr additive="base">
                                            <p:cTn id="38" dur="1000" fill="hold"/>
                                            <p:tgtEl>
                                              <p:spTgt spid="17"/>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21" presetClass="entr" presetSubtype="1"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heel(1)">
                                          <p:cBhvr>
                                            <p:cTn id="42" dur="750"/>
                                            <p:tgtEl>
                                              <p:spTgt spid="13"/>
                                            </p:tgtEl>
                                          </p:cBhvr>
                                        </p:animEffect>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ppt_w</p:attrName>
                                            </p:attrNameLst>
                                          </p:cBhvr>
                                          <p:tavLst>
                                            <p:tav tm="0">
                                              <p:val>
                                                <p:strVal val="#ppt_w+.3"/>
                                              </p:val>
                                            </p:tav>
                                            <p:tav tm="100000">
                                              <p:val>
                                                <p:strVal val="#ppt_w"/>
                                              </p:val>
                                            </p:tav>
                                          </p:tavLst>
                                        </p:anim>
                                        <p:anim calcmode="lin" valueType="num">
                                          <p:cBhvr>
                                            <p:cTn id="53" dur="1000" fill="hold"/>
                                            <p:tgtEl>
                                              <p:spTgt spid="15"/>
                                            </p:tgtEl>
                                            <p:attrNameLst>
                                              <p:attrName>ppt_h</p:attrName>
                                            </p:attrNameLst>
                                          </p:cBhvr>
                                          <p:tavLst>
                                            <p:tav tm="0">
                                              <p:val>
                                                <p:strVal val="#ppt_h"/>
                                              </p:val>
                                            </p:tav>
                                            <p:tav tm="100000">
                                              <p:val>
                                                <p:strVal val="#ppt_h"/>
                                              </p:val>
                                            </p:tav>
                                          </p:tavLst>
                                        </p:anim>
                                        <p:animEffect transition="in" filter="fade">
                                          <p:cBhvr>
                                            <p:cTn id="54" dur="1000"/>
                                            <p:tgtEl>
                                              <p:spTgt spid="15"/>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up)">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childTnLst>
                              </p:cTn>
                            </p:par>
                            <p:par>
                              <p:cTn id="64" fill="hold">
                                <p:stCondLst>
                                  <p:cond delay="500"/>
                                </p:stCondLst>
                                <p:childTnLst>
                                  <p:par>
                                    <p:cTn id="65" presetID="2" presetClass="entr" presetSubtype="2" accel="50000" fill="hold" grpId="0" nodeType="afterEffect" p14:presetBounceEnd="50000">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14:bounceEnd="50000">
                                          <p:cBhvr additive="base">
                                            <p:cTn id="67" dur="10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68" dur="1000" fill="hold"/>
                                            <p:tgtEl>
                                              <p:spTgt spid="12"/>
                                            </p:tgtEl>
                                            <p:attrNameLst>
                                              <p:attrName>ppt_y</p:attrName>
                                            </p:attrNameLst>
                                          </p:cBhvr>
                                          <p:tavLst>
                                            <p:tav tm="0">
                                              <p:val>
                                                <p:strVal val="#ppt_y"/>
                                              </p:val>
                                            </p:tav>
                                            <p:tav tm="100000">
                                              <p:val>
                                                <p:strVal val="#ppt_y"/>
                                              </p:val>
                                            </p:tav>
                                          </p:tavLst>
                                        </p:anim>
                                      </p:childTnLst>
                                    </p:cTn>
                                  </p:par>
                                </p:childTnLst>
                              </p:cTn>
                            </p:par>
                            <p:par>
                              <p:cTn id="69" fill="hold">
                                <p:stCondLst>
                                  <p:cond delay="1500"/>
                                </p:stCondLst>
                                <p:childTnLst>
                                  <p:par>
                                    <p:cTn id="70" presetID="21" presetClass="entr" presetSubtype="1"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heel(1)">
                                          <p:cBhvr>
                                            <p:cTn id="72" dur="750"/>
                                            <p:tgtEl>
                                              <p:spTgt spid="18"/>
                                            </p:tgtEl>
                                          </p:cBhvr>
                                        </p:animEffect>
                                      </p:childTnLst>
                                    </p:cTn>
                                  </p:par>
                                </p:childTnLst>
                              </p:cTn>
                            </p:par>
                            <p:par>
                              <p:cTn id="73" fill="hold">
                                <p:stCondLst>
                                  <p:cond delay="2500"/>
                                </p:stCondLst>
                                <p:childTnLst>
                                  <p:par>
                                    <p:cTn id="74" presetID="5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childTnLst>
                                    </p:cTn>
                                  </p:par>
                                </p:childTnLst>
                              </p:cTn>
                            </p:par>
                            <p:par>
                              <p:cTn id="79" fill="hold">
                                <p:stCondLst>
                                  <p:cond delay="3000"/>
                                </p:stCondLst>
                                <p:childTnLst>
                                  <p:par>
                                    <p:cTn id="80" presetID="50" presetClass="entr" presetSubtype="0" decel="100000"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1000" fill="hold"/>
                                            <p:tgtEl>
                                              <p:spTgt spid="20"/>
                                            </p:tgtEl>
                                            <p:attrNameLst>
                                              <p:attrName>ppt_w</p:attrName>
                                            </p:attrNameLst>
                                          </p:cBhvr>
                                          <p:tavLst>
                                            <p:tav tm="0">
                                              <p:val>
                                                <p:strVal val="#ppt_w+.3"/>
                                              </p:val>
                                            </p:tav>
                                            <p:tav tm="100000">
                                              <p:val>
                                                <p:strVal val="#ppt_w"/>
                                              </p:val>
                                            </p:tav>
                                          </p:tavLst>
                                        </p:anim>
                                        <p:anim calcmode="lin" valueType="num">
                                          <p:cBhvr>
                                            <p:cTn id="83" dur="1000" fill="hold"/>
                                            <p:tgtEl>
                                              <p:spTgt spid="20"/>
                                            </p:tgtEl>
                                            <p:attrNameLst>
                                              <p:attrName>ppt_h</p:attrName>
                                            </p:attrNameLst>
                                          </p:cBhvr>
                                          <p:tavLst>
                                            <p:tav tm="0">
                                              <p:val>
                                                <p:strVal val="#ppt_h"/>
                                              </p:val>
                                            </p:tav>
                                            <p:tav tm="100000">
                                              <p:val>
                                                <p:strVal val="#ppt_h"/>
                                              </p:val>
                                            </p:tav>
                                          </p:tavLst>
                                        </p:anim>
                                        <p:animEffect transition="in" filter="fade">
                                          <p:cBhvr>
                                            <p:cTn id="84" dur="1000"/>
                                            <p:tgtEl>
                                              <p:spTgt spid="20"/>
                                            </p:tgtEl>
                                          </p:cBhvr>
                                        </p:animEffect>
                                      </p:childTnLst>
                                    </p:cTn>
                                  </p:par>
                                </p:childTnLst>
                              </p:cTn>
                            </p:par>
                            <p:par>
                              <p:cTn id="85" fill="hold">
                                <p:stCondLst>
                                  <p:cond delay="4000"/>
                                </p:stCondLst>
                                <p:childTnLst>
                                  <p:par>
                                    <p:cTn id="86" presetID="22" presetClass="entr" presetSubtype="1"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wipe(up)">
                                          <p:cBhvr>
                                            <p:cTn id="88" dur="500"/>
                                            <p:tgtEl>
                                              <p:spTgt spid="2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up)">
                                          <p:cBhvr>
                                            <p:cTn id="93" dur="500"/>
                                            <p:tgtEl>
                                              <p:spTgt spid="29"/>
                                            </p:tgtEl>
                                          </p:cBhvr>
                                        </p:animEffect>
                                      </p:childTnLst>
                                    </p:cTn>
                                  </p:par>
                                </p:childTnLst>
                              </p:cTn>
                            </p:par>
                            <p:par>
                              <p:cTn id="94" fill="hold">
                                <p:stCondLst>
                                  <p:cond delay="500"/>
                                </p:stCondLst>
                                <p:childTnLst>
                                  <p:par>
                                    <p:cTn id="95" presetID="2" presetClass="entr" presetSubtype="2" accel="50000" fill="hold" grpId="0" nodeType="afterEffect" p14:presetBounceEnd="50000">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14:bounceEnd="50000">
                                          <p:cBhvr additive="base">
                                            <p:cTn id="97" dur="1000" fill="hold"/>
                                            <p:tgtEl>
                                              <p:spTgt spid="22"/>
                                            </p:tgtEl>
                                            <p:attrNameLst>
                                              <p:attrName>ppt_x</p:attrName>
                                            </p:attrNameLst>
                                          </p:cBhvr>
                                          <p:tavLst>
                                            <p:tav tm="0">
                                              <p:val>
                                                <p:strVal val="1+#ppt_w/2"/>
                                              </p:val>
                                            </p:tav>
                                            <p:tav tm="100000">
                                              <p:val>
                                                <p:strVal val="#ppt_x"/>
                                              </p:val>
                                            </p:tav>
                                          </p:tavLst>
                                        </p:anim>
                                        <p:anim calcmode="lin" valueType="num" p14:bounceEnd="50000">
                                          <p:cBhvr additive="base">
                                            <p:cTn id="98" dur="1000" fill="hold"/>
                                            <p:tgtEl>
                                              <p:spTgt spid="22"/>
                                            </p:tgtEl>
                                            <p:attrNameLst>
                                              <p:attrName>ppt_y</p:attrName>
                                            </p:attrNameLst>
                                          </p:cBhvr>
                                          <p:tavLst>
                                            <p:tav tm="0">
                                              <p:val>
                                                <p:strVal val="#ppt_y"/>
                                              </p:val>
                                            </p:tav>
                                            <p:tav tm="100000">
                                              <p:val>
                                                <p:strVal val="#ppt_y"/>
                                              </p:val>
                                            </p:tav>
                                          </p:tavLst>
                                        </p:anim>
                                      </p:childTnLst>
                                    </p:cTn>
                                  </p:par>
                                </p:childTnLst>
                              </p:cTn>
                            </p:par>
                            <p:par>
                              <p:cTn id="99" fill="hold">
                                <p:stCondLst>
                                  <p:cond delay="1500"/>
                                </p:stCondLst>
                                <p:childTnLst>
                                  <p:par>
                                    <p:cTn id="100" presetID="21" presetClass="entr" presetSubtype="1"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heel(1)">
                                          <p:cBhvr>
                                            <p:cTn id="102" dur="750"/>
                                            <p:tgtEl>
                                              <p:spTgt spid="23"/>
                                            </p:tgtEl>
                                          </p:cBhvr>
                                        </p:animEffect>
                                      </p:childTnLst>
                                    </p:cTn>
                                  </p:par>
                                </p:childTnLst>
                              </p:cTn>
                            </p:par>
                            <p:par>
                              <p:cTn id="103" fill="hold">
                                <p:stCondLst>
                                  <p:cond delay="2500"/>
                                </p:stCondLst>
                                <p:childTnLst>
                                  <p:par>
                                    <p:cTn id="104" presetID="53" presetClass="entr" presetSubtype="16" fill="hold" grpId="0" nodeType="after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p:cTn id="106" dur="500" fill="hold"/>
                                            <p:tgtEl>
                                              <p:spTgt spid="24"/>
                                            </p:tgtEl>
                                            <p:attrNameLst>
                                              <p:attrName>ppt_w</p:attrName>
                                            </p:attrNameLst>
                                          </p:cBhvr>
                                          <p:tavLst>
                                            <p:tav tm="0">
                                              <p:val>
                                                <p:fltVal val="0"/>
                                              </p:val>
                                            </p:tav>
                                            <p:tav tm="100000">
                                              <p:val>
                                                <p:strVal val="#ppt_w"/>
                                              </p:val>
                                            </p:tav>
                                          </p:tavLst>
                                        </p:anim>
                                        <p:anim calcmode="lin" valueType="num">
                                          <p:cBhvr>
                                            <p:cTn id="107" dur="500" fill="hold"/>
                                            <p:tgtEl>
                                              <p:spTgt spid="24"/>
                                            </p:tgtEl>
                                            <p:attrNameLst>
                                              <p:attrName>ppt_h</p:attrName>
                                            </p:attrNameLst>
                                          </p:cBhvr>
                                          <p:tavLst>
                                            <p:tav tm="0">
                                              <p:val>
                                                <p:fltVal val="0"/>
                                              </p:val>
                                            </p:tav>
                                            <p:tav tm="100000">
                                              <p:val>
                                                <p:strVal val="#ppt_h"/>
                                              </p:val>
                                            </p:tav>
                                          </p:tavLst>
                                        </p:anim>
                                        <p:animEffect transition="in" filter="fade">
                                          <p:cBhvr>
                                            <p:cTn id="108" dur="500"/>
                                            <p:tgtEl>
                                              <p:spTgt spid="24"/>
                                            </p:tgtEl>
                                          </p:cBhvr>
                                        </p:animEffect>
                                      </p:childTnLst>
                                    </p:cTn>
                                  </p:par>
                                </p:childTnLst>
                              </p:cTn>
                            </p:par>
                            <p:par>
                              <p:cTn id="109" fill="hold">
                                <p:stCondLst>
                                  <p:cond delay="3000"/>
                                </p:stCondLst>
                                <p:childTnLst>
                                  <p:par>
                                    <p:cTn id="110" presetID="50" presetClass="entr" presetSubtype="0" decel="100000"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 calcmode="lin" valueType="num">
                                          <p:cBhvr>
                                            <p:cTn id="112" dur="1000" fill="hold"/>
                                            <p:tgtEl>
                                              <p:spTgt spid="25"/>
                                            </p:tgtEl>
                                            <p:attrNameLst>
                                              <p:attrName>ppt_w</p:attrName>
                                            </p:attrNameLst>
                                          </p:cBhvr>
                                          <p:tavLst>
                                            <p:tav tm="0">
                                              <p:val>
                                                <p:strVal val="#ppt_w+.3"/>
                                              </p:val>
                                            </p:tav>
                                            <p:tav tm="100000">
                                              <p:val>
                                                <p:strVal val="#ppt_w"/>
                                              </p:val>
                                            </p:tav>
                                          </p:tavLst>
                                        </p:anim>
                                        <p:anim calcmode="lin" valueType="num">
                                          <p:cBhvr>
                                            <p:cTn id="113" dur="1000" fill="hold"/>
                                            <p:tgtEl>
                                              <p:spTgt spid="25"/>
                                            </p:tgtEl>
                                            <p:attrNameLst>
                                              <p:attrName>ppt_h</p:attrName>
                                            </p:attrNameLst>
                                          </p:cBhvr>
                                          <p:tavLst>
                                            <p:tav tm="0">
                                              <p:val>
                                                <p:strVal val="#ppt_h"/>
                                              </p:val>
                                            </p:tav>
                                            <p:tav tm="100000">
                                              <p:val>
                                                <p:strVal val="#ppt_h"/>
                                              </p:val>
                                            </p:tav>
                                          </p:tavLst>
                                        </p:anim>
                                        <p:animEffect transition="in" filter="fade">
                                          <p:cBhvr>
                                            <p:cTn id="114" dur="1000"/>
                                            <p:tgtEl>
                                              <p:spTgt spid="25"/>
                                            </p:tgtEl>
                                          </p:cBhvr>
                                        </p:animEffect>
                                      </p:childTnLst>
                                    </p:cTn>
                                  </p:par>
                                </p:childTnLst>
                              </p:cTn>
                            </p:par>
                            <p:par>
                              <p:cTn id="115" fill="hold">
                                <p:stCondLst>
                                  <p:cond delay="4000"/>
                                </p:stCondLst>
                                <p:childTnLst>
                                  <p:par>
                                    <p:cTn id="116" presetID="22" presetClass="entr" presetSubtype="1" fill="hold" grpId="0"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up)">
                                          <p:cBhvr>
                                            <p:cTn id="1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8" grpId="0" animBg="1"/>
          <p:bldP spid="23" grpId="0" animBg="1"/>
          <p:bldP spid="7" grpId="0" animBg="1"/>
          <p:bldP spid="9" grpId="0" animBg="1"/>
          <p:bldP spid="10" grpId="0"/>
          <p:bldP spid="11" grpId="0"/>
          <p:bldP spid="12" grpId="0" animBg="1"/>
          <p:bldP spid="14" grpId="0" animBg="1"/>
          <p:bldP spid="15" grpId="0"/>
          <p:bldP spid="16" grpId="0"/>
          <p:bldP spid="17" grpId="0" animBg="1"/>
          <p:bldP spid="19" grpId="0" animBg="1"/>
          <p:bldP spid="20" grpId="0"/>
          <p:bldP spid="21" grpId="0"/>
          <p:bldP spid="22" grpId="0" animBg="1"/>
          <p:bldP spid="24" grpId="0" animBg="1"/>
          <p:bldP spid="25" grpId="0"/>
          <p:bldP spid="26"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1"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750"/>
                                            <p:tgtEl>
                                              <p:spTgt spid="8"/>
                                            </p:tgtEl>
                                          </p:cBhvr>
                                        </p:animEffect>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500"/>
                                </p:stCondLst>
                                <p:childTnLst>
                                  <p:par>
                                    <p:cTn id="20" presetID="50" presetClass="entr" presetSubtype="0" decel="10000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3"/>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childTnLst>
                              </p:cTn>
                            </p:par>
                            <p:par>
                              <p:cTn id="25" fill="hold">
                                <p:stCondLst>
                                  <p:cond delay="3500"/>
                                </p:stCondLst>
                                <p:childTnLst>
                                  <p:par>
                                    <p:cTn id="26" presetID="22" presetClass="entr" presetSubtype="1"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up)">
                                          <p:cBhvr>
                                            <p:cTn id="33" dur="500"/>
                                            <p:tgtEl>
                                              <p:spTgt spid="27"/>
                                            </p:tgtEl>
                                          </p:cBhvr>
                                        </p:animEffect>
                                      </p:childTnLst>
                                    </p:cTn>
                                  </p:par>
                                </p:childTnLst>
                              </p:cTn>
                            </p:par>
                            <p:par>
                              <p:cTn id="34" fill="hold">
                                <p:stCondLst>
                                  <p:cond delay="500"/>
                                </p:stCondLst>
                                <p:childTnLst>
                                  <p:par>
                                    <p:cTn id="35" presetID="2" presetClass="entr" presetSubtype="2" accel="5000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1+#ppt_w/2"/>
                                              </p:val>
                                            </p:tav>
                                            <p:tav tm="100000">
                                              <p:val>
                                                <p:strVal val="#ppt_x"/>
                                              </p:val>
                                            </p:tav>
                                          </p:tavLst>
                                        </p:anim>
                                        <p:anim calcmode="lin" valueType="num">
                                          <p:cBhvr additive="base">
                                            <p:cTn id="38" dur="1000" fill="hold"/>
                                            <p:tgtEl>
                                              <p:spTgt spid="17"/>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21" presetClass="entr" presetSubtype="1"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heel(1)">
                                          <p:cBhvr>
                                            <p:cTn id="42" dur="750"/>
                                            <p:tgtEl>
                                              <p:spTgt spid="13"/>
                                            </p:tgtEl>
                                          </p:cBhvr>
                                        </p:animEffect>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ppt_w</p:attrName>
                                            </p:attrNameLst>
                                          </p:cBhvr>
                                          <p:tavLst>
                                            <p:tav tm="0">
                                              <p:val>
                                                <p:strVal val="#ppt_w+.3"/>
                                              </p:val>
                                            </p:tav>
                                            <p:tav tm="100000">
                                              <p:val>
                                                <p:strVal val="#ppt_w"/>
                                              </p:val>
                                            </p:tav>
                                          </p:tavLst>
                                        </p:anim>
                                        <p:anim calcmode="lin" valueType="num">
                                          <p:cBhvr>
                                            <p:cTn id="53" dur="1000" fill="hold"/>
                                            <p:tgtEl>
                                              <p:spTgt spid="15"/>
                                            </p:tgtEl>
                                            <p:attrNameLst>
                                              <p:attrName>ppt_h</p:attrName>
                                            </p:attrNameLst>
                                          </p:cBhvr>
                                          <p:tavLst>
                                            <p:tav tm="0">
                                              <p:val>
                                                <p:strVal val="#ppt_h"/>
                                              </p:val>
                                            </p:tav>
                                            <p:tav tm="100000">
                                              <p:val>
                                                <p:strVal val="#ppt_h"/>
                                              </p:val>
                                            </p:tav>
                                          </p:tavLst>
                                        </p:anim>
                                        <p:animEffect transition="in" filter="fade">
                                          <p:cBhvr>
                                            <p:cTn id="54" dur="1000"/>
                                            <p:tgtEl>
                                              <p:spTgt spid="15"/>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up)">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childTnLst>
                              </p:cTn>
                            </p:par>
                            <p:par>
                              <p:cTn id="64" fill="hold">
                                <p:stCondLst>
                                  <p:cond delay="500"/>
                                </p:stCondLst>
                                <p:childTnLst>
                                  <p:par>
                                    <p:cTn id="65" presetID="2" presetClass="entr" presetSubtype="2" accel="5000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1000" fill="hold"/>
                                            <p:tgtEl>
                                              <p:spTgt spid="12"/>
                                            </p:tgtEl>
                                            <p:attrNameLst>
                                              <p:attrName>ppt_x</p:attrName>
                                            </p:attrNameLst>
                                          </p:cBhvr>
                                          <p:tavLst>
                                            <p:tav tm="0">
                                              <p:val>
                                                <p:strVal val="1+#ppt_w/2"/>
                                              </p:val>
                                            </p:tav>
                                            <p:tav tm="100000">
                                              <p:val>
                                                <p:strVal val="#ppt_x"/>
                                              </p:val>
                                            </p:tav>
                                          </p:tavLst>
                                        </p:anim>
                                        <p:anim calcmode="lin" valueType="num">
                                          <p:cBhvr additive="base">
                                            <p:cTn id="68" dur="1000" fill="hold"/>
                                            <p:tgtEl>
                                              <p:spTgt spid="12"/>
                                            </p:tgtEl>
                                            <p:attrNameLst>
                                              <p:attrName>ppt_y</p:attrName>
                                            </p:attrNameLst>
                                          </p:cBhvr>
                                          <p:tavLst>
                                            <p:tav tm="0">
                                              <p:val>
                                                <p:strVal val="#ppt_y"/>
                                              </p:val>
                                            </p:tav>
                                            <p:tav tm="100000">
                                              <p:val>
                                                <p:strVal val="#ppt_y"/>
                                              </p:val>
                                            </p:tav>
                                          </p:tavLst>
                                        </p:anim>
                                      </p:childTnLst>
                                    </p:cTn>
                                  </p:par>
                                </p:childTnLst>
                              </p:cTn>
                            </p:par>
                            <p:par>
                              <p:cTn id="69" fill="hold">
                                <p:stCondLst>
                                  <p:cond delay="1500"/>
                                </p:stCondLst>
                                <p:childTnLst>
                                  <p:par>
                                    <p:cTn id="70" presetID="21" presetClass="entr" presetSubtype="1"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heel(1)">
                                          <p:cBhvr>
                                            <p:cTn id="72" dur="750"/>
                                            <p:tgtEl>
                                              <p:spTgt spid="18"/>
                                            </p:tgtEl>
                                          </p:cBhvr>
                                        </p:animEffect>
                                      </p:childTnLst>
                                    </p:cTn>
                                  </p:par>
                                </p:childTnLst>
                              </p:cTn>
                            </p:par>
                            <p:par>
                              <p:cTn id="73" fill="hold">
                                <p:stCondLst>
                                  <p:cond delay="2500"/>
                                </p:stCondLst>
                                <p:childTnLst>
                                  <p:par>
                                    <p:cTn id="74" presetID="53" presetClass="entr" presetSubtype="16"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childTnLst>
                                    </p:cTn>
                                  </p:par>
                                </p:childTnLst>
                              </p:cTn>
                            </p:par>
                            <p:par>
                              <p:cTn id="79" fill="hold">
                                <p:stCondLst>
                                  <p:cond delay="3000"/>
                                </p:stCondLst>
                                <p:childTnLst>
                                  <p:par>
                                    <p:cTn id="80" presetID="50" presetClass="entr" presetSubtype="0" decel="100000"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1000" fill="hold"/>
                                            <p:tgtEl>
                                              <p:spTgt spid="20"/>
                                            </p:tgtEl>
                                            <p:attrNameLst>
                                              <p:attrName>ppt_w</p:attrName>
                                            </p:attrNameLst>
                                          </p:cBhvr>
                                          <p:tavLst>
                                            <p:tav tm="0">
                                              <p:val>
                                                <p:strVal val="#ppt_w+.3"/>
                                              </p:val>
                                            </p:tav>
                                            <p:tav tm="100000">
                                              <p:val>
                                                <p:strVal val="#ppt_w"/>
                                              </p:val>
                                            </p:tav>
                                          </p:tavLst>
                                        </p:anim>
                                        <p:anim calcmode="lin" valueType="num">
                                          <p:cBhvr>
                                            <p:cTn id="83" dur="1000" fill="hold"/>
                                            <p:tgtEl>
                                              <p:spTgt spid="20"/>
                                            </p:tgtEl>
                                            <p:attrNameLst>
                                              <p:attrName>ppt_h</p:attrName>
                                            </p:attrNameLst>
                                          </p:cBhvr>
                                          <p:tavLst>
                                            <p:tav tm="0">
                                              <p:val>
                                                <p:strVal val="#ppt_h"/>
                                              </p:val>
                                            </p:tav>
                                            <p:tav tm="100000">
                                              <p:val>
                                                <p:strVal val="#ppt_h"/>
                                              </p:val>
                                            </p:tav>
                                          </p:tavLst>
                                        </p:anim>
                                        <p:animEffect transition="in" filter="fade">
                                          <p:cBhvr>
                                            <p:cTn id="84" dur="1000"/>
                                            <p:tgtEl>
                                              <p:spTgt spid="20"/>
                                            </p:tgtEl>
                                          </p:cBhvr>
                                        </p:animEffect>
                                      </p:childTnLst>
                                    </p:cTn>
                                  </p:par>
                                </p:childTnLst>
                              </p:cTn>
                            </p:par>
                            <p:par>
                              <p:cTn id="85" fill="hold">
                                <p:stCondLst>
                                  <p:cond delay="4000"/>
                                </p:stCondLst>
                                <p:childTnLst>
                                  <p:par>
                                    <p:cTn id="86" presetID="22" presetClass="entr" presetSubtype="1"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wipe(up)">
                                          <p:cBhvr>
                                            <p:cTn id="88" dur="500"/>
                                            <p:tgtEl>
                                              <p:spTgt spid="2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up)">
                                          <p:cBhvr>
                                            <p:cTn id="93" dur="500"/>
                                            <p:tgtEl>
                                              <p:spTgt spid="29"/>
                                            </p:tgtEl>
                                          </p:cBhvr>
                                        </p:animEffect>
                                      </p:childTnLst>
                                    </p:cTn>
                                  </p:par>
                                </p:childTnLst>
                              </p:cTn>
                            </p:par>
                            <p:par>
                              <p:cTn id="94" fill="hold">
                                <p:stCondLst>
                                  <p:cond delay="500"/>
                                </p:stCondLst>
                                <p:childTnLst>
                                  <p:par>
                                    <p:cTn id="95" presetID="2" presetClass="entr" presetSubtype="2" accel="50000"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1000" fill="hold"/>
                                            <p:tgtEl>
                                              <p:spTgt spid="22"/>
                                            </p:tgtEl>
                                            <p:attrNameLst>
                                              <p:attrName>ppt_x</p:attrName>
                                            </p:attrNameLst>
                                          </p:cBhvr>
                                          <p:tavLst>
                                            <p:tav tm="0">
                                              <p:val>
                                                <p:strVal val="1+#ppt_w/2"/>
                                              </p:val>
                                            </p:tav>
                                            <p:tav tm="100000">
                                              <p:val>
                                                <p:strVal val="#ppt_x"/>
                                              </p:val>
                                            </p:tav>
                                          </p:tavLst>
                                        </p:anim>
                                        <p:anim calcmode="lin" valueType="num">
                                          <p:cBhvr additive="base">
                                            <p:cTn id="98" dur="1000" fill="hold"/>
                                            <p:tgtEl>
                                              <p:spTgt spid="22"/>
                                            </p:tgtEl>
                                            <p:attrNameLst>
                                              <p:attrName>ppt_y</p:attrName>
                                            </p:attrNameLst>
                                          </p:cBhvr>
                                          <p:tavLst>
                                            <p:tav tm="0">
                                              <p:val>
                                                <p:strVal val="#ppt_y"/>
                                              </p:val>
                                            </p:tav>
                                            <p:tav tm="100000">
                                              <p:val>
                                                <p:strVal val="#ppt_y"/>
                                              </p:val>
                                            </p:tav>
                                          </p:tavLst>
                                        </p:anim>
                                      </p:childTnLst>
                                    </p:cTn>
                                  </p:par>
                                </p:childTnLst>
                              </p:cTn>
                            </p:par>
                            <p:par>
                              <p:cTn id="99" fill="hold">
                                <p:stCondLst>
                                  <p:cond delay="1500"/>
                                </p:stCondLst>
                                <p:childTnLst>
                                  <p:par>
                                    <p:cTn id="100" presetID="21" presetClass="entr" presetSubtype="1"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heel(1)">
                                          <p:cBhvr>
                                            <p:cTn id="102" dur="750"/>
                                            <p:tgtEl>
                                              <p:spTgt spid="23"/>
                                            </p:tgtEl>
                                          </p:cBhvr>
                                        </p:animEffect>
                                      </p:childTnLst>
                                    </p:cTn>
                                  </p:par>
                                </p:childTnLst>
                              </p:cTn>
                            </p:par>
                            <p:par>
                              <p:cTn id="103" fill="hold">
                                <p:stCondLst>
                                  <p:cond delay="2500"/>
                                </p:stCondLst>
                                <p:childTnLst>
                                  <p:par>
                                    <p:cTn id="104" presetID="53" presetClass="entr" presetSubtype="16" fill="hold" grpId="0" nodeType="after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p:cTn id="106" dur="500" fill="hold"/>
                                            <p:tgtEl>
                                              <p:spTgt spid="24"/>
                                            </p:tgtEl>
                                            <p:attrNameLst>
                                              <p:attrName>ppt_w</p:attrName>
                                            </p:attrNameLst>
                                          </p:cBhvr>
                                          <p:tavLst>
                                            <p:tav tm="0">
                                              <p:val>
                                                <p:fltVal val="0"/>
                                              </p:val>
                                            </p:tav>
                                            <p:tav tm="100000">
                                              <p:val>
                                                <p:strVal val="#ppt_w"/>
                                              </p:val>
                                            </p:tav>
                                          </p:tavLst>
                                        </p:anim>
                                        <p:anim calcmode="lin" valueType="num">
                                          <p:cBhvr>
                                            <p:cTn id="107" dur="500" fill="hold"/>
                                            <p:tgtEl>
                                              <p:spTgt spid="24"/>
                                            </p:tgtEl>
                                            <p:attrNameLst>
                                              <p:attrName>ppt_h</p:attrName>
                                            </p:attrNameLst>
                                          </p:cBhvr>
                                          <p:tavLst>
                                            <p:tav tm="0">
                                              <p:val>
                                                <p:fltVal val="0"/>
                                              </p:val>
                                            </p:tav>
                                            <p:tav tm="100000">
                                              <p:val>
                                                <p:strVal val="#ppt_h"/>
                                              </p:val>
                                            </p:tav>
                                          </p:tavLst>
                                        </p:anim>
                                        <p:animEffect transition="in" filter="fade">
                                          <p:cBhvr>
                                            <p:cTn id="108" dur="500"/>
                                            <p:tgtEl>
                                              <p:spTgt spid="24"/>
                                            </p:tgtEl>
                                          </p:cBhvr>
                                        </p:animEffect>
                                      </p:childTnLst>
                                    </p:cTn>
                                  </p:par>
                                </p:childTnLst>
                              </p:cTn>
                            </p:par>
                            <p:par>
                              <p:cTn id="109" fill="hold">
                                <p:stCondLst>
                                  <p:cond delay="3000"/>
                                </p:stCondLst>
                                <p:childTnLst>
                                  <p:par>
                                    <p:cTn id="110" presetID="50" presetClass="entr" presetSubtype="0" decel="100000"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 calcmode="lin" valueType="num">
                                          <p:cBhvr>
                                            <p:cTn id="112" dur="1000" fill="hold"/>
                                            <p:tgtEl>
                                              <p:spTgt spid="25"/>
                                            </p:tgtEl>
                                            <p:attrNameLst>
                                              <p:attrName>ppt_w</p:attrName>
                                            </p:attrNameLst>
                                          </p:cBhvr>
                                          <p:tavLst>
                                            <p:tav tm="0">
                                              <p:val>
                                                <p:strVal val="#ppt_w+.3"/>
                                              </p:val>
                                            </p:tav>
                                            <p:tav tm="100000">
                                              <p:val>
                                                <p:strVal val="#ppt_w"/>
                                              </p:val>
                                            </p:tav>
                                          </p:tavLst>
                                        </p:anim>
                                        <p:anim calcmode="lin" valueType="num">
                                          <p:cBhvr>
                                            <p:cTn id="113" dur="1000" fill="hold"/>
                                            <p:tgtEl>
                                              <p:spTgt spid="25"/>
                                            </p:tgtEl>
                                            <p:attrNameLst>
                                              <p:attrName>ppt_h</p:attrName>
                                            </p:attrNameLst>
                                          </p:cBhvr>
                                          <p:tavLst>
                                            <p:tav tm="0">
                                              <p:val>
                                                <p:strVal val="#ppt_h"/>
                                              </p:val>
                                            </p:tav>
                                            <p:tav tm="100000">
                                              <p:val>
                                                <p:strVal val="#ppt_h"/>
                                              </p:val>
                                            </p:tav>
                                          </p:tavLst>
                                        </p:anim>
                                        <p:animEffect transition="in" filter="fade">
                                          <p:cBhvr>
                                            <p:cTn id="114" dur="1000"/>
                                            <p:tgtEl>
                                              <p:spTgt spid="25"/>
                                            </p:tgtEl>
                                          </p:cBhvr>
                                        </p:animEffect>
                                      </p:childTnLst>
                                    </p:cTn>
                                  </p:par>
                                </p:childTnLst>
                              </p:cTn>
                            </p:par>
                            <p:par>
                              <p:cTn id="115" fill="hold">
                                <p:stCondLst>
                                  <p:cond delay="4000"/>
                                </p:stCondLst>
                                <p:childTnLst>
                                  <p:par>
                                    <p:cTn id="116" presetID="22" presetClass="entr" presetSubtype="1" fill="hold" grpId="0"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up)">
                                          <p:cBhvr>
                                            <p:cTn id="1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8" grpId="0" animBg="1"/>
          <p:bldP spid="23" grpId="0" animBg="1"/>
          <p:bldP spid="7" grpId="0" animBg="1"/>
          <p:bldP spid="9" grpId="0" animBg="1"/>
          <p:bldP spid="10" grpId="0"/>
          <p:bldP spid="11" grpId="0"/>
          <p:bldP spid="12" grpId="0" animBg="1"/>
          <p:bldP spid="14" grpId="0" animBg="1"/>
          <p:bldP spid="15" grpId="0"/>
          <p:bldP spid="16" grpId="0"/>
          <p:bldP spid="17" grpId="0" animBg="1"/>
          <p:bldP spid="19" grpId="0" animBg="1"/>
          <p:bldP spid="20" grpId="0"/>
          <p:bldP spid="21" grpId="0"/>
          <p:bldP spid="22" grpId="0" animBg="1"/>
          <p:bldP spid="24" grpId="0" animBg="1"/>
          <p:bldP spid="25" grpId="0"/>
          <p:bldP spid="26"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41801" y="2122671"/>
            <a:ext cx="1674771" cy="1674771"/>
          </a:xfrm>
          <a:prstGeom prst="roundRect">
            <a:avLst>
              <a:gd name="adj" fmla="val 6631"/>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4" name="Rounded Rectangle 13"/>
          <p:cNvSpPr/>
          <p:nvPr/>
        </p:nvSpPr>
        <p:spPr>
          <a:xfrm>
            <a:off x="6498159" y="2101896"/>
            <a:ext cx="1674771" cy="1674771"/>
          </a:xfrm>
          <a:prstGeom prst="roundRect">
            <a:avLst>
              <a:gd name="adj" fmla="val 6631"/>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6" name="Rounded Rectangle 15"/>
          <p:cNvSpPr/>
          <p:nvPr/>
        </p:nvSpPr>
        <p:spPr>
          <a:xfrm>
            <a:off x="4341801" y="4035421"/>
            <a:ext cx="1674771" cy="1674771"/>
          </a:xfrm>
          <a:prstGeom prst="roundRect">
            <a:avLst>
              <a:gd name="adj" fmla="val 6631"/>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8" name="Rounded Rectangle 17"/>
          <p:cNvSpPr/>
          <p:nvPr/>
        </p:nvSpPr>
        <p:spPr>
          <a:xfrm>
            <a:off x="6498159" y="4035421"/>
            <a:ext cx="1674771" cy="1674771"/>
          </a:xfrm>
          <a:prstGeom prst="roundRect">
            <a:avLst>
              <a:gd name="adj" fmla="val 6631"/>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7" name="Rounded Rectangle 6"/>
          <p:cNvSpPr/>
          <p:nvPr/>
        </p:nvSpPr>
        <p:spPr>
          <a:xfrm>
            <a:off x="4437565" y="2197660"/>
            <a:ext cx="1483242" cy="1483242"/>
          </a:xfrm>
          <a:prstGeom prst="roundRect">
            <a:avLst>
              <a:gd name="adj" fmla="val 6631"/>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chemeClr val="tx1">
                    <a:lumMod val="75000"/>
                    <a:lumOff val="25000"/>
                  </a:schemeClr>
                </a:solidFill>
                <a:sym typeface="+mn-lt"/>
              </a:rPr>
              <a:t>S</a:t>
            </a:r>
          </a:p>
        </p:txBody>
      </p:sp>
      <p:sp>
        <p:nvSpPr>
          <p:cNvPr id="13" name="Rounded Rectangle 12"/>
          <p:cNvSpPr/>
          <p:nvPr/>
        </p:nvSpPr>
        <p:spPr>
          <a:xfrm>
            <a:off x="6593923" y="2197660"/>
            <a:ext cx="1483242" cy="1483242"/>
          </a:xfrm>
          <a:prstGeom prst="roundRect">
            <a:avLst>
              <a:gd name="adj" fmla="val 6631"/>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chemeClr val="tx1">
                    <a:lumMod val="75000"/>
                    <a:lumOff val="25000"/>
                  </a:schemeClr>
                </a:solidFill>
                <a:sym typeface="+mn-lt"/>
              </a:rPr>
              <a:t>W</a:t>
            </a:r>
          </a:p>
        </p:txBody>
      </p:sp>
      <p:sp>
        <p:nvSpPr>
          <p:cNvPr id="15" name="Rounded Rectangle 14"/>
          <p:cNvSpPr/>
          <p:nvPr/>
        </p:nvSpPr>
        <p:spPr>
          <a:xfrm>
            <a:off x="4437565" y="4131185"/>
            <a:ext cx="1483242" cy="1483242"/>
          </a:xfrm>
          <a:prstGeom prst="roundRect">
            <a:avLst>
              <a:gd name="adj" fmla="val 6631"/>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chemeClr val="tx1">
                    <a:lumMod val="75000"/>
                    <a:lumOff val="25000"/>
                  </a:schemeClr>
                </a:solidFill>
                <a:sym typeface="+mn-lt"/>
              </a:rPr>
              <a:t>O</a:t>
            </a:r>
          </a:p>
        </p:txBody>
      </p:sp>
      <p:sp>
        <p:nvSpPr>
          <p:cNvPr id="17" name="Rounded Rectangle 16"/>
          <p:cNvSpPr/>
          <p:nvPr/>
        </p:nvSpPr>
        <p:spPr>
          <a:xfrm>
            <a:off x="6593923" y="4131185"/>
            <a:ext cx="1483242" cy="1483242"/>
          </a:xfrm>
          <a:prstGeom prst="roundRect">
            <a:avLst>
              <a:gd name="adj" fmla="val 6631"/>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chemeClr val="tx1">
                    <a:lumMod val="75000"/>
                    <a:lumOff val="25000"/>
                  </a:schemeClr>
                </a:solidFill>
                <a:sym typeface="+mn-lt"/>
              </a:rPr>
              <a:t>T</a:t>
            </a:r>
          </a:p>
        </p:txBody>
      </p:sp>
      <p:sp>
        <p:nvSpPr>
          <p:cNvPr id="20" name="TextBox 19"/>
          <p:cNvSpPr txBox="1"/>
          <p:nvPr/>
        </p:nvSpPr>
        <p:spPr>
          <a:xfrm>
            <a:off x="1314411" y="2153726"/>
            <a:ext cx="2841078" cy="1569660"/>
          </a:xfrm>
          <a:prstGeom prst="rect">
            <a:avLst/>
          </a:prstGeom>
          <a:noFill/>
        </p:spPr>
        <p:txBody>
          <a:bodyPr wrap="square" rtlCol="0">
            <a:spAutoFit/>
          </a:bodyPr>
          <a:lstStyle/>
          <a:p>
            <a:pPr>
              <a:lnSpc>
                <a:spcPct val="150000"/>
              </a:lnSpc>
            </a:pPr>
            <a:r>
              <a:rPr lang="en-US" sz="1400" b="1" dirty="0" smtClean="0">
                <a:solidFill>
                  <a:schemeClr val="tx1">
                    <a:lumMod val="75000"/>
                    <a:lumOff val="25000"/>
                  </a:schemeClr>
                </a:solidFill>
                <a:cs typeface="+mn-ea"/>
                <a:sym typeface="+mn-lt"/>
              </a:rPr>
              <a:t>STRENGHTS</a:t>
            </a:r>
          </a:p>
          <a:p>
            <a:pPr>
              <a:lnSpc>
                <a:spcPct val="150000"/>
              </a:lnSpc>
            </a:pPr>
            <a:endParaRPr lang="en-US" sz="1000" dirty="0" smtClean="0">
              <a:solidFill>
                <a:schemeClr val="tx1">
                  <a:lumMod val="75000"/>
                  <a:lumOff val="25000"/>
                </a:schemeClr>
              </a:solidFill>
              <a:cs typeface="+mn-ea"/>
              <a:sym typeface="+mn-lt"/>
            </a:endParaRPr>
          </a:p>
          <a:p>
            <a:pPr>
              <a:lnSpc>
                <a:spcPct val="150000"/>
              </a:lnSpc>
            </a:pPr>
            <a:r>
              <a:rPr lang="zh-CN" altLang="en-US" sz="1000" dirty="0" smtClean="0">
                <a:solidFill>
                  <a:schemeClr val="tx1">
                    <a:lumMod val="75000"/>
                    <a:lumOff val="25000"/>
                  </a:schemeClr>
                </a:solidFill>
                <a:cs typeface="+mn-ea"/>
                <a:sym typeface="+mn-lt"/>
              </a:rPr>
              <a:t>点击输入具体内容，根据个人需求更改格式，动画不变</a:t>
            </a:r>
            <a:r>
              <a:rPr lang="en-US" altLang="zh-CN" sz="1000" dirty="0" smtClean="0">
                <a:solidFill>
                  <a:schemeClr val="tx1">
                    <a:lumMod val="75000"/>
                    <a:lumOff val="25000"/>
                  </a:schemeClr>
                </a:solidFill>
                <a:cs typeface="+mn-ea"/>
                <a:sym typeface="+mn-lt"/>
              </a:rPr>
              <a:t>. </a:t>
            </a:r>
            <a:r>
              <a:rPr lang="zh-CN" altLang="en-US" sz="1000" dirty="0" smtClean="0">
                <a:solidFill>
                  <a:schemeClr val="tx1">
                    <a:lumMod val="75000"/>
                    <a:lumOff val="25000"/>
                  </a:schemeClr>
                </a:solidFill>
                <a:cs typeface="+mn-ea"/>
                <a:sym typeface="+mn-lt"/>
              </a:rPr>
              <a:t>点击输入具体内容，根据个人需求更改格式，动画不变点击输入具体内容，根据个人需求更改格式</a:t>
            </a:r>
            <a:endParaRPr lang="en-US" sz="1000" dirty="0" smtClean="0">
              <a:solidFill>
                <a:schemeClr val="tx1">
                  <a:lumMod val="75000"/>
                  <a:lumOff val="25000"/>
                </a:schemeClr>
              </a:solidFill>
              <a:cs typeface="+mn-ea"/>
              <a:sym typeface="+mn-lt"/>
            </a:endParaRPr>
          </a:p>
        </p:txBody>
      </p:sp>
      <p:sp>
        <p:nvSpPr>
          <p:cNvPr id="21" name="TextBox 20"/>
          <p:cNvSpPr txBox="1"/>
          <p:nvPr/>
        </p:nvSpPr>
        <p:spPr>
          <a:xfrm>
            <a:off x="1314411" y="4087251"/>
            <a:ext cx="2841078" cy="1569660"/>
          </a:xfrm>
          <a:prstGeom prst="rect">
            <a:avLst/>
          </a:prstGeom>
          <a:noFill/>
        </p:spPr>
        <p:txBody>
          <a:bodyPr wrap="square" rtlCol="0">
            <a:spAutoFit/>
          </a:bodyPr>
          <a:lstStyle/>
          <a:p>
            <a:pPr>
              <a:lnSpc>
                <a:spcPct val="150000"/>
              </a:lnSpc>
            </a:pPr>
            <a:r>
              <a:rPr lang="en-US" sz="1400" b="1" dirty="0" smtClean="0">
                <a:solidFill>
                  <a:schemeClr val="tx1">
                    <a:lumMod val="75000"/>
                    <a:lumOff val="25000"/>
                  </a:schemeClr>
                </a:solidFill>
                <a:cs typeface="+mn-ea"/>
                <a:sym typeface="+mn-lt"/>
              </a:rPr>
              <a:t>OPORTUNITIES</a:t>
            </a:r>
          </a:p>
          <a:p>
            <a:pPr>
              <a:lnSpc>
                <a:spcPct val="150000"/>
              </a:lnSpc>
            </a:pPr>
            <a:endParaRPr lang="en-US" sz="1000" dirty="0" smtClean="0">
              <a:solidFill>
                <a:schemeClr val="tx1">
                  <a:lumMod val="75000"/>
                  <a:lumOff val="25000"/>
                </a:schemeClr>
              </a:solidFill>
              <a:cs typeface="+mn-ea"/>
              <a:sym typeface="+mn-lt"/>
            </a:endParaRPr>
          </a:p>
          <a:p>
            <a:pPr>
              <a:lnSpc>
                <a:spcPct val="150000"/>
              </a:lnSpc>
            </a:pPr>
            <a:r>
              <a:rPr lang="zh-CN" altLang="en-US" sz="1000" dirty="0" smtClean="0">
                <a:solidFill>
                  <a:schemeClr val="tx1">
                    <a:lumMod val="75000"/>
                    <a:lumOff val="25000"/>
                  </a:schemeClr>
                </a:solidFill>
                <a:cs typeface="+mn-ea"/>
                <a:sym typeface="+mn-lt"/>
              </a:rPr>
              <a:t>点击输入具体内容，根据个人需求更改格式，动画不变</a:t>
            </a:r>
            <a:r>
              <a:rPr lang="en-US" altLang="zh-CN" sz="1000" dirty="0" smtClean="0">
                <a:solidFill>
                  <a:schemeClr val="tx1">
                    <a:lumMod val="75000"/>
                    <a:lumOff val="25000"/>
                  </a:schemeClr>
                </a:solidFill>
                <a:cs typeface="+mn-ea"/>
                <a:sym typeface="+mn-lt"/>
              </a:rPr>
              <a:t>. </a:t>
            </a:r>
            <a:r>
              <a:rPr lang="zh-CN" altLang="en-US" sz="1000" dirty="0" smtClean="0">
                <a:solidFill>
                  <a:schemeClr val="tx1">
                    <a:lumMod val="75000"/>
                    <a:lumOff val="25000"/>
                  </a:schemeClr>
                </a:solidFill>
                <a:cs typeface="+mn-ea"/>
                <a:sym typeface="+mn-lt"/>
              </a:rPr>
              <a:t>点击输入具体内容，根据个人需求更改格式，动画不变点击输入具体内容，根据个人需求更改格式</a:t>
            </a:r>
            <a:endParaRPr lang="en-US" sz="1000" dirty="0" smtClean="0">
              <a:solidFill>
                <a:schemeClr val="tx1">
                  <a:lumMod val="75000"/>
                  <a:lumOff val="25000"/>
                </a:schemeClr>
              </a:solidFill>
              <a:cs typeface="+mn-ea"/>
              <a:sym typeface="+mn-lt"/>
            </a:endParaRPr>
          </a:p>
        </p:txBody>
      </p:sp>
      <p:sp>
        <p:nvSpPr>
          <p:cNvPr id="22" name="TextBox 21"/>
          <p:cNvSpPr txBox="1"/>
          <p:nvPr/>
        </p:nvSpPr>
        <p:spPr>
          <a:xfrm>
            <a:off x="8172929" y="2169839"/>
            <a:ext cx="2841078" cy="1569660"/>
          </a:xfrm>
          <a:prstGeom prst="rect">
            <a:avLst/>
          </a:prstGeom>
          <a:noFill/>
        </p:spPr>
        <p:txBody>
          <a:bodyPr wrap="square" rtlCol="0">
            <a:spAutoFit/>
          </a:bodyPr>
          <a:lstStyle/>
          <a:p>
            <a:pPr algn="r">
              <a:lnSpc>
                <a:spcPct val="150000"/>
              </a:lnSpc>
            </a:pPr>
            <a:r>
              <a:rPr lang="en-US" sz="1400" b="1" dirty="0" smtClean="0">
                <a:solidFill>
                  <a:schemeClr val="tx1">
                    <a:lumMod val="75000"/>
                    <a:lumOff val="25000"/>
                  </a:schemeClr>
                </a:solidFill>
                <a:cs typeface="+mn-ea"/>
                <a:sym typeface="+mn-lt"/>
              </a:rPr>
              <a:t>WEAKNESSES</a:t>
            </a:r>
          </a:p>
          <a:p>
            <a:pPr algn="r">
              <a:lnSpc>
                <a:spcPct val="150000"/>
              </a:lnSpc>
            </a:pPr>
            <a:endParaRPr lang="en-US" sz="1000" dirty="0" smtClean="0">
              <a:solidFill>
                <a:schemeClr val="tx1">
                  <a:lumMod val="75000"/>
                  <a:lumOff val="25000"/>
                </a:schemeClr>
              </a:solidFill>
              <a:cs typeface="+mn-ea"/>
              <a:sym typeface="+mn-lt"/>
            </a:endParaRPr>
          </a:p>
          <a:p>
            <a:pPr algn="r">
              <a:lnSpc>
                <a:spcPct val="150000"/>
              </a:lnSpc>
            </a:pPr>
            <a:r>
              <a:rPr lang="zh-CN" altLang="en-US" sz="1000" dirty="0" smtClean="0">
                <a:solidFill>
                  <a:schemeClr val="tx1">
                    <a:lumMod val="75000"/>
                    <a:lumOff val="25000"/>
                  </a:schemeClr>
                </a:solidFill>
                <a:cs typeface="+mn-ea"/>
                <a:sym typeface="+mn-lt"/>
              </a:rPr>
              <a:t>点击输入具体内容，根据个人需求更改格式，动画不变</a:t>
            </a:r>
            <a:r>
              <a:rPr lang="en-US" altLang="zh-CN" sz="1000" dirty="0" smtClean="0">
                <a:solidFill>
                  <a:schemeClr val="tx1">
                    <a:lumMod val="75000"/>
                    <a:lumOff val="25000"/>
                  </a:schemeClr>
                </a:solidFill>
                <a:cs typeface="+mn-ea"/>
                <a:sym typeface="+mn-lt"/>
              </a:rPr>
              <a:t>. </a:t>
            </a:r>
            <a:r>
              <a:rPr lang="zh-CN" altLang="en-US" sz="1000" dirty="0" smtClean="0">
                <a:solidFill>
                  <a:schemeClr val="tx1">
                    <a:lumMod val="75000"/>
                    <a:lumOff val="25000"/>
                  </a:schemeClr>
                </a:solidFill>
                <a:cs typeface="+mn-ea"/>
                <a:sym typeface="+mn-lt"/>
              </a:rPr>
              <a:t>点击输入具体内容，根据个人需求更改格式，动画不变点击输入具体内容，根据个人需求更改格式</a:t>
            </a:r>
            <a:endParaRPr lang="en-US" sz="1000" dirty="0" smtClean="0">
              <a:solidFill>
                <a:schemeClr val="tx1">
                  <a:lumMod val="75000"/>
                  <a:lumOff val="25000"/>
                </a:schemeClr>
              </a:solidFill>
              <a:cs typeface="+mn-ea"/>
              <a:sym typeface="+mn-lt"/>
            </a:endParaRPr>
          </a:p>
        </p:txBody>
      </p:sp>
      <p:sp>
        <p:nvSpPr>
          <p:cNvPr id="23" name="TextBox 22"/>
          <p:cNvSpPr txBox="1"/>
          <p:nvPr/>
        </p:nvSpPr>
        <p:spPr>
          <a:xfrm>
            <a:off x="8172929" y="4103364"/>
            <a:ext cx="2841078" cy="1569660"/>
          </a:xfrm>
          <a:prstGeom prst="rect">
            <a:avLst/>
          </a:prstGeom>
          <a:noFill/>
        </p:spPr>
        <p:txBody>
          <a:bodyPr wrap="square" rtlCol="0">
            <a:spAutoFit/>
          </a:bodyPr>
          <a:lstStyle/>
          <a:p>
            <a:pPr algn="r">
              <a:lnSpc>
                <a:spcPct val="150000"/>
              </a:lnSpc>
            </a:pPr>
            <a:r>
              <a:rPr lang="en-US" sz="1400" b="1" dirty="0" smtClean="0">
                <a:solidFill>
                  <a:schemeClr val="tx1">
                    <a:lumMod val="75000"/>
                    <a:lumOff val="25000"/>
                  </a:schemeClr>
                </a:solidFill>
                <a:cs typeface="+mn-ea"/>
                <a:sym typeface="+mn-lt"/>
              </a:rPr>
              <a:t>THREATS</a:t>
            </a:r>
          </a:p>
          <a:p>
            <a:pPr algn="r">
              <a:lnSpc>
                <a:spcPct val="150000"/>
              </a:lnSpc>
            </a:pPr>
            <a:endParaRPr lang="en-US" sz="1000" dirty="0" smtClean="0">
              <a:solidFill>
                <a:schemeClr val="tx1">
                  <a:lumMod val="75000"/>
                  <a:lumOff val="25000"/>
                </a:schemeClr>
              </a:solidFill>
              <a:cs typeface="+mn-ea"/>
              <a:sym typeface="+mn-lt"/>
            </a:endParaRPr>
          </a:p>
          <a:p>
            <a:pPr algn="r">
              <a:lnSpc>
                <a:spcPct val="150000"/>
              </a:lnSpc>
            </a:pPr>
            <a:r>
              <a:rPr lang="zh-CN" altLang="en-US" sz="1000" dirty="0" smtClean="0">
                <a:solidFill>
                  <a:schemeClr val="tx1">
                    <a:lumMod val="75000"/>
                    <a:lumOff val="25000"/>
                  </a:schemeClr>
                </a:solidFill>
                <a:cs typeface="+mn-ea"/>
                <a:sym typeface="+mn-lt"/>
              </a:rPr>
              <a:t>点击输入具体内容，根据个人需求更改格式，动画不变</a:t>
            </a:r>
            <a:r>
              <a:rPr lang="en-US" altLang="zh-CN" sz="1000" dirty="0" smtClean="0">
                <a:solidFill>
                  <a:schemeClr val="tx1">
                    <a:lumMod val="75000"/>
                    <a:lumOff val="25000"/>
                  </a:schemeClr>
                </a:solidFill>
                <a:cs typeface="+mn-ea"/>
                <a:sym typeface="+mn-lt"/>
              </a:rPr>
              <a:t>. </a:t>
            </a:r>
            <a:r>
              <a:rPr lang="zh-CN" altLang="en-US" sz="1000" dirty="0" smtClean="0">
                <a:solidFill>
                  <a:schemeClr val="tx1">
                    <a:lumMod val="75000"/>
                    <a:lumOff val="25000"/>
                  </a:schemeClr>
                </a:solidFill>
                <a:cs typeface="+mn-ea"/>
                <a:sym typeface="+mn-lt"/>
              </a:rPr>
              <a:t>点击输入具体内容，根据个人需求更改格式，动画不变点击输入具体内容，根据个人需求更改格式</a:t>
            </a:r>
            <a:endParaRPr lang="en-US" sz="1000" dirty="0" smtClean="0">
              <a:solidFill>
                <a:schemeClr val="tx1">
                  <a:lumMod val="75000"/>
                  <a:lumOff val="25000"/>
                </a:schemeClr>
              </a:solidFill>
              <a:cs typeface="+mn-ea"/>
              <a:sym typeface="+mn-lt"/>
            </a:endParaRPr>
          </a:p>
        </p:txBody>
      </p:sp>
      <p:sp>
        <p:nvSpPr>
          <p:cNvPr id="2" name="文本占位符 1"/>
          <p:cNvSpPr>
            <a:spLocks noGrp="1"/>
          </p:cNvSpPr>
          <p:nvPr>
            <p:ph type="body" sz="quarter" idx="10"/>
          </p:nvPr>
        </p:nvSpPr>
        <p:spPr/>
        <p:txBody>
          <a:bodyPr/>
          <a:lstStyle/>
          <a:p>
            <a:r>
              <a:rPr lang="zh-CN" altLang="en-US" dirty="0"/>
              <a:t>点击输入标题内容</a:t>
            </a:r>
          </a:p>
        </p:txBody>
      </p:sp>
    </p:spTree>
  </p:cSld>
  <p:clrMapOvr>
    <a:masterClrMapping/>
  </p:clrMapOvr>
  <p:transition spd="slow" advClick="0" advTm="1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childTnLst>
                          </p:cTn>
                        </p:par>
                        <p:par>
                          <p:cTn id="29" fill="hold">
                            <p:stCondLst>
                              <p:cond delay="1000"/>
                            </p:stCondLst>
                            <p:childTnLst>
                              <p:par>
                                <p:cTn id="30" presetID="21"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1000"/>
                                        <p:tgtEl>
                                          <p:spTgt spid="12"/>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heel(1)">
                                      <p:cBhvr>
                                        <p:cTn id="35" dur="1000"/>
                                        <p:tgtEl>
                                          <p:spTgt spid="14"/>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heel(1)">
                                      <p:cBhvr>
                                        <p:cTn id="38" dur="1000"/>
                                        <p:tgtEl>
                                          <p:spTgt spid="18"/>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heel(1)">
                                      <p:cBhvr>
                                        <p:cTn id="41" dur="1000"/>
                                        <p:tgtEl>
                                          <p:spTgt spid="16"/>
                                        </p:tgtEl>
                                      </p:cBhvr>
                                    </p:animEffect>
                                  </p:childTnLst>
                                </p:cTn>
                              </p:par>
                            </p:childTnLst>
                          </p:cTn>
                        </p:par>
                        <p:par>
                          <p:cTn id="42" fill="hold">
                            <p:stCondLst>
                              <p:cond delay="2000"/>
                            </p:stCondLst>
                            <p:childTnLst>
                              <p:par>
                                <p:cTn id="43" presetID="50" presetClass="entr" presetSubtype="0" decel="10000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1000" fill="hold"/>
                                        <p:tgtEl>
                                          <p:spTgt spid="22"/>
                                        </p:tgtEl>
                                        <p:attrNameLst>
                                          <p:attrName>ppt_w</p:attrName>
                                        </p:attrNameLst>
                                      </p:cBhvr>
                                      <p:tavLst>
                                        <p:tav tm="0">
                                          <p:val>
                                            <p:strVal val="#ppt_w+.3"/>
                                          </p:val>
                                        </p:tav>
                                        <p:tav tm="100000">
                                          <p:val>
                                            <p:strVal val="#ppt_w"/>
                                          </p:val>
                                        </p:tav>
                                      </p:tavLst>
                                    </p:anim>
                                    <p:anim calcmode="lin" valueType="num">
                                      <p:cBhvr>
                                        <p:cTn id="46" dur="1000" fill="hold"/>
                                        <p:tgtEl>
                                          <p:spTgt spid="22"/>
                                        </p:tgtEl>
                                        <p:attrNameLst>
                                          <p:attrName>ppt_h</p:attrName>
                                        </p:attrNameLst>
                                      </p:cBhvr>
                                      <p:tavLst>
                                        <p:tav tm="0">
                                          <p:val>
                                            <p:strVal val="#ppt_h"/>
                                          </p:val>
                                        </p:tav>
                                        <p:tav tm="100000">
                                          <p:val>
                                            <p:strVal val="#ppt_h"/>
                                          </p:val>
                                        </p:tav>
                                      </p:tavLst>
                                    </p:anim>
                                    <p:animEffect transition="in" filter="fade">
                                      <p:cBhvr>
                                        <p:cTn id="47" dur="1000"/>
                                        <p:tgtEl>
                                          <p:spTgt spid="22"/>
                                        </p:tgtEl>
                                      </p:cBhvr>
                                    </p:animEffect>
                                  </p:childTnLst>
                                </p:cTn>
                              </p:par>
                              <p:par>
                                <p:cTn id="48" presetID="50" presetClass="entr" presetSubtype="0" decel="10000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1000" fill="hold"/>
                                        <p:tgtEl>
                                          <p:spTgt spid="23"/>
                                        </p:tgtEl>
                                        <p:attrNameLst>
                                          <p:attrName>ppt_w</p:attrName>
                                        </p:attrNameLst>
                                      </p:cBhvr>
                                      <p:tavLst>
                                        <p:tav tm="0">
                                          <p:val>
                                            <p:strVal val="#ppt_w+.3"/>
                                          </p:val>
                                        </p:tav>
                                        <p:tav tm="100000">
                                          <p:val>
                                            <p:strVal val="#ppt_w"/>
                                          </p:val>
                                        </p:tav>
                                      </p:tavLst>
                                    </p:anim>
                                    <p:anim calcmode="lin" valueType="num">
                                      <p:cBhvr>
                                        <p:cTn id="51" dur="1000" fill="hold"/>
                                        <p:tgtEl>
                                          <p:spTgt spid="23"/>
                                        </p:tgtEl>
                                        <p:attrNameLst>
                                          <p:attrName>ppt_h</p:attrName>
                                        </p:attrNameLst>
                                      </p:cBhvr>
                                      <p:tavLst>
                                        <p:tav tm="0">
                                          <p:val>
                                            <p:strVal val="#ppt_h"/>
                                          </p:val>
                                        </p:tav>
                                        <p:tav tm="100000">
                                          <p:val>
                                            <p:strVal val="#ppt_h"/>
                                          </p:val>
                                        </p:tav>
                                      </p:tavLst>
                                    </p:anim>
                                    <p:animEffect transition="in" filter="fade">
                                      <p:cBhvr>
                                        <p:cTn id="52" dur="1000"/>
                                        <p:tgtEl>
                                          <p:spTgt spid="23"/>
                                        </p:tgtEl>
                                      </p:cBhvr>
                                    </p:animEffect>
                                  </p:childTnLst>
                                </p:cTn>
                              </p:par>
                              <p:par>
                                <p:cTn id="53" presetID="50" presetClass="entr" presetSubtype="0" decel="10000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1000" fill="hold"/>
                                        <p:tgtEl>
                                          <p:spTgt spid="20"/>
                                        </p:tgtEl>
                                        <p:attrNameLst>
                                          <p:attrName>ppt_w</p:attrName>
                                        </p:attrNameLst>
                                      </p:cBhvr>
                                      <p:tavLst>
                                        <p:tav tm="0">
                                          <p:val>
                                            <p:strVal val="#ppt_w+.3"/>
                                          </p:val>
                                        </p:tav>
                                        <p:tav tm="100000">
                                          <p:val>
                                            <p:strVal val="#ppt_w"/>
                                          </p:val>
                                        </p:tav>
                                      </p:tavLst>
                                    </p:anim>
                                    <p:anim calcmode="lin" valueType="num">
                                      <p:cBhvr>
                                        <p:cTn id="56" dur="1000" fill="hold"/>
                                        <p:tgtEl>
                                          <p:spTgt spid="20"/>
                                        </p:tgtEl>
                                        <p:attrNameLst>
                                          <p:attrName>ppt_h</p:attrName>
                                        </p:attrNameLst>
                                      </p:cBhvr>
                                      <p:tavLst>
                                        <p:tav tm="0">
                                          <p:val>
                                            <p:strVal val="#ppt_h"/>
                                          </p:val>
                                        </p:tav>
                                        <p:tav tm="100000">
                                          <p:val>
                                            <p:strVal val="#ppt_h"/>
                                          </p:val>
                                        </p:tav>
                                      </p:tavLst>
                                    </p:anim>
                                    <p:animEffect transition="in" filter="fade">
                                      <p:cBhvr>
                                        <p:cTn id="57" dur="1000"/>
                                        <p:tgtEl>
                                          <p:spTgt spid="20"/>
                                        </p:tgtEl>
                                      </p:cBhvr>
                                    </p:animEffect>
                                  </p:childTnLst>
                                </p:cTn>
                              </p:par>
                              <p:par>
                                <p:cTn id="58" presetID="50" presetClass="entr" presetSubtype="0" decel="10000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1000" fill="hold"/>
                                        <p:tgtEl>
                                          <p:spTgt spid="21"/>
                                        </p:tgtEl>
                                        <p:attrNameLst>
                                          <p:attrName>ppt_w</p:attrName>
                                        </p:attrNameLst>
                                      </p:cBhvr>
                                      <p:tavLst>
                                        <p:tav tm="0">
                                          <p:val>
                                            <p:strVal val="#ppt_w+.3"/>
                                          </p:val>
                                        </p:tav>
                                        <p:tav tm="100000">
                                          <p:val>
                                            <p:strVal val="#ppt_w"/>
                                          </p:val>
                                        </p:tav>
                                      </p:tavLst>
                                    </p:anim>
                                    <p:anim calcmode="lin" valueType="num">
                                      <p:cBhvr>
                                        <p:cTn id="61" dur="1000" fill="hold"/>
                                        <p:tgtEl>
                                          <p:spTgt spid="21"/>
                                        </p:tgtEl>
                                        <p:attrNameLst>
                                          <p:attrName>ppt_h</p:attrName>
                                        </p:attrNameLst>
                                      </p:cBhvr>
                                      <p:tavLst>
                                        <p:tav tm="0">
                                          <p:val>
                                            <p:strVal val="#ppt_h"/>
                                          </p:val>
                                        </p:tav>
                                        <p:tav tm="100000">
                                          <p:val>
                                            <p:strVal val="#ppt_h"/>
                                          </p:val>
                                        </p:tav>
                                      </p:tavLst>
                                    </p:anim>
                                    <p:animEffect transition="in" filter="fade">
                                      <p:cBhvr>
                                        <p:cTn id="6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8" grpId="0" animBg="1"/>
      <p:bldP spid="7" grpId="0" animBg="1"/>
      <p:bldP spid="13" grpId="0" animBg="1"/>
      <p:bldP spid="15" grpId="0" animBg="1"/>
      <p:bldP spid="17" grpId="0" animBg="1"/>
      <p:bldP spid="20" grpId="0"/>
      <p:bldP spid="21" grpId="0"/>
      <p:bldP spid="22" grpId="0"/>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5263243" y="3739243"/>
            <a:ext cx="2260600" cy="0"/>
          </a:xfrm>
          <a:custGeom>
            <a:avLst/>
            <a:gdLst>
              <a:gd name="connsiteX0" fmla="*/ 0 w 1695450"/>
              <a:gd name="connsiteY0" fmla="*/ 0 h 0"/>
              <a:gd name="connsiteX1" fmla="*/ 1695450 w 1695450"/>
              <a:gd name="connsiteY1" fmla="*/ 0 h 0"/>
            </a:gdLst>
            <a:ahLst/>
            <a:cxnLst>
              <a:cxn ang="0">
                <a:pos x="connsiteX0" y="connsiteY0"/>
              </a:cxn>
              <a:cxn ang="0">
                <a:pos x="connsiteX1" y="connsiteY1"/>
              </a:cxn>
            </a:cxnLst>
            <a:rect l="l" t="t" r="r" b="b"/>
            <a:pathLst>
              <a:path w="1695450">
                <a:moveTo>
                  <a:pt x="0" y="0"/>
                </a:moveTo>
                <a:lnTo>
                  <a:pt x="1695450" y="0"/>
                </a:lnTo>
              </a:path>
            </a:pathLst>
          </a:cu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8" name="任意多边形 7"/>
          <p:cNvSpPr/>
          <p:nvPr/>
        </p:nvSpPr>
        <p:spPr>
          <a:xfrm>
            <a:off x="6380843" y="2685143"/>
            <a:ext cx="0" cy="2133600"/>
          </a:xfrm>
          <a:custGeom>
            <a:avLst/>
            <a:gdLst>
              <a:gd name="connsiteX0" fmla="*/ 0 w 0"/>
              <a:gd name="connsiteY0" fmla="*/ 0 h 1600200"/>
              <a:gd name="connsiteX1" fmla="*/ 0 w 0"/>
              <a:gd name="connsiteY1" fmla="*/ 1600200 h 1600200"/>
            </a:gdLst>
            <a:ahLst/>
            <a:cxnLst>
              <a:cxn ang="0">
                <a:pos x="connsiteX0" y="connsiteY0"/>
              </a:cxn>
              <a:cxn ang="0">
                <a:pos x="connsiteX1" y="connsiteY1"/>
              </a:cxn>
            </a:cxnLst>
            <a:rect l="l" t="t" r="r" b="b"/>
            <a:pathLst>
              <a:path h="1600200">
                <a:moveTo>
                  <a:pt x="0" y="0"/>
                </a:moveTo>
                <a:lnTo>
                  <a:pt x="0" y="1600200"/>
                </a:lnTo>
              </a:path>
            </a:pathLst>
          </a:cu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grpSp>
        <p:nvGrpSpPr>
          <p:cNvPr id="9" name="组合 8"/>
          <p:cNvGrpSpPr/>
          <p:nvPr/>
        </p:nvGrpSpPr>
        <p:grpSpPr>
          <a:xfrm>
            <a:off x="7029093" y="1534241"/>
            <a:ext cx="1998793" cy="654418"/>
            <a:chOff x="1964947" y="597930"/>
            <a:chExt cx="1956779" cy="490812"/>
          </a:xfrm>
          <a:effectLst/>
        </p:grpSpPr>
        <p:sp>
          <p:nvSpPr>
            <p:cNvPr id="10" name="文本框 9"/>
            <p:cNvSpPr txBox="1"/>
            <p:nvPr/>
          </p:nvSpPr>
          <p:spPr bwMode="auto">
            <a:xfrm>
              <a:off x="1964947" y="788660"/>
              <a:ext cx="1956779" cy="300082"/>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1218565">
                <a:defRPr/>
              </a:pPr>
              <a:r>
                <a:rPr lang="zh-CN" altLang="en-US" dirty="0" smtClean="0">
                  <a:solidFill>
                    <a:schemeClr val="tx1">
                      <a:lumMod val="75000"/>
                      <a:lumOff val="25000"/>
                    </a:schemeClr>
                  </a:solidFill>
                  <a:latin typeface="+mn-lt"/>
                  <a:ea typeface="+mn-ea"/>
                  <a:cs typeface="+mn-ea"/>
                  <a:sym typeface="+mn-lt"/>
                </a:rPr>
                <a:t>您的内容打在这里，或者通过复制您的文本后，在此框中选择粘贴。</a:t>
              </a:r>
              <a:endParaRPr lang="zh-CN" altLang="en-US" dirty="0">
                <a:solidFill>
                  <a:schemeClr val="tx1">
                    <a:lumMod val="75000"/>
                    <a:lumOff val="25000"/>
                  </a:schemeClr>
                </a:solidFill>
                <a:latin typeface="+mn-lt"/>
                <a:ea typeface="+mn-ea"/>
                <a:cs typeface="+mn-ea"/>
                <a:sym typeface="+mn-lt"/>
              </a:endParaRPr>
            </a:p>
          </p:txBody>
        </p:sp>
        <p:sp>
          <p:nvSpPr>
            <p:cNvPr id="11" name="文本框 24"/>
            <p:cNvSpPr txBox="1">
              <a:spLocks noChangeArrowheads="1"/>
            </p:cNvSpPr>
            <p:nvPr/>
          </p:nvSpPr>
          <p:spPr bwMode="auto">
            <a:xfrm>
              <a:off x="1969162" y="597930"/>
              <a:ext cx="1456289" cy="223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fontAlgn="base">
                <a:lnSpc>
                  <a:spcPts val="1600"/>
                </a:lnSpc>
                <a:spcBef>
                  <a:spcPct val="0"/>
                </a:spcBef>
                <a:spcAft>
                  <a:spcPct val="0"/>
                </a:spcAft>
              </a:pPr>
              <a:r>
                <a:rPr lang="zh-CN" altLang="en-US" sz="1400" b="1" dirty="0" smtClean="0">
                  <a:solidFill>
                    <a:schemeClr val="tx1">
                      <a:lumMod val="75000"/>
                      <a:lumOff val="25000"/>
                    </a:schemeClr>
                  </a:solidFill>
                  <a:latin typeface="+mn-lt"/>
                  <a:ea typeface="+mn-ea"/>
                  <a:cs typeface="+mn-ea"/>
                  <a:sym typeface="+mn-lt"/>
                </a:rPr>
                <a:t>点击输入标题</a:t>
              </a:r>
              <a:endParaRPr lang="zh-CN" altLang="en-US" sz="1400" b="1" dirty="0">
                <a:solidFill>
                  <a:schemeClr val="tx1">
                    <a:lumMod val="75000"/>
                    <a:lumOff val="25000"/>
                  </a:schemeClr>
                </a:solidFill>
                <a:latin typeface="+mn-lt"/>
                <a:ea typeface="+mn-ea"/>
                <a:cs typeface="+mn-ea"/>
                <a:sym typeface="+mn-lt"/>
              </a:endParaRPr>
            </a:p>
          </p:txBody>
        </p:sp>
      </p:grpSp>
      <p:grpSp>
        <p:nvGrpSpPr>
          <p:cNvPr id="12" name="组合 11"/>
          <p:cNvGrpSpPr/>
          <p:nvPr/>
        </p:nvGrpSpPr>
        <p:grpSpPr>
          <a:xfrm>
            <a:off x="7134059" y="5154967"/>
            <a:ext cx="2097028" cy="717612"/>
            <a:chOff x="1964947" y="550535"/>
            <a:chExt cx="2551346" cy="538207"/>
          </a:xfrm>
          <a:effectLst/>
        </p:grpSpPr>
        <p:sp>
          <p:nvSpPr>
            <p:cNvPr id="13" name="文本框 12"/>
            <p:cNvSpPr txBox="1"/>
            <p:nvPr/>
          </p:nvSpPr>
          <p:spPr bwMode="auto">
            <a:xfrm>
              <a:off x="1964947" y="788660"/>
              <a:ext cx="2551346" cy="300082"/>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1218565">
                <a:defRPr/>
              </a:pPr>
              <a:r>
                <a:rPr lang="zh-CN" altLang="en-US" dirty="0" smtClean="0">
                  <a:solidFill>
                    <a:schemeClr val="tx1">
                      <a:lumMod val="75000"/>
                      <a:lumOff val="25000"/>
                    </a:schemeClr>
                  </a:solidFill>
                  <a:latin typeface="+mn-lt"/>
                  <a:ea typeface="+mn-ea"/>
                  <a:cs typeface="+mn-ea"/>
                  <a:sym typeface="+mn-lt"/>
                </a:rPr>
                <a:t>您的内容打在这里，或者通过复制您的文本后，在此框中选择粘贴。</a:t>
              </a:r>
              <a:endParaRPr lang="zh-CN" altLang="en-US" dirty="0">
                <a:solidFill>
                  <a:schemeClr val="tx1">
                    <a:lumMod val="75000"/>
                    <a:lumOff val="25000"/>
                  </a:schemeClr>
                </a:solidFill>
                <a:latin typeface="+mn-lt"/>
                <a:ea typeface="+mn-ea"/>
                <a:cs typeface="+mn-ea"/>
                <a:sym typeface="+mn-lt"/>
              </a:endParaRPr>
            </a:p>
          </p:txBody>
        </p:sp>
        <p:sp>
          <p:nvSpPr>
            <p:cNvPr id="14" name="文本框 24"/>
            <p:cNvSpPr txBox="1">
              <a:spLocks noChangeArrowheads="1"/>
            </p:cNvSpPr>
            <p:nvPr/>
          </p:nvSpPr>
          <p:spPr bwMode="auto">
            <a:xfrm>
              <a:off x="1969161" y="550535"/>
              <a:ext cx="1886688" cy="223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fontAlgn="base">
                <a:lnSpc>
                  <a:spcPts val="1600"/>
                </a:lnSpc>
                <a:spcBef>
                  <a:spcPct val="0"/>
                </a:spcBef>
                <a:spcAft>
                  <a:spcPct val="0"/>
                </a:spcAft>
              </a:pPr>
              <a:r>
                <a:rPr lang="zh-CN" altLang="en-US" sz="1400" b="1" dirty="0" smtClean="0">
                  <a:solidFill>
                    <a:schemeClr val="tx1">
                      <a:lumMod val="75000"/>
                      <a:lumOff val="25000"/>
                    </a:schemeClr>
                  </a:solidFill>
                  <a:latin typeface="+mn-lt"/>
                  <a:ea typeface="+mn-ea"/>
                  <a:cs typeface="+mn-ea"/>
                  <a:sym typeface="+mn-lt"/>
                </a:rPr>
                <a:t>点击输入标题</a:t>
              </a:r>
              <a:endParaRPr lang="zh-CN" altLang="en-US" sz="1400" b="1" dirty="0">
                <a:solidFill>
                  <a:schemeClr val="tx1">
                    <a:lumMod val="75000"/>
                    <a:lumOff val="25000"/>
                  </a:schemeClr>
                </a:solidFill>
                <a:latin typeface="+mn-lt"/>
                <a:ea typeface="+mn-ea"/>
                <a:cs typeface="+mn-ea"/>
                <a:sym typeface="+mn-lt"/>
              </a:endParaRPr>
            </a:p>
          </p:txBody>
        </p:sp>
      </p:grpSp>
      <p:grpSp>
        <p:nvGrpSpPr>
          <p:cNvPr id="15" name="组合 14"/>
          <p:cNvGrpSpPr/>
          <p:nvPr/>
        </p:nvGrpSpPr>
        <p:grpSpPr>
          <a:xfrm>
            <a:off x="8879295" y="3307056"/>
            <a:ext cx="2139529" cy="654417"/>
            <a:chOff x="1964947" y="597930"/>
            <a:chExt cx="1604647" cy="490813"/>
          </a:xfrm>
          <a:effectLst/>
        </p:grpSpPr>
        <p:sp>
          <p:nvSpPr>
            <p:cNvPr id="16" name="文本框 15"/>
            <p:cNvSpPr txBox="1"/>
            <p:nvPr/>
          </p:nvSpPr>
          <p:spPr bwMode="auto">
            <a:xfrm>
              <a:off x="1964947" y="788660"/>
              <a:ext cx="1604647" cy="300083"/>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1218565">
                <a:defRPr/>
              </a:pPr>
              <a:r>
                <a:rPr lang="zh-CN" altLang="en-US" dirty="0" smtClean="0">
                  <a:solidFill>
                    <a:schemeClr val="tx1">
                      <a:lumMod val="75000"/>
                      <a:lumOff val="25000"/>
                    </a:schemeClr>
                  </a:solidFill>
                  <a:latin typeface="+mn-lt"/>
                  <a:ea typeface="+mn-ea"/>
                  <a:cs typeface="+mn-ea"/>
                  <a:sym typeface="+mn-lt"/>
                </a:rPr>
                <a:t>您的内容打在这里，或者通过复制您的文本后，在此框中选择粘贴。</a:t>
              </a:r>
              <a:endParaRPr lang="zh-CN" altLang="en-US" dirty="0">
                <a:solidFill>
                  <a:schemeClr val="tx1">
                    <a:lumMod val="75000"/>
                    <a:lumOff val="25000"/>
                  </a:schemeClr>
                </a:solidFill>
                <a:latin typeface="+mn-lt"/>
                <a:ea typeface="+mn-ea"/>
                <a:cs typeface="+mn-ea"/>
                <a:sym typeface="+mn-lt"/>
              </a:endParaRPr>
            </a:p>
          </p:txBody>
        </p:sp>
        <p:sp>
          <p:nvSpPr>
            <p:cNvPr id="17" name="文本框 24"/>
            <p:cNvSpPr txBox="1">
              <a:spLocks noChangeArrowheads="1"/>
            </p:cNvSpPr>
            <p:nvPr/>
          </p:nvSpPr>
          <p:spPr bwMode="auto">
            <a:xfrm>
              <a:off x="1969162" y="597930"/>
              <a:ext cx="1456289" cy="223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fontAlgn="base">
                <a:lnSpc>
                  <a:spcPts val="1600"/>
                </a:lnSpc>
                <a:spcBef>
                  <a:spcPct val="0"/>
                </a:spcBef>
                <a:spcAft>
                  <a:spcPct val="0"/>
                </a:spcAft>
              </a:pPr>
              <a:r>
                <a:rPr lang="zh-CN" altLang="en-US" sz="1400" b="1" dirty="0" smtClean="0">
                  <a:solidFill>
                    <a:schemeClr val="tx1">
                      <a:lumMod val="75000"/>
                      <a:lumOff val="25000"/>
                    </a:schemeClr>
                  </a:solidFill>
                  <a:latin typeface="+mn-lt"/>
                  <a:ea typeface="+mn-ea"/>
                  <a:cs typeface="+mn-ea"/>
                  <a:sym typeface="+mn-lt"/>
                </a:rPr>
                <a:t>点击输入标题</a:t>
              </a:r>
              <a:endParaRPr lang="zh-CN" altLang="en-US" sz="1400" b="1" dirty="0">
                <a:solidFill>
                  <a:schemeClr val="tx1">
                    <a:lumMod val="75000"/>
                    <a:lumOff val="25000"/>
                  </a:schemeClr>
                </a:solidFill>
                <a:latin typeface="+mn-lt"/>
                <a:ea typeface="+mn-ea"/>
                <a:cs typeface="+mn-ea"/>
                <a:sym typeface="+mn-lt"/>
              </a:endParaRPr>
            </a:p>
          </p:txBody>
        </p:sp>
      </p:grpSp>
      <p:grpSp>
        <p:nvGrpSpPr>
          <p:cNvPr id="18" name="组合 17"/>
          <p:cNvGrpSpPr/>
          <p:nvPr/>
        </p:nvGrpSpPr>
        <p:grpSpPr>
          <a:xfrm>
            <a:off x="931174" y="3307056"/>
            <a:ext cx="2226741" cy="654417"/>
            <a:chOff x="1964946" y="597930"/>
            <a:chExt cx="1670055" cy="490813"/>
          </a:xfrm>
          <a:effectLst/>
        </p:grpSpPr>
        <p:sp>
          <p:nvSpPr>
            <p:cNvPr id="19" name="文本框 18"/>
            <p:cNvSpPr txBox="1"/>
            <p:nvPr/>
          </p:nvSpPr>
          <p:spPr bwMode="auto">
            <a:xfrm>
              <a:off x="1964946" y="788660"/>
              <a:ext cx="1604647" cy="300083"/>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gn="r" defTabSz="1218565">
                <a:defRPr/>
              </a:pPr>
              <a:r>
                <a:rPr lang="zh-CN" altLang="en-US" dirty="0" smtClean="0">
                  <a:solidFill>
                    <a:schemeClr val="tx1">
                      <a:lumMod val="75000"/>
                      <a:lumOff val="25000"/>
                    </a:schemeClr>
                  </a:solidFill>
                  <a:latin typeface="+mn-lt"/>
                  <a:ea typeface="+mn-ea"/>
                  <a:cs typeface="+mn-ea"/>
                  <a:sym typeface="+mn-lt"/>
                </a:rPr>
                <a:t>您的内容打在这里，或者通过复制您的文本后，在此框中选择粘贴。</a:t>
              </a:r>
              <a:endParaRPr lang="zh-CN" altLang="en-US" dirty="0">
                <a:solidFill>
                  <a:schemeClr val="tx1">
                    <a:lumMod val="75000"/>
                    <a:lumOff val="25000"/>
                  </a:schemeClr>
                </a:solidFill>
                <a:latin typeface="+mn-lt"/>
                <a:ea typeface="+mn-ea"/>
                <a:cs typeface="+mn-ea"/>
                <a:sym typeface="+mn-lt"/>
              </a:endParaRPr>
            </a:p>
          </p:txBody>
        </p:sp>
        <p:sp>
          <p:nvSpPr>
            <p:cNvPr id="20" name="文本框 24"/>
            <p:cNvSpPr txBox="1">
              <a:spLocks noChangeArrowheads="1"/>
            </p:cNvSpPr>
            <p:nvPr/>
          </p:nvSpPr>
          <p:spPr bwMode="auto">
            <a:xfrm>
              <a:off x="2178712" y="597930"/>
              <a:ext cx="1456289" cy="223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defTabSz="1218565" fontAlgn="base">
                <a:lnSpc>
                  <a:spcPts val="1600"/>
                </a:lnSpc>
                <a:spcBef>
                  <a:spcPct val="0"/>
                </a:spcBef>
                <a:spcAft>
                  <a:spcPct val="0"/>
                </a:spcAft>
              </a:pPr>
              <a:r>
                <a:rPr lang="zh-CN" altLang="en-US" sz="1400" b="1" dirty="0" smtClean="0">
                  <a:solidFill>
                    <a:schemeClr val="tx1">
                      <a:lumMod val="75000"/>
                      <a:lumOff val="25000"/>
                    </a:schemeClr>
                  </a:solidFill>
                  <a:latin typeface="+mn-lt"/>
                  <a:ea typeface="+mn-ea"/>
                  <a:cs typeface="+mn-ea"/>
                  <a:sym typeface="+mn-lt"/>
                </a:rPr>
                <a:t>点击输入标题</a:t>
              </a:r>
              <a:endParaRPr lang="zh-CN" altLang="en-US" sz="1400" b="1" dirty="0">
                <a:solidFill>
                  <a:schemeClr val="tx1">
                    <a:lumMod val="75000"/>
                    <a:lumOff val="25000"/>
                  </a:schemeClr>
                </a:solidFill>
                <a:latin typeface="+mn-lt"/>
                <a:ea typeface="+mn-ea"/>
                <a:cs typeface="+mn-ea"/>
                <a:sym typeface="+mn-lt"/>
              </a:endParaRPr>
            </a:p>
          </p:txBody>
        </p:sp>
      </p:grpSp>
      <p:grpSp>
        <p:nvGrpSpPr>
          <p:cNvPr id="4" name="组合 3"/>
          <p:cNvGrpSpPr/>
          <p:nvPr/>
        </p:nvGrpSpPr>
        <p:grpSpPr>
          <a:xfrm>
            <a:off x="7595886" y="3121783"/>
            <a:ext cx="1231053" cy="1231053"/>
            <a:chOff x="7247543" y="3383040"/>
            <a:chExt cx="1231053" cy="1231053"/>
          </a:xfrm>
        </p:grpSpPr>
        <p:sp>
          <p:nvSpPr>
            <p:cNvPr id="45" name="椭圆 44"/>
            <p:cNvSpPr/>
            <p:nvPr/>
          </p:nvSpPr>
          <p:spPr>
            <a:xfrm>
              <a:off x="7247543" y="3383040"/>
              <a:ext cx="1231053" cy="1231053"/>
            </a:xfrm>
            <a:prstGeom prst="ellipse">
              <a:avLst/>
            </a:prstGeom>
            <a:solidFill>
              <a:schemeClr val="bg1">
                <a:alpha val="34000"/>
              </a:schemeClr>
            </a:solidFill>
            <a:ln w="28575">
              <a:solidFill>
                <a:schemeClr val="bg1"/>
              </a:solidFill>
            </a:ln>
            <a:effectLst>
              <a:outerShdw blurRad="266700" dist="4191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a:off x="7363527" y="3506721"/>
              <a:ext cx="976379" cy="976379"/>
              <a:chOff x="5465495" y="2410966"/>
              <a:chExt cx="732284" cy="732284"/>
            </a:xfrm>
            <a:effectLst>
              <a:outerShdw blurRad="368300" dist="520700" dir="8340000" algn="ctr" rotWithShape="0">
                <a:srgbClr val="000000">
                  <a:alpha val="59000"/>
                </a:srgbClr>
              </a:outerShdw>
            </a:effectLst>
          </p:grpSpPr>
          <p:sp>
            <p:nvSpPr>
              <p:cNvPr id="22" name="椭圆 21"/>
              <p:cNvSpPr/>
              <p:nvPr/>
            </p:nvSpPr>
            <p:spPr>
              <a:xfrm>
                <a:off x="5465495" y="2410966"/>
                <a:ext cx="732284" cy="732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23" name="Freeform 13"/>
              <p:cNvSpPr>
                <a:spLocks noEditPoints="1"/>
              </p:cNvSpPr>
              <p:nvPr/>
            </p:nvSpPr>
            <p:spPr bwMode="auto">
              <a:xfrm>
                <a:off x="5733634" y="2603501"/>
                <a:ext cx="213558" cy="301624"/>
              </a:xfrm>
              <a:custGeom>
                <a:avLst/>
                <a:gdLst>
                  <a:gd name="T0" fmla="*/ 80 w 161"/>
                  <a:gd name="T1" fmla="*/ 229 h 229"/>
                  <a:gd name="T2" fmla="*/ 0 w 161"/>
                  <a:gd name="T3" fmla="*/ 194 h 229"/>
                  <a:gd name="T4" fmla="*/ 53 w 161"/>
                  <a:gd name="T5" fmla="*/ 161 h 229"/>
                  <a:gd name="T6" fmla="*/ 55 w 161"/>
                  <a:gd name="T7" fmla="*/ 161 h 229"/>
                  <a:gd name="T8" fmla="*/ 19 w 161"/>
                  <a:gd name="T9" fmla="*/ 104 h 229"/>
                  <a:gd name="T10" fmla="*/ 16 w 161"/>
                  <a:gd name="T11" fmla="*/ 97 h 229"/>
                  <a:gd name="T12" fmla="*/ 15 w 161"/>
                  <a:gd name="T13" fmla="*/ 96 h 229"/>
                  <a:gd name="T14" fmla="*/ 15 w 161"/>
                  <a:gd name="T15" fmla="*/ 95 h 229"/>
                  <a:gd name="T16" fmla="*/ 10 w 161"/>
                  <a:gd name="T17" fmla="*/ 70 h 229"/>
                  <a:gd name="T18" fmla="*/ 80 w 161"/>
                  <a:gd name="T19" fmla="*/ 0 h 229"/>
                  <a:gd name="T20" fmla="*/ 150 w 161"/>
                  <a:gd name="T21" fmla="*/ 70 h 229"/>
                  <a:gd name="T22" fmla="*/ 146 w 161"/>
                  <a:gd name="T23" fmla="*/ 95 h 229"/>
                  <a:gd name="T24" fmla="*/ 145 w 161"/>
                  <a:gd name="T25" fmla="*/ 96 h 229"/>
                  <a:gd name="T26" fmla="*/ 145 w 161"/>
                  <a:gd name="T27" fmla="*/ 96 h 229"/>
                  <a:gd name="T28" fmla="*/ 145 w 161"/>
                  <a:gd name="T29" fmla="*/ 97 h 229"/>
                  <a:gd name="T30" fmla="*/ 141 w 161"/>
                  <a:gd name="T31" fmla="*/ 104 h 229"/>
                  <a:gd name="T32" fmla="*/ 80 w 161"/>
                  <a:gd name="T33" fmla="*/ 205 h 229"/>
                  <a:gd name="T34" fmla="*/ 66 w 161"/>
                  <a:gd name="T35" fmla="*/ 182 h 229"/>
                  <a:gd name="T36" fmla="*/ 65 w 161"/>
                  <a:gd name="T37" fmla="*/ 182 h 229"/>
                  <a:gd name="T38" fmla="*/ 23 w 161"/>
                  <a:gd name="T39" fmla="*/ 194 h 229"/>
                  <a:gd name="T40" fmla="*/ 22 w 161"/>
                  <a:gd name="T41" fmla="*/ 194 h 229"/>
                  <a:gd name="T42" fmla="*/ 23 w 161"/>
                  <a:gd name="T43" fmla="*/ 195 h 229"/>
                  <a:gd name="T44" fmla="*/ 79 w 161"/>
                  <a:gd name="T45" fmla="*/ 208 h 229"/>
                  <a:gd name="T46" fmla="*/ 82 w 161"/>
                  <a:gd name="T47" fmla="*/ 208 h 229"/>
                  <a:gd name="T48" fmla="*/ 82 w 161"/>
                  <a:gd name="T49" fmla="*/ 208 h 229"/>
                  <a:gd name="T50" fmla="*/ 138 w 161"/>
                  <a:gd name="T51" fmla="*/ 195 h 229"/>
                  <a:gd name="T52" fmla="*/ 138 w 161"/>
                  <a:gd name="T53" fmla="*/ 194 h 229"/>
                  <a:gd name="T54" fmla="*/ 138 w 161"/>
                  <a:gd name="T55" fmla="*/ 194 h 229"/>
                  <a:gd name="T56" fmla="*/ 108 w 161"/>
                  <a:gd name="T57" fmla="*/ 183 h 229"/>
                  <a:gd name="T58" fmla="*/ 121 w 161"/>
                  <a:gd name="T59" fmla="*/ 164 h 229"/>
                  <a:gd name="T60" fmla="*/ 161 w 161"/>
                  <a:gd name="T61" fmla="*/ 194 h 229"/>
                  <a:gd name="T62" fmla="*/ 80 w 161"/>
                  <a:gd name="T63" fmla="*/ 229 h 229"/>
                  <a:gd name="T64" fmla="*/ 80 w 161"/>
                  <a:gd name="T65" fmla="*/ 32 h 229"/>
                  <a:gd name="T66" fmla="*/ 50 w 161"/>
                  <a:gd name="T67" fmla="*/ 62 h 229"/>
                  <a:gd name="T68" fmla="*/ 80 w 161"/>
                  <a:gd name="T69" fmla="*/ 92 h 229"/>
                  <a:gd name="T70" fmla="*/ 110 w 161"/>
                  <a:gd name="T71" fmla="*/ 62 h 229"/>
                  <a:gd name="T72" fmla="*/ 80 w 161"/>
                  <a:gd name="T73" fmla="*/ 32 h 229"/>
                  <a:gd name="T74" fmla="*/ 80 w 161"/>
                  <a:gd name="T75" fmla="*/ 32 h 229"/>
                  <a:gd name="T76" fmla="*/ 80 w 161"/>
                  <a:gd name="T77" fmla="*/ 3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 h="229">
                    <a:moveTo>
                      <a:pt x="80" y="229"/>
                    </a:moveTo>
                    <a:cubicBezTo>
                      <a:pt x="40" y="229"/>
                      <a:pt x="0" y="219"/>
                      <a:pt x="0" y="194"/>
                    </a:cubicBezTo>
                    <a:cubicBezTo>
                      <a:pt x="0" y="176"/>
                      <a:pt x="28" y="164"/>
                      <a:pt x="53" y="161"/>
                    </a:cubicBezTo>
                    <a:cubicBezTo>
                      <a:pt x="55" y="161"/>
                      <a:pt x="55" y="161"/>
                      <a:pt x="55" y="161"/>
                    </a:cubicBezTo>
                    <a:cubicBezTo>
                      <a:pt x="19" y="104"/>
                      <a:pt x="19" y="104"/>
                      <a:pt x="19" y="104"/>
                    </a:cubicBezTo>
                    <a:cubicBezTo>
                      <a:pt x="18" y="102"/>
                      <a:pt x="17" y="100"/>
                      <a:pt x="16" y="97"/>
                    </a:cubicBezTo>
                    <a:cubicBezTo>
                      <a:pt x="15" y="96"/>
                      <a:pt x="15" y="96"/>
                      <a:pt x="15" y="96"/>
                    </a:cubicBezTo>
                    <a:cubicBezTo>
                      <a:pt x="15" y="95"/>
                      <a:pt x="15" y="95"/>
                      <a:pt x="15" y="95"/>
                    </a:cubicBezTo>
                    <a:cubicBezTo>
                      <a:pt x="12" y="87"/>
                      <a:pt x="10" y="78"/>
                      <a:pt x="10" y="70"/>
                    </a:cubicBezTo>
                    <a:cubicBezTo>
                      <a:pt x="10" y="31"/>
                      <a:pt x="42" y="0"/>
                      <a:pt x="80" y="0"/>
                    </a:cubicBezTo>
                    <a:cubicBezTo>
                      <a:pt x="119" y="0"/>
                      <a:pt x="150" y="31"/>
                      <a:pt x="150" y="70"/>
                    </a:cubicBezTo>
                    <a:cubicBezTo>
                      <a:pt x="150" y="78"/>
                      <a:pt x="149" y="87"/>
                      <a:pt x="146" y="95"/>
                    </a:cubicBezTo>
                    <a:cubicBezTo>
                      <a:pt x="145" y="96"/>
                      <a:pt x="145" y="96"/>
                      <a:pt x="145" y="96"/>
                    </a:cubicBezTo>
                    <a:cubicBezTo>
                      <a:pt x="145" y="96"/>
                      <a:pt x="145" y="96"/>
                      <a:pt x="145" y="96"/>
                    </a:cubicBezTo>
                    <a:cubicBezTo>
                      <a:pt x="145" y="97"/>
                      <a:pt x="145" y="97"/>
                      <a:pt x="145" y="97"/>
                    </a:cubicBezTo>
                    <a:cubicBezTo>
                      <a:pt x="144" y="99"/>
                      <a:pt x="143" y="102"/>
                      <a:pt x="141" y="104"/>
                    </a:cubicBezTo>
                    <a:cubicBezTo>
                      <a:pt x="80" y="205"/>
                      <a:pt x="80" y="205"/>
                      <a:pt x="80" y="205"/>
                    </a:cubicBezTo>
                    <a:cubicBezTo>
                      <a:pt x="66" y="182"/>
                      <a:pt x="66" y="182"/>
                      <a:pt x="66" y="182"/>
                    </a:cubicBezTo>
                    <a:cubicBezTo>
                      <a:pt x="65" y="182"/>
                      <a:pt x="65" y="182"/>
                      <a:pt x="65" y="182"/>
                    </a:cubicBezTo>
                    <a:cubicBezTo>
                      <a:pt x="42" y="184"/>
                      <a:pt x="27" y="190"/>
                      <a:pt x="23" y="194"/>
                    </a:cubicBezTo>
                    <a:cubicBezTo>
                      <a:pt x="22" y="194"/>
                      <a:pt x="22" y="194"/>
                      <a:pt x="22" y="194"/>
                    </a:cubicBezTo>
                    <a:cubicBezTo>
                      <a:pt x="23" y="195"/>
                      <a:pt x="23" y="195"/>
                      <a:pt x="23" y="195"/>
                    </a:cubicBezTo>
                    <a:cubicBezTo>
                      <a:pt x="28" y="200"/>
                      <a:pt x="48" y="207"/>
                      <a:pt x="79" y="208"/>
                    </a:cubicBezTo>
                    <a:cubicBezTo>
                      <a:pt x="82" y="208"/>
                      <a:pt x="82" y="208"/>
                      <a:pt x="82" y="208"/>
                    </a:cubicBezTo>
                    <a:cubicBezTo>
                      <a:pt x="82" y="208"/>
                      <a:pt x="82" y="208"/>
                      <a:pt x="82" y="208"/>
                    </a:cubicBezTo>
                    <a:cubicBezTo>
                      <a:pt x="113" y="207"/>
                      <a:pt x="133" y="200"/>
                      <a:pt x="138" y="195"/>
                    </a:cubicBezTo>
                    <a:cubicBezTo>
                      <a:pt x="138" y="194"/>
                      <a:pt x="138" y="194"/>
                      <a:pt x="138" y="194"/>
                    </a:cubicBezTo>
                    <a:cubicBezTo>
                      <a:pt x="138" y="194"/>
                      <a:pt x="138" y="194"/>
                      <a:pt x="138" y="194"/>
                    </a:cubicBezTo>
                    <a:cubicBezTo>
                      <a:pt x="135" y="191"/>
                      <a:pt x="124" y="186"/>
                      <a:pt x="108" y="183"/>
                    </a:cubicBezTo>
                    <a:cubicBezTo>
                      <a:pt x="121" y="164"/>
                      <a:pt x="121" y="164"/>
                      <a:pt x="121" y="164"/>
                    </a:cubicBezTo>
                    <a:cubicBezTo>
                      <a:pt x="146" y="169"/>
                      <a:pt x="161" y="180"/>
                      <a:pt x="161" y="194"/>
                    </a:cubicBezTo>
                    <a:cubicBezTo>
                      <a:pt x="161" y="219"/>
                      <a:pt x="120" y="229"/>
                      <a:pt x="80" y="229"/>
                    </a:cubicBezTo>
                    <a:close/>
                    <a:moveTo>
                      <a:pt x="80" y="32"/>
                    </a:moveTo>
                    <a:cubicBezTo>
                      <a:pt x="64" y="32"/>
                      <a:pt x="50" y="45"/>
                      <a:pt x="50" y="62"/>
                    </a:cubicBezTo>
                    <a:cubicBezTo>
                      <a:pt x="50" y="78"/>
                      <a:pt x="64" y="92"/>
                      <a:pt x="80" y="92"/>
                    </a:cubicBezTo>
                    <a:cubicBezTo>
                      <a:pt x="97" y="92"/>
                      <a:pt x="110" y="78"/>
                      <a:pt x="110" y="62"/>
                    </a:cubicBezTo>
                    <a:cubicBezTo>
                      <a:pt x="110" y="45"/>
                      <a:pt x="97" y="32"/>
                      <a:pt x="80" y="32"/>
                    </a:cubicBezTo>
                    <a:close/>
                    <a:moveTo>
                      <a:pt x="80" y="32"/>
                    </a:moveTo>
                    <a:cubicBezTo>
                      <a:pt x="80" y="32"/>
                      <a:pt x="80" y="32"/>
                      <a:pt x="80" y="32"/>
                    </a:cubicBezTo>
                  </a:path>
                </a:pathLst>
              </a:custGeom>
              <a:solidFill>
                <a:schemeClr val="tx1">
                  <a:lumMod val="75000"/>
                  <a:lumOff val="25000"/>
                </a:schemeClr>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grpSp>
      </p:grpSp>
      <p:grpSp>
        <p:nvGrpSpPr>
          <p:cNvPr id="5" name="组合 4"/>
          <p:cNvGrpSpPr/>
          <p:nvPr/>
        </p:nvGrpSpPr>
        <p:grpSpPr>
          <a:xfrm>
            <a:off x="5741490" y="1306166"/>
            <a:ext cx="1231053" cy="1231053"/>
            <a:chOff x="5393147" y="1567423"/>
            <a:chExt cx="1231053" cy="1231053"/>
          </a:xfrm>
        </p:grpSpPr>
        <p:sp>
          <p:nvSpPr>
            <p:cNvPr id="46" name="椭圆 45"/>
            <p:cNvSpPr/>
            <p:nvPr/>
          </p:nvSpPr>
          <p:spPr>
            <a:xfrm>
              <a:off x="5393147" y="1567423"/>
              <a:ext cx="1231053" cy="1231053"/>
            </a:xfrm>
            <a:prstGeom prst="ellipse">
              <a:avLst/>
            </a:prstGeom>
            <a:solidFill>
              <a:schemeClr val="bg1">
                <a:alpha val="34000"/>
              </a:schemeClr>
            </a:solidFill>
            <a:ln w="28575">
              <a:solidFill>
                <a:schemeClr val="bg1"/>
              </a:solidFill>
            </a:ln>
            <a:effectLst>
              <a:outerShdw blurRad="266700" dist="4191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p:cNvGrpSpPr/>
            <p:nvPr/>
          </p:nvGrpSpPr>
          <p:grpSpPr>
            <a:xfrm>
              <a:off x="5533185" y="1703503"/>
              <a:ext cx="976379" cy="976379"/>
              <a:chOff x="4092739" y="1058552"/>
              <a:chExt cx="732284" cy="732284"/>
            </a:xfrm>
            <a:effectLst>
              <a:outerShdw blurRad="368300" dist="520700" dir="8340000" algn="ctr" rotWithShape="0">
                <a:srgbClr val="000000">
                  <a:alpha val="59000"/>
                </a:srgbClr>
              </a:outerShdw>
            </a:effectLst>
          </p:grpSpPr>
          <p:sp>
            <p:nvSpPr>
              <p:cNvPr id="25" name="椭圆 24"/>
              <p:cNvSpPr/>
              <p:nvPr/>
            </p:nvSpPr>
            <p:spPr>
              <a:xfrm>
                <a:off x="4092739" y="1058552"/>
                <a:ext cx="732284" cy="732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26" name="Freeform 9"/>
              <p:cNvSpPr>
                <a:spLocks noEditPoints="1"/>
              </p:cNvSpPr>
              <p:nvPr/>
            </p:nvSpPr>
            <p:spPr bwMode="auto">
              <a:xfrm>
                <a:off x="4332394" y="1287204"/>
                <a:ext cx="269662" cy="263390"/>
              </a:xfrm>
              <a:custGeom>
                <a:avLst/>
                <a:gdLst>
                  <a:gd name="T0" fmla="*/ 138 w 179"/>
                  <a:gd name="T1" fmla="*/ 79 h 175"/>
                  <a:gd name="T2" fmla="*/ 104 w 179"/>
                  <a:gd name="T3" fmla="*/ 152 h 175"/>
                  <a:gd name="T4" fmla="*/ 123 w 179"/>
                  <a:gd name="T5" fmla="*/ 167 h 175"/>
                  <a:gd name="T6" fmla="*/ 131 w 179"/>
                  <a:gd name="T7" fmla="*/ 171 h 175"/>
                  <a:gd name="T8" fmla="*/ 51 w 179"/>
                  <a:gd name="T9" fmla="*/ 175 h 175"/>
                  <a:gd name="T10" fmla="*/ 51 w 179"/>
                  <a:gd name="T11" fmla="*/ 167 h 175"/>
                  <a:gd name="T12" fmla="*/ 74 w 179"/>
                  <a:gd name="T13" fmla="*/ 152 h 175"/>
                  <a:gd name="T14" fmla="*/ 71 w 179"/>
                  <a:gd name="T15" fmla="*/ 116 h 175"/>
                  <a:gd name="T16" fmla="*/ 2 w 179"/>
                  <a:gd name="T17" fmla="*/ 42 h 175"/>
                  <a:gd name="T18" fmla="*/ 29 w 179"/>
                  <a:gd name="T19" fmla="*/ 19 h 175"/>
                  <a:gd name="T20" fmla="*/ 29 w 179"/>
                  <a:gd name="T21" fmla="*/ 5 h 175"/>
                  <a:gd name="T22" fmla="*/ 29 w 179"/>
                  <a:gd name="T23" fmla="*/ 2 h 175"/>
                  <a:gd name="T24" fmla="*/ 32 w 179"/>
                  <a:gd name="T25" fmla="*/ 0 h 175"/>
                  <a:gd name="T26" fmla="*/ 142 w 179"/>
                  <a:gd name="T27" fmla="*/ 0 h 175"/>
                  <a:gd name="T28" fmla="*/ 149 w 179"/>
                  <a:gd name="T29" fmla="*/ 0 h 175"/>
                  <a:gd name="T30" fmla="*/ 150 w 179"/>
                  <a:gd name="T31" fmla="*/ 4 h 175"/>
                  <a:gd name="T32" fmla="*/ 150 w 179"/>
                  <a:gd name="T33" fmla="*/ 15 h 175"/>
                  <a:gd name="T34" fmla="*/ 154 w 179"/>
                  <a:gd name="T35" fmla="*/ 19 h 175"/>
                  <a:gd name="T36" fmla="*/ 74 w 179"/>
                  <a:gd name="T37" fmla="*/ 159 h 175"/>
                  <a:gd name="T38" fmla="*/ 115 w 179"/>
                  <a:gd name="T39" fmla="*/ 167 h 175"/>
                  <a:gd name="T40" fmla="*/ 74 w 179"/>
                  <a:gd name="T41" fmla="*/ 159 h 175"/>
                  <a:gd name="T42" fmla="*/ 82 w 179"/>
                  <a:gd name="T43" fmla="*/ 121 h 175"/>
                  <a:gd name="T44" fmla="*/ 94 w 179"/>
                  <a:gd name="T45" fmla="*/ 152 h 175"/>
                  <a:gd name="T46" fmla="*/ 25 w 179"/>
                  <a:gd name="T47" fmla="*/ 27 h 175"/>
                  <a:gd name="T48" fmla="*/ 15 w 179"/>
                  <a:gd name="T49" fmla="*/ 27 h 175"/>
                  <a:gd name="T50" fmla="*/ 10 w 179"/>
                  <a:gd name="T51" fmla="*/ 36 h 175"/>
                  <a:gd name="T52" fmla="*/ 38 w 179"/>
                  <a:gd name="T53" fmla="*/ 71 h 175"/>
                  <a:gd name="T54" fmla="*/ 25 w 179"/>
                  <a:gd name="T55" fmla="*/ 27 h 175"/>
                  <a:gd name="T56" fmla="*/ 36 w 179"/>
                  <a:gd name="T57" fmla="*/ 8 h 175"/>
                  <a:gd name="T58" fmla="*/ 89 w 179"/>
                  <a:gd name="T59" fmla="*/ 114 h 175"/>
                  <a:gd name="T60" fmla="*/ 142 w 179"/>
                  <a:gd name="T61" fmla="*/ 8 h 175"/>
                  <a:gd name="T62" fmla="*/ 164 w 179"/>
                  <a:gd name="T63" fmla="*/ 27 h 175"/>
                  <a:gd name="T64" fmla="*/ 154 w 179"/>
                  <a:gd name="T65" fmla="*/ 27 h 175"/>
                  <a:gd name="T66" fmla="*/ 141 w 179"/>
                  <a:gd name="T67" fmla="*/ 71 h 175"/>
                  <a:gd name="T68" fmla="*/ 169 w 179"/>
                  <a:gd name="T69" fmla="*/ 36 h 175"/>
                  <a:gd name="T70" fmla="*/ 169 w 179"/>
                  <a:gd name="T71" fmla="*/ 2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9" h="175">
                    <a:moveTo>
                      <a:pt x="177" y="42"/>
                    </a:moveTo>
                    <a:cubicBezTo>
                      <a:pt x="177" y="65"/>
                      <a:pt x="160" y="77"/>
                      <a:pt x="138" y="79"/>
                    </a:cubicBezTo>
                    <a:cubicBezTo>
                      <a:pt x="130" y="96"/>
                      <a:pt x="120" y="109"/>
                      <a:pt x="108" y="116"/>
                    </a:cubicBezTo>
                    <a:cubicBezTo>
                      <a:pt x="104" y="152"/>
                      <a:pt x="104" y="152"/>
                      <a:pt x="104" y="152"/>
                    </a:cubicBezTo>
                    <a:cubicBezTo>
                      <a:pt x="105" y="152"/>
                      <a:pt x="105" y="152"/>
                      <a:pt x="105" y="152"/>
                    </a:cubicBezTo>
                    <a:cubicBezTo>
                      <a:pt x="114" y="152"/>
                      <a:pt x="121" y="158"/>
                      <a:pt x="123" y="167"/>
                    </a:cubicBezTo>
                    <a:cubicBezTo>
                      <a:pt x="127" y="167"/>
                      <a:pt x="127" y="167"/>
                      <a:pt x="127" y="167"/>
                    </a:cubicBezTo>
                    <a:cubicBezTo>
                      <a:pt x="129" y="167"/>
                      <a:pt x="131" y="169"/>
                      <a:pt x="131" y="171"/>
                    </a:cubicBezTo>
                    <a:cubicBezTo>
                      <a:pt x="131" y="173"/>
                      <a:pt x="129" y="175"/>
                      <a:pt x="127" y="175"/>
                    </a:cubicBezTo>
                    <a:cubicBezTo>
                      <a:pt x="51" y="175"/>
                      <a:pt x="51" y="175"/>
                      <a:pt x="51" y="175"/>
                    </a:cubicBezTo>
                    <a:cubicBezTo>
                      <a:pt x="49" y="175"/>
                      <a:pt x="48" y="173"/>
                      <a:pt x="48" y="171"/>
                    </a:cubicBezTo>
                    <a:cubicBezTo>
                      <a:pt x="48" y="169"/>
                      <a:pt x="49" y="167"/>
                      <a:pt x="51" y="167"/>
                    </a:cubicBezTo>
                    <a:cubicBezTo>
                      <a:pt x="56" y="167"/>
                      <a:pt x="56" y="167"/>
                      <a:pt x="56" y="167"/>
                    </a:cubicBezTo>
                    <a:cubicBezTo>
                      <a:pt x="57" y="158"/>
                      <a:pt x="65" y="152"/>
                      <a:pt x="74" y="152"/>
                    </a:cubicBezTo>
                    <a:cubicBezTo>
                      <a:pt x="75" y="152"/>
                      <a:pt x="75" y="152"/>
                      <a:pt x="75" y="152"/>
                    </a:cubicBezTo>
                    <a:cubicBezTo>
                      <a:pt x="71" y="116"/>
                      <a:pt x="71" y="116"/>
                      <a:pt x="71" y="116"/>
                    </a:cubicBezTo>
                    <a:cubicBezTo>
                      <a:pt x="59" y="109"/>
                      <a:pt x="48" y="96"/>
                      <a:pt x="41" y="79"/>
                    </a:cubicBezTo>
                    <a:cubicBezTo>
                      <a:pt x="19" y="77"/>
                      <a:pt x="2" y="65"/>
                      <a:pt x="2" y="42"/>
                    </a:cubicBezTo>
                    <a:cubicBezTo>
                      <a:pt x="2" y="17"/>
                      <a:pt x="0" y="19"/>
                      <a:pt x="25" y="19"/>
                    </a:cubicBezTo>
                    <a:cubicBezTo>
                      <a:pt x="29" y="19"/>
                      <a:pt x="29" y="19"/>
                      <a:pt x="29" y="19"/>
                    </a:cubicBezTo>
                    <a:cubicBezTo>
                      <a:pt x="29" y="18"/>
                      <a:pt x="29" y="16"/>
                      <a:pt x="29" y="15"/>
                    </a:cubicBezTo>
                    <a:cubicBezTo>
                      <a:pt x="29" y="12"/>
                      <a:pt x="29" y="9"/>
                      <a:pt x="29" y="5"/>
                    </a:cubicBezTo>
                    <a:cubicBezTo>
                      <a:pt x="29" y="5"/>
                      <a:pt x="29" y="4"/>
                      <a:pt x="29" y="4"/>
                    </a:cubicBezTo>
                    <a:cubicBezTo>
                      <a:pt x="29" y="3"/>
                      <a:pt x="29" y="2"/>
                      <a:pt x="29" y="2"/>
                    </a:cubicBezTo>
                    <a:cubicBezTo>
                      <a:pt x="29" y="1"/>
                      <a:pt x="29" y="1"/>
                      <a:pt x="29" y="0"/>
                    </a:cubicBezTo>
                    <a:cubicBezTo>
                      <a:pt x="32" y="0"/>
                      <a:pt x="32" y="0"/>
                      <a:pt x="32" y="0"/>
                    </a:cubicBezTo>
                    <a:cubicBezTo>
                      <a:pt x="37" y="0"/>
                      <a:pt x="37" y="0"/>
                      <a:pt x="37" y="0"/>
                    </a:cubicBezTo>
                    <a:cubicBezTo>
                      <a:pt x="142" y="0"/>
                      <a:pt x="142" y="0"/>
                      <a:pt x="142" y="0"/>
                    </a:cubicBezTo>
                    <a:cubicBezTo>
                      <a:pt x="146" y="0"/>
                      <a:pt x="146" y="0"/>
                      <a:pt x="146" y="0"/>
                    </a:cubicBezTo>
                    <a:cubicBezTo>
                      <a:pt x="149" y="0"/>
                      <a:pt x="149" y="0"/>
                      <a:pt x="149" y="0"/>
                    </a:cubicBezTo>
                    <a:cubicBezTo>
                      <a:pt x="149" y="1"/>
                      <a:pt x="149" y="1"/>
                      <a:pt x="149" y="2"/>
                    </a:cubicBezTo>
                    <a:cubicBezTo>
                      <a:pt x="150" y="2"/>
                      <a:pt x="150" y="3"/>
                      <a:pt x="150" y="4"/>
                    </a:cubicBezTo>
                    <a:cubicBezTo>
                      <a:pt x="150" y="4"/>
                      <a:pt x="150" y="5"/>
                      <a:pt x="150" y="5"/>
                    </a:cubicBezTo>
                    <a:cubicBezTo>
                      <a:pt x="150" y="9"/>
                      <a:pt x="150" y="12"/>
                      <a:pt x="150" y="15"/>
                    </a:cubicBezTo>
                    <a:cubicBezTo>
                      <a:pt x="150" y="16"/>
                      <a:pt x="150" y="18"/>
                      <a:pt x="150" y="19"/>
                    </a:cubicBezTo>
                    <a:cubicBezTo>
                      <a:pt x="154" y="19"/>
                      <a:pt x="154" y="19"/>
                      <a:pt x="154" y="19"/>
                    </a:cubicBezTo>
                    <a:cubicBezTo>
                      <a:pt x="179" y="19"/>
                      <a:pt x="177" y="17"/>
                      <a:pt x="177" y="42"/>
                    </a:cubicBezTo>
                    <a:close/>
                    <a:moveTo>
                      <a:pt x="74" y="159"/>
                    </a:moveTo>
                    <a:cubicBezTo>
                      <a:pt x="69" y="159"/>
                      <a:pt x="65" y="163"/>
                      <a:pt x="63" y="167"/>
                    </a:cubicBezTo>
                    <a:cubicBezTo>
                      <a:pt x="115" y="167"/>
                      <a:pt x="115" y="167"/>
                      <a:pt x="115" y="167"/>
                    </a:cubicBezTo>
                    <a:cubicBezTo>
                      <a:pt x="114" y="163"/>
                      <a:pt x="109" y="159"/>
                      <a:pt x="105" y="159"/>
                    </a:cubicBezTo>
                    <a:cubicBezTo>
                      <a:pt x="74" y="159"/>
                      <a:pt x="74" y="159"/>
                      <a:pt x="74" y="159"/>
                    </a:cubicBezTo>
                    <a:close/>
                    <a:moveTo>
                      <a:pt x="97" y="121"/>
                    </a:moveTo>
                    <a:cubicBezTo>
                      <a:pt x="82" y="121"/>
                      <a:pt x="82" y="121"/>
                      <a:pt x="82" y="121"/>
                    </a:cubicBezTo>
                    <a:cubicBezTo>
                      <a:pt x="84" y="152"/>
                      <a:pt x="84" y="152"/>
                      <a:pt x="84" y="152"/>
                    </a:cubicBezTo>
                    <a:cubicBezTo>
                      <a:pt x="94" y="152"/>
                      <a:pt x="94" y="152"/>
                      <a:pt x="94" y="152"/>
                    </a:cubicBezTo>
                    <a:cubicBezTo>
                      <a:pt x="97" y="121"/>
                      <a:pt x="97" y="121"/>
                      <a:pt x="97" y="121"/>
                    </a:cubicBezTo>
                    <a:close/>
                    <a:moveTo>
                      <a:pt x="25" y="27"/>
                    </a:moveTo>
                    <a:cubicBezTo>
                      <a:pt x="23" y="27"/>
                      <a:pt x="21" y="27"/>
                      <a:pt x="19" y="27"/>
                    </a:cubicBezTo>
                    <a:cubicBezTo>
                      <a:pt x="15" y="27"/>
                      <a:pt x="15" y="27"/>
                      <a:pt x="15" y="27"/>
                    </a:cubicBezTo>
                    <a:cubicBezTo>
                      <a:pt x="13" y="27"/>
                      <a:pt x="11" y="27"/>
                      <a:pt x="10" y="27"/>
                    </a:cubicBezTo>
                    <a:cubicBezTo>
                      <a:pt x="10" y="29"/>
                      <a:pt x="10" y="32"/>
                      <a:pt x="10" y="36"/>
                    </a:cubicBezTo>
                    <a:cubicBezTo>
                      <a:pt x="10" y="38"/>
                      <a:pt x="10" y="40"/>
                      <a:pt x="10" y="42"/>
                    </a:cubicBezTo>
                    <a:cubicBezTo>
                      <a:pt x="10" y="59"/>
                      <a:pt x="22" y="69"/>
                      <a:pt x="38" y="71"/>
                    </a:cubicBezTo>
                    <a:cubicBezTo>
                      <a:pt x="33" y="58"/>
                      <a:pt x="30" y="43"/>
                      <a:pt x="29" y="27"/>
                    </a:cubicBezTo>
                    <a:cubicBezTo>
                      <a:pt x="25" y="27"/>
                      <a:pt x="25" y="27"/>
                      <a:pt x="25" y="27"/>
                    </a:cubicBezTo>
                    <a:close/>
                    <a:moveTo>
                      <a:pt x="142" y="8"/>
                    </a:moveTo>
                    <a:cubicBezTo>
                      <a:pt x="36" y="8"/>
                      <a:pt x="36" y="8"/>
                      <a:pt x="36" y="8"/>
                    </a:cubicBezTo>
                    <a:cubicBezTo>
                      <a:pt x="36" y="10"/>
                      <a:pt x="36" y="13"/>
                      <a:pt x="36" y="15"/>
                    </a:cubicBezTo>
                    <a:cubicBezTo>
                      <a:pt x="36" y="69"/>
                      <a:pt x="61" y="114"/>
                      <a:pt x="89" y="114"/>
                    </a:cubicBezTo>
                    <a:cubicBezTo>
                      <a:pt x="118" y="114"/>
                      <a:pt x="142" y="69"/>
                      <a:pt x="142" y="15"/>
                    </a:cubicBezTo>
                    <a:cubicBezTo>
                      <a:pt x="142" y="13"/>
                      <a:pt x="142" y="10"/>
                      <a:pt x="142" y="8"/>
                    </a:cubicBezTo>
                    <a:close/>
                    <a:moveTo>
                      <a:pt x="169" y="27"/>
                    </a:moveTo>
                    <a:cubicBezTo>
                      <a:pt x="168" y="27"/>
                      <a:pt x="166" y="27"/>
                      <a:pt x="164" y="27"/>
                    </a:cubicBezTo>
                    <a:cubicBezTo>
                      <a:pt x="160" y="27"/>
                      <a:pt x="160" y="27"/>
                      <a:pt x="160" y="27"/>
                    </a:cubicBezTo>
                    <a:cubicBezTo>
                      <a:pt x="158" y="27"/>
                      <a:pt x="156" y="27"/>
                      <a:pt x="154" y="27"/>
                    </a:cubicBezTo>
                    <a:cubicBezTo>
                      <a:pt x="150" y="27"/>
                      <a:pt x="150" y="27"/>
                      <a:pt x="150" y="27"/>
                    </a:cubicBezTo>
                    <a:cubicBezTo>
                      <a:pt x="149" y="43"/>
                      <a:pt x="146" y="58"/>
                      <a:pt x="141" y="71"/>
                    </a:cubicBezTo>
                    <a:cubicBezTo>
                      <a:pt x="157" y="69"/>
                      <a:pt x="169" y="59"/>
                      <a:pt x="169" y="42"/>
                    </a:cubicBezTo>
                    <a:cubicBezTo>
                      <a:pt x="169" y="40"/>
                      <a:pt x="169" y="38"/>
                      <a:pt x="169" y="36"/>
                    </a:cubicBezTo>
                    <a:cubicBezTo>
                      <a:pt x="169" y="32"/>
                      <a:pt x="169" y="29"/>
                      <a:pt x="169" y="27"/>
                    </a:cubicBezTo>
                    <a:close/>
                    <a:moveTo>
                      <a:pt x="169" y="27"/>
                    </a:moveTo>
                    <a:cubicBezTo>
                      <a:pt x="169" y="27"/>
                      <a:pt x="169" y="27"/>
                      <a:pt x="169" y="27"/>
                    </a:cubicBezTo>
                  </a:path>
                </a:pathLst>
              </a:custGeom>
              <a:solidFill>
                <a:schemeClr val="tx1">
                  <a:lumMod val="75000"/>
                  <a:lumOff val="25000"/>
                </a:schemeClr>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grpSp>
      </p:grpSp>
      <p:grpSp>
        <p:nvGrpSpPr>
          <p:cNvPr id="6" name="组合 5"/>
          <p:cNvGrpSpPr/>
          <p:nvPr/>
        </p:nvGrpSpPr>
        <p:grpSpPr>
          <a:xfrm>
            <a:off x="3898449" y="3145891"/>
            <a:ext cx="1231053" cy="1231053"/>
            <a:chOff x="3550106" y="3407148"/>
            <a:chExt cx="1231053" cy="1231053"/>
          </a:xfrm>
        </p:grpSpPr>
        <p:sp>
          <p:nvSpPr>
            <p:cNvPr id="47" name="椭圆 46"/>
            <p:cNvSpPr/>
            <p:nvPr/>
          </p:nvSpPr>
          <p:spPr>
            <a:xfrm>
              <a:off x="3550106" y="3407148"/>
              <a:ext cx="1231053" cy="1231053"/>
            </a:xfrm>
            <a:prstGeom prst="ellipse">
              <a:avLst/>
            </a:prstGeom>
            <a:solidFill>
              <a:schemeClr val="bg1">
                <a:alpha val="34000"/>
              </a:schemeClr>
            </a:solidFill>
            <a:ln w="28575">
              <a:solidFill>
                <a:schemeClr val="bg1"/>
              </a:solidFill>
            </a:ln>
            <a:effectLst>
              <a:outerShdw blurRad="266700" dist="4191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p:cNvGrpSpPr/>
            <p:nvPr/>
          </p:nvGrpSpPr>
          <p:grpSpPr>
            <a:xfrm>
              <a:off x="3677444" y="3506721"/>
              <a:ext cx="976379" cy="976379"/>
              <a:chOff x="2700933" y="2410966"/>
              <a:chExt cx="732284" cy="732284"/>
            </a:xfrm>
            <a:effectLst>
              <a:outerShdw blurRad="368300" dist="520700" dir="8340000" algn="ctr" rotWithShape="0">
                <a:srgbClr val="000000">
                  <a:alpha val="59000"/>
                </a:srgbClr>
              </a:outerShdw>
            </a:effectLst>
          </p:grpSpPr>
          <p:sp>
            <p:nvSpPr>
              <p:cNvPr id="28" name="椭圆 27"/>
              <p:cNvSpPr/>
              <p:nvPr/>
            </p:nvSpPr>
            <p:spPr>
              <a:xfrm>
                <a:off x="2700933" y="2410966"/>
                <a:ext cx="732284" cy="732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29" name="Freeform 5"/>
              <p:cNvSpPr>
                <a:spLocks noEditPoints="1"/>
              </p:cNvSpPr>
              <p:nvPr/>
            </p:nvSpPr>
            <p:spPr bwMode="auto">
              <a:xfrm>
                <a:off x="2913959" y="2621906"/>
                <a:ext cx="311334" cy="330844"/>
              </a:xfrm>
              <a:custGeom>
                <a:avLst/>
                <a:gdLst>
                  <a:gd name="T0" fmla="*/ 699 w 2617"/>
                  <a:gd name="T1" fmla="*/ 1600 h 2781"/>
                  <a:gd name="T2" fmla="*/ 0 w 2617"/>
                  <a:gd name="T3" fmla="*/ 2273 h 2781"/>
                  <a:gd name="T4" fmla="*/ 564 w 2617"/>
                  <a:gd name="T5" fmla="*/ 2735 h 2781"/>
                  <a:gd name="T6" fmla="*/ 1307 w 2617"/>
                  <a:gd name="T7" fmla="*/ 1732 h 2781"/>
                  <a:gd name="T8" fmla="*/ 1932 w 2617"/>
                  <a:gd name="T9" fmla="*/ 1432 h 2781"/>
                  <a:gd name="T10" fmla="*/ 1551 w 2617"/>
                  <a:gd name="T11" fmla="*/ 1587 h 2781"/>
                  <a:gd name="T12" fmla="*/ 1284 w 2617"/>
                  <a:gd name="T13" fmla="*/ 1784 h 2781"/>
                  <a:gd name="T14" fmla="*/ 2067 w 2617"/>
                  <a:gd name="T15" fmla="*/ 2217 h 2781"/>
                  <a:gd name="T16" fmla="*/ 1932 w 2617"/>
                  <a:gd name="T17" fmla="*/ 1432 h 2781"/>
                  <a:gd name="T18" fmla="*/ 1874 w 2617"/>
                  <a:gd name="T19" fmla="*/ 1257 h 2781"/>
                  <a:gd name="T20" fmla="*/ 1548 w 2617"/>
                  <a:gd name="T21" fmla="*/ 1513 h 2781"/>
                  <a:gd name="T22" fmla="*/ 1084 w 2617"/>
                  <a:gd name="T23" fmla="*/ 1513 h 2781"/>
                  <a:gd name="T24" fmla="*/ 756 w 2617"/>
                  <a:gd name="T25" fmla="*/ 1257 h 2781"/>
                  <a:gd name="T26" fmla="*/ 617 w 2617"/>
                  <a:gd name="T27" fmla="*/ 838 h 2781"/>
                  <a:gd name="T28" fmla="*/ 756 w 2617"/>
                  <a:gd name="T29" fmla="*/ 419 h 2781"/>
                  <a:gd name="T30" fmla="*/ 1084 w 2617"/>
                  <a:gd name="T31" fmla="*/ 163 h 2781"/>
                  <a:gd name="T32" fmla="*/ 1548 w 2617"/>
                  <a:gd name="T33" fmla="*/ 163 h 2781"/>
                  <a:gd name="T34" fmla="*/ 1874 w 2617"/>
                  <a:gd name="T35" fmla="*/ 419 h 2781"/>
                  <a:gd name="T36" fmla="*/ 2014 w 2617"/>
                  <a:gd name="T37" fmla="*/ 838 h 2781"/>
                  <a:gd name="T38" fmla="*/ 2153 w 2617"/>
                  <a:gd name="T39" fmla="*/ 1117 h 2781"/>
                  <a:gd name="T40" fmla="*/ 1953 w 2617"/>
                  <a:gd name="T41" fmla="*/ 1050 h 2781"/>
                  <a:gd name="T42" fmla="*/ 1953 w 2617"/>
                  <a:gd name="T43" fmla="*/ 625 h 2781"/>
                  <a:gd name="T44" fmla="*/ 1741 w 2617"/>
                  <a:gd name="T45" fmla="*/ 306 h 2781"/>
                  <a:gd name="T46" fmla="*/ 1316 w 2617"/>
                  <a:gd name="T47" fmla="*/ 200 h 2781"/>
                  <a:gd name="T48" fmla="*/ 892 w 2617"/>
                  <a:gd name="T49" fmla="*/ 306 h 2781"/>
                  <a:gd name="T50" fmla="*/ 679 w 2617"/>
                  <a:gd name="T51" fmla="*/ 620 h 2781"/>
                  <a:gd name="T52" fmla="*/ 679 w 2617"/>
                  <a:gd name="T53" fmla="*/ 1050 h 2781"/>
                  <a:gd name="T54" fmla="*/ 892 w 2617"/>
                  <a:gd name="T55" fmla="*/ 1368 h 2781"/>
                  <a:gd name="T56" fmla="*/ 1316 w 2617"/>
                  <a:gd name="T57" fmla="*/ 1474 h 2781"/>
                  <a:gd name="T58" fmla="*/ 1741 w 2617"/>
                  <a:gd name="T59" fmla="*/ 1368 h 2781"/>
                  <a:gd name="T60" fmla="*/ 1953 w 2617"/>
                  <a:gd name="T61" fmla="*/ 1050 h 2781"/>
                  <a:gd name="T62" fmla="*/ 1953 w 2617"/>
                  <a:gd name="T63" fmla="*/ 1050 h 2781"/>
                  <a:gd name="T64" fmla="*/ 1608 w 2617"/>
                  <a:gd name="T65" fmla="*/ 1057 h 2781"/>
                  <a:gd name="T66" fmla="*/ 1438 w 2617"/>
                  <a:gd name="T67" fmla="*/ 1190 h 2781"/>
                  <a:gd name="T68" fmla="*/ 1196 w 2617"/>
                  <a:gd name="T69" fmla="*/ 1190 h 2781"/>
                  <a:gd name="T70" fmla="*/ 1025 w 2617"/>
                  <a:gd name="T71" fmla="*/ 1057 h 2781"/>
                  <a:gd name="T72" fmla="*/ 952 w 2617"/>
                  <a:gd name="T73" fmla="*/ 838 h 2781"/>
                  <a:gd name="T74" fmla="*/ 1025 w 2617"/>
                  <a:gd name="T75" fmla="*/ 619 h 2781"/>
                  <a:gd name="T76" fmla="*/ 1196 w 2617"/>
                  <a:gd name="T77" fmla="*/ 486 h 2781"/>
                  <a:gd name="T78" fmla="*/ 1438 w 2617"/>
                  <a:gd name="T79" fmla="*/ 486 h 2781"/>
                  <a:gd name="T80" fmla="*/ 1608 w 2617"/>
                  <a:gd name="T81" fmla="*/ 619 h 2781"/>
                  <a:gd name="T82" fmla="*/ 1681 w 2617"/>
                  <a:gd name="T83" fmla="*/ 838 h 2781"/>
                  <a:gd name="T84" fmla="*/ 1754 w 2617"/>
                  <a:gd name="T85" fmla="*/ 984 h 2781"/>
                  <a:gd name="T86" fmla="*/ 1754 w 2617"/>
                  <a:gd name="T87" fmla="*/ 984 h 2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17" h="2781">
                    <a:moveTo>
                      <a:pt x="1081" y="1571"/>
                    </a:moveTo>
                    <a:lnTo>
                      <a:pt x="699" y="1600"/>
                    </a:lnTo>
                    <a:lnTo>
                      <a:pt x="699" y="1420"/>
                    </a:lnTo>
                    <a:lnTo>
                      <a:pt x="0" y="2273"/>
                    </a:lnTo>
                    <a:lnTo>
                      <a:pt x="555" y="2171"/>
                    </a:lnTo>
                    <a:lnTo>
                      <a:pt x="564" y="2735"/>
                    </a:lnTo>
                    <a:lnTo>
                      <a:pt x="1355" y="1770"/>
                    </a:lnTo>
                    <a:lnTo>
                      <a:pt x="1307" y="1732"/>
                    </a:lnTo>
                    <a:lnTo>
                      <a:pt x="1081" y="1571"/>
                    </a:lnTo>
                    <a:close/>
                    <a:moveTo>
                      <a:pt x="1932" y="1432"/>
                    </a:moveTo>
                    <a:lnTo>
                      <a:pt x="1932" y="1614"/>
                    </a:lnTo>
                    <a:lnTo>
                      <a:pt x="1551" y="1587"/>
                    </a:lnTo>
                    <a:lnTo>
                      <a:pt x="1486" y="1632"/>
                    </a:lnTo>
                    <a:lnTo>
                      <a:pt x="1284" y="1784"/>
                    </a:lnTo>
                    <a:lnTo>
                      <a:pt x="2035" y="2781"/>
                    </a:lnTo>
                    <a:lnTo>
                      <a:pt x="2067" y="2217"/>
                    </a:lnTo>
                    <a:lnTo>
                      <a:pt x="2617" y="2342"/>
                    </a:lnTo>
                    <a:lnTo>
                      <a:pt x="1932" y="1432"/>
                    </a:lnTo>
                    <a:close/>
                    <a:moveTo>
                      <a:pt x="2153" y="1117"/>
                    </a:moveTo>
                    <a:lnTo>
                      <a:pt x="1874" y="1257"/>
                    </a:lnTo>
                    <a:lnTo>
                      <a:pt x="1874" y="1536"/>
                    </a:lnTo>
                    <a:lnTo>
                      <a:pt x="1548" y="1513"/>
                    </a:lnTo>
                    <a:lnTo>
                      <a:pt x="1315" y="1676"/>
                    </a:lnTo>
                    <a:lnTo>
                      <a:pt x="1084" y="1513"/>
                    </a:lnTo>
                    <a:lnTo>
                      <a:pt x="756" y="1536"/>
                    </a:lnTo>
                    <a:lnTo>
                      <a:pt x="756" y="1257"/>
                    </a:lnTo>
                    <a:lnTo>
                      <a:pt x="477" y="1117"/>
                    </a:lnTo>
                    <a:lnTo>
                      <a:pt x="617" y="838"/>
                    </a:lnTo>
                    <a:lnTo>
                      <a:pt x="477" y="553"/>
                    </a:lnTo>
                    <a:lnTo>
                      <a:pt x="756" y="419"/>
                    </a:lnTo>
                    <a:lnTo>
                      <a:pt x="756" y="139"/>
                    </a:lnTo>
                    <a:lnTo>
                      <a:pt x="1084" y="163"/>
                    </a:lnTo>
                    <a:lnTo>
                      <a:pt x="1315" y="0"/>
                    </a:lnTo>
                    <a:lnTo>
                      <a:pt x="1548" y="163"/>
                    </a:lnTo>
                    <a:lnTo>
                      <a:pt x="1874" y="139"/>
                    </a:lnTo>
                    <a:lnTo>
                      <a:pt x="1874" y="419"/>
                    </a:lnTo>
                    <a:lnTo>
                      <a:pt x="2153" y="558"/>
                    </a:lnTo>
                    <a:lnTo>
                      <a:pt x="2014" y="838"/>
                    </a:lnTo>
                    <a:lnTo>
                      <a:pt x="2153" y="1117"/>
                    </a:lnTo>
                    <a:lnTo>
                      <a:pt x="2153" y="1117"/>
                    </a:lnTo>
                    <a:lnTo>
                      <a:pt x="2153" y="1117"/>
                    </a:lnTo>
                    <a:close/>
                    <a:moveTo>
                      <a:pt x="1953" y="1050"/>
                    </a:moveTo>
                    <a:lnTo>
                      <a:pt x="1847" y="837"/>
                    </a:lnTo>
                    <a:lnTo>
                      <a:pt x="1953" y="625"/>
                    </a:lnTo>
                    <a:lnTo>
                      <a:pt x="1741" y="519"/>
                    </a:lnTo>
                    <a:lnTo>
                      <a:pt x="1741" y="306"/>
                    </a:lnTo>
                    <a:lnTo>
                      <a:pt x="1492" y="325"/>
                    </a:lnTo>
                    <a:lnTo>
                      <a:pt x="1316" y="200"/>
                    </a:lnTo>
                    <a:lnTo>
                      <a:pt x="1140" y="325"/>
                    </a:lnTo>
                    <a:lnTo>
                      <a:pt x="892" y="306"/>
                    </a:lnTo>
                    <a:lnTo>
                      <a:pt x="892" y="519"/>
                    </a:lnTo>
                    <a:lnTo>
                      <a:pt x="679" y="620"/>
                    </a:lnTo>
                    <a:lnTo>
                      <a:pt x="785" y="837"/>
                    </a:lnTo>
                    <a:lnTo>
                      <a:pt x="679" y="1050"/>
                    </a:lnTo>
                    <a:lnTo>
                      <a:pt x="892" y="1156"/>
                    </a:lnTo>
                    <a:lnTo>
                      <a:pt x="892" y="1368"/>
                    </a:lnTo>
                    <a:lnTo>
                      <a:pt x="1140" y="1351"/>
                    </a:lnTo>
                    <a:lnTo>
                      <a:pt x="1316" y="1474"/>
                    </a:lnTo>
                    <a:lnTo>
                      <a:pt x="1492" y="1351"/>
                    </a:lnTo>
                    <a:lnTo>
                      <a:pt x="1741" y="1368"/>
                    </a:lnTo>
                    <a:lnTo>
                      <a:pt x="1741" y="1156"/>
                    </a:lnTo>
                    <a:lnTo>
                      <a:pt x="1953" y="1050"/>
                    </a:lnTo>
                    <a:lnTo>
                      <a:pt x="1953" y="1050"/>
                    </a:lnTo>
                    <a:lnTo>
                      <a:pt x="1953" y="1050"/>
                    </a:lnTo>
                    <a:close/>
                    <a:moveTo>
                      <a:pt x="1754" y="984"/>
                    </a:moveTo>
                    <a:lnTo>
                      <a:pt x="1608" y="1057"/>
                    </a:lnTo>
                    <a:lnTo>
                      <a:pt x="1608" y="1203"/>
                    </a:lnTo>
                    <a:lnTo>
                      <a:pt x="1438" y="1190"/>
                    </a:lnTo>
                    <a:lnTo>
                      <a:pt x="1316" y="1276"/>
                    </a:lnTo>
                    <a:lnTo>
                      <a:pt x="1196" y="1190"/>
                    </a:lnTo>
                    <a:lnTo>
                      <a:pt x="1025" y="1203"/>
                    </a:lnTo>
                    <a:lnTo>
                      <a:pt x="1025" y="1057"/>
                    </a:lnTo>
                    <a:lnTo>
                      <a:pt x="879" y="984"/>
                    </a:lnTo>
                    <a:lnTo>
                      <a:pt x="952" y="838"/>
                    </a:lnTo>
                    <a:lnTo>
                      <a:pt x="879" y="690"/>
                    </a:lnTo>
                    <a:lnTo>
                      <a:pt x="1025" y="619"/>
                    </a:lnTo>
                    <a:lnTo>
                      <a:pt x="1025" y="474"/>
                    </a:lnTo>
                    <a:lnTo>
                      <a:pt x="1196" y="486"/>
                    </a:lnTo>
                    <a:lnTo>
                      <a:pt x="1316" y="401"/>
                    </a:lnTo>
                    <a:lnTo>
                      <a:pt x="1438" y="486"/>
                    </a:lnTo>
                    <a:lnTo>
                      <a:pt x="1608" y="474"/>
                    </a:lnTo>
                    <a:lnTo>
                      <a:pt x="1608" y="619"/>
                    </a:lnTo>
                    <a:lnTo>
                      <a:pt x="1754" y="692"/>
                    </a:lnTo>
                    <a:lnTo>
                      <a:pt x="1681" y="838"/>
                    </a:lnTo>
                    <a:lnTo>
                      <a:pt x="1754" y="984"/>
                    </a:lnTo>
                    <a:lnTo>
                      <a:pt x="1754" y="984"/>
                    </a:lnTo>
                    <a:close/>
                    <a:moveTo>
                      <a:pt x="1754" y="984"/>
                    </a:moveTo>
                    <a:lnTo>
                      <a:pt x="1754" y="984"/>
                    </a:lnTo>
                    <a:close/>
                  </a:path>
                </a:pathLst>
              </a:custGeom>
              <a:solidFill>
                <a:schemeClr val="tx1">
                  <a:lumMod val="75000"/>
                  <a:lumOff val="25000"/>
                </a:schemeClr>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grpSp>
      </p:grpSp>
      <p:grpSp>
        <p:nvGrpSpPr>
          <p:cNvPr id="49" name="组合 48"/>
          <p:cNvGrpSpPr/>
          <p:nvPr/>
        </p:nvGrpSpPr>
        <p:grpSpPr>
          <a:xfrm>
            <a:off x="5754190" y="4911824"/>
            <a:ext cx="1231053" cy="1231053"/>
            <a:chOff x="5405847" y="5173081"/>
            <a:chExt cx="1231053" cy="1231053"/>
          </a:xfrm>
        </p:grpSpPr>
        <p:sp>
          <p:nvSpPr>
            <p:cNvPr id="48" name="椭圆 47"/>
            <p:cNvSpPr/>
            <p:nvPr/>
          </p:nvSpPr>
          <p:spPr>
            <a:xfrm>
              <a:off x="5405847" y="5173081"/>
              <a:ext cx="1231053" cy="1231053"/>
            </a:xfrm>
            <a:prstGeom prst="ellipse">
              <a:avLst/>
            </a:prstGeom>
            <a:solidFill>
              <a:schemeClr val="bg1">
                <a:alpha val="34000"/>
              </a:schemeClr>
            </a:solidFill>
            <a:ln w="28575">
              <a:solidFill>
                <a:schemeClr val="bg1"/>
              </a:solidFill>
            </a:ln>
            <a:effectLst>
              <a:outerShdw blurRad="266700" dist="4191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5520485" y="5307260"/>
              <a:ext cx="976379" cy="976379"/>
              <a:chOff x="4083214" y="3761370"/>
              <a:chExt cx="732284" cy="732284"/>
            </a:xfrm>
            <a:effectLst>
              <a:outerShdw blurRad="368300" dist="520700" dir="8340000" algn="ctr" rotWithShape="0">
                <a:srgbClr val="000000">
                  <a:alpha val="59000"/>
                </a:srgbClr>
              </a:outerShdw>
            </a:effectLst>
          </p:grpSpPr>
          <p:sp>
            <p:nvSpPr>
              <p:cNvPr id="31" name="椭圆 30"/>
              <p:cNvSpPr/>
              <p:nvPr/>
            </p:nvSpPr>
            <p:spPr>
              <a:xfrm>
                <a:off x="4083214" y="3761370"/>
                <a:ext cx="732284" cy="732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32" name="Freeform 14"/>
              <p:cNvSpPr>
                <a:spLocks noEditPoints="1"/>
              </p:cNvSpPr>
              <p:nvPr/>
            </p:nvSpPr>
            <p:spPr bwMode="auto">
              <a:xfrm>
                <a:off x="4292630" y="3995778"/>
                <a:ext cx="349190" cy="253206"/>
              </a:xfrm>
              <a:custGeom>
                <a:avLst/>
                <a:gdLst>
                  <a:gd name="T0" fmla="*/ 2661 w 2865"/>
                  <a:gd name="T1" fmla="*/ 526 h 2076"/>
                  <a:gd name="T2" fmla="*/ 2456 w 2865"/>
                  <a:gd name="T3" fmla="*/ 731 h 2076"/>
                  <a:gd name="T4" fmla="*/ 2536 w 2865"/>
                  <a:gd name="T5" fmla="*/ 893 h 2076"/>
                  <a:gd name="T6" fmla="*/ 1988 w 2865"/>
                  <a:gd name="T7" fmla="*/ 1316 h 2076"/>
                  <a:gd name="T8" fmla="*/ 1503 w 2865"/>
                  <a:gd name="T9" fmla="*/ 397 h 2076"/>
                  <a:gd name="T10" fmla="*/ 1637 w 2865"/>
                  <a:gd name="T11" fmla="*/ 205 h 2076"/>
                  <a:gd name="T12" fmla="*/ 1433 w 2865"/>
                  <a:gd name="T13" fmla="*/ 0 h 2076"/>
                  <a:gd name="T14" fmla="*/ 1228 w 2865"/>
                  <a:gd name="T15" fmla="*/ 205 h 2076"/>
                  <a:gd name="T16" fmla="*/ 1362 w 2865"/>
                  <a:gd name="T17" fmla="*/ 397 h 2076"/>
                  <a:gd name="T18" fmla="*/ 877 w 2865"/>
                  <a:gd name="T19" fmla="*/ 1316 h 2076"/>
                  <a:gd name="T20" fmla="*/ 330 w 2865"/>
                  <a:gd name="T21" fmla="*/ 893 h 2076"/>
                  <a:gd name="T22" fmla="*/ 409 w 2865"/>
                  <a:gd name="T23" fmla="*/ 731 h 2076"/>
                  <a:gd name="T24" fmla="*/ 205 w 2865"/>
                  <a:gd name="T25" fmla="*/ 526 h 2076"/>
                  <a:gd name="T26" fmla="*/ 0 w 2865"/>
                  <a:gd name="T27" fmla="*/ 731 h 2076"/>
                  <a:gd name="T28" fmla="*/ 205 w 2865"/>
                  <a:gd name="T29" fmla="*/ 936 h 2076"/>
                  <a:gd name="T30" fmla="*/ 258 w 2865"/>
                  <a:gd name="T31" fmla="*/ 929 h 2076"/>
                  <a:gd name="T32" fmla="*/ 439 w 2865"/>
                  <a:gd name="T33" fmla="*/ 1754 h 2076"/>
                  <a:gd name="T34" fmla="*/ 1433 w 2865"/>
                  <a:gd name="T35" fmla="*/ 2076 h 2076"/>
                  <a:gd name="T36" fmla="*/ 2427 w 2865"/>
                  <a:gd name="T37" fmla="*/ 1754 h 2076"/>
                  <a:gd name="T38" fmla="*/ 2607 w 2865"/>
                  <a:gd name="T39" fmla="*/ 929 h 2076"/>
                  <a:gd name="T40" fmla="*/ 2661 w 2865"/>
                  <a:gd name="T41" fmla="*/ 936 h 2076"/>
                  <a:gd name="T42" fmla="*/ 2865 w 2865"/>
                  <a:gd name="T43" fmla="*/ 731 h 2076"/>
                  <a:gd name="T44" fmla="*/ 2661 w 2865"/>
                  <a:gd name="T45" fmla="*/ 526 h 2076"/>
                  <a:gd name="T46" fmla="*/ 2661 w 2865"/>
                  <a:gd name="T47" fmla="*/ 526 h 2076"/>
                  <a:gd name="T48" fmla="*/ 2661 w 2865"/>
                  <a:gd name="T49" fmla="*/ 526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65" h="2076">
                    <a:moveTo>
                      <a:pt x="2661" y="526"/>
                    </a:moveTo>
                    <a:cubicBezTo>
                      <a:pt x="2548" y="526"/>
                      <a:pt x="2456" y="618"/>
                      <a:pt x="2456" y="731"/>
                    </a:cubicBezTo>
                    <a:cubicBezTo>
                      <a:pt x="2456" y="797"/>
                      <a:pt x="2487" y="855"/>
                      <a:pt x="2536" y="893"/>
                    </a:cubicBezTo>
                    <a:cubicBezTo>
                      <a:pt x="1988" y="1316"/>
                      <a:pt x="1988" y="1316"/>
                      <a:pt x="1988" y="1316"/>
                    </a:cubicBezTo>
                    <a:cubicBezTo>
                      <a:pt x="1503" y="397"/>
                      <a:pt x="1503" y="397"/>
                      <a:pt x="1503" y="397"/>
                    </a:cubicBezTo>
                    <a:cubicBezTo>
                      <a:pt x="1582" y="368"/>
                      <a:pt x="1637" y="293"/>
                      <a:pt x="1637" y="205"/>
                    </a:cubicBezTo>
                    <a:cubicBezTo>
                      <a:pt x="1637" y="92"/>
                      <a:pt x="1546" y="0"/>
                      <a:pt x="1433" y="0"/>
                    </a:cubicBezTo>
                    <a:cubicBezTo>
                      <a:pt x="1320" y="0"/>
                      <a:pt x="1228" y="92"/>
                      <a:pt x="1228" y="205"/>
                    </a:cubicBezTo>
                    <a:cubicBezTo>
                      <a:pt x="1228" y="293"/>
                      <a:pt x="1284" y="368"/>
                      <a:pt x="1362" y="397"/>
                    </a:cubicBezTo>
                    <a:cubicBezTo>
                      <a:pt x="877" y="1316"/>
                      <a:pt x="877" y="1316"/>
                      <a:pt x="877" y="1316"/>
                    </a:cubicBezTo>
                    <a:cubicBezTo>
                      <a:pt x="330" y="893"/>
                      <a:pt x="330" y="893"/>
                      <a:pt x="330" y="893"/>
                    </a:cubicBezTo>
                    <a:cubicBezTo>
                      <a:pt x="378" y="855"/>
                      <a:pt x="409" y="797"/>
                      <a:pt x="409" y="731"/>
                    </a:cubicBezTo>
                    <a:cubicBezTo>
                      <a:pt x="409" y="618"/>
                      <a:pt x="318" y="526"/>
                      <a:pt x="205" y="526"/>
                    </a:cubicBezTo>
                    <a:cubicBezTo>
                      <a:pt x="92" y="526"/>
                      <a:pt x="0" y="618"/>
                      <a:pt x="0" y="731"/>
                    </a:cubicBezTo>
                    <a:cubicBezTo>
                      <a:pt x="0" y="844"/>
                      <a:pt x="92" y="936"/>
                      <a:pt x="205" y="936"/>
                    </a:cubicBezTo>
                    <a:cubicBezTo>
                      <a:pt x="223" y="936"/>
                      <a:pt x="241" y="933"/>
                      <a:pt x="258" y="929"/>
                    </a:cubicBezTo>
                    <a:cubicBezTo>
                      <a:pt x="439" y="1754"/>
                      <a:pt x="439" y="1754"/>
                      <a:pt x="439" y="1754"/>
                    </a:cubicBezTo>
                    <a:cubicBezTo>
                      <a:pt x="439" y="1932"/>
                      <a:pt x="884" y="2076"/>
                      <a:pt x="1433" y="2076"/>
                    </a:cubicBezTo>
                    <a:cubicBezTo>
                      <a:pt x="1982" y="2076"/>
                      <a:pt x="2427" y="1932"/>
                      <a:pt x="2427" y="1754"/>
                    </a:cubicBezTo>
                    <a:cubicBezTo>
                      <a:pt x="2607" y="929"/>
                      <a:pt x="2607" y="929"/>
                      <a:pt x="2607" y="929"/>
                    </a:cubicBezTo>
                    <a:cubicBezTo>
                      <a:pt x="2624" y="933"/>
                      <a:pt x="2642" y="936"/>
                      <a:pt x="2661" y="936"/>
                    </a:cubicBezTo>
                    <a:cubicBezTo>
                      <a:pt x="2774" y="936"/>
                      <a:pt x="2865" y="844"/>
                      <a:pt x="2865" y="731"/>
                    </a:cubicBezTo>
                    <a:cubicBezTo>
                      <a:pt x="2865" y="618"/>
                      <a:pt x="2774" y="526"/>
                      <a:pt x="2661" y="526"/>
                    </a:cubicBezTo>
                    <a:close/>
                    <a:moveTo>
                      <a:pt x="2661" y="526"/>
                    </a:moveTo>
                    <a:cubicBezTo>
                      <a:pt x="2661" y="526"/>
                      <a:pt x="2661" y="526"/>
                      <a:pt x="2661" y="526"/>
                    </a:cubicBezTo>
                  </a:path>
                </a:pathLst>
              </a:custGeom>
              <a:solidFill>
                <a:schemeClr val="tx1">
                  <a:lumMod val="75000"/>
                  <a:lumOff val="25000"/>
                </a:schemeClr>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grpSp>
      </p:grpSp>
      <p:grpSp>
        <p:nvGrpSpPr>
          <p:cNvPr id="33" name="组合 32"/>
          <p:cNvGrpSpPr/>
          <p:nvPr/>
        </p:nvGrpSpPr>
        <p:grpSpPr>
          <a:xfrm>
            <a:off x="1780651" y="1948156"/>
            <a:ext cx="2226739" cy="654417"/>
            <a:chOff x="1964947" y="597930"/>
            <a:chExt cx="1670054" cy="490813"/>
          </a:xfrm>
          <a:effectLst/>
        </p:grpSpPr>
        <p:sp>
          <p:nvSpPr>
            <p:cNvPr id="34" name="文本框 33"/>
            <p:cNvSpPr txBox="1"/>
            <p:nvPr/>
          </p:nvSpPr>
          <p:spPr bwMode="auto">
            <a:xfrm>
              <a:off x="1964947" y="788660"/>
              <a:ext cx="1604647" cy="300083"/>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gn="r" defTabSz="1218565">
                <a:defRPr/>
              </a:pPr>
              <a:r>
                <a:rPr lang="zh-CN" altLang="en-US" dirty="0" smtClean="0">
                  <a:solidFill>
                    <a:schemeClr val="tx1">
                      <a:lumMod val="75000"/>
                      <a:lumOff val="25000"/>
                    </a:schemeClr>
                  </a:solidFill>
                  <a:latin typeface="+mn-lt"/>
                  <a:ea typeface="+mn-ea"/>
                  <a:cs typeface="+mn-ea"/>
                  <a:sym typeface="+mn-lt"/>
                </a:rPr>
                <a:t>您的内容打在这里，或者通过复制您的文本后，在此框中选择粘贴。</a:t>
              </a:r>
              <a:endParaRPr lang="zh-CN" altLang="en-US" dirty="0">
                <a:solidFill>
                  <a:schemeClr val="tx1">
                    <a:lumMod val="75000"/>
                    <a:lumOff val="25000"/>
                  </a:schemeClr>
                </a:solidFill>
                <a:latin typeface="+mn-lt"/>
                <a:ea typeface="+mn-ea"/>
                <a:cs typeface="+mn-ea"/>
                <a:sym typeface="+mn-lt"/>
              </a:endParaRPr>
            </a:p>
          </p:txBody>
        </p:sp>
        <p:sp>
          <p:nvSpPr>
            <p:cNvPr id="35" name="文本框 24"/>
            <p:cNvSpPr txBox="1">
              <a:spLocks noChangeArrowheads="1"/>
            </p:cNvSpPr>
            <p:nvPr/>
          </p:nvSpPr>
          <p:spPr bwMode="auto">
            <a:xfrm>
              <a:off x="2178712" y="597930"/>
              <a:ext cx="1456289" cy="223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defTabSz="1218565" fontAlgn="base">
                <a:lnSpc>
                  <a:spcPts val="1600"/>
                </a:lnSpc>
                <a:spcBef>
                  <a:spcPct val="0"/>
                </a:spcBef>
                <a:spcAft>
                  <a:spcPct val="0"/>
                </a:spcAft>
              </a:pPr>
              <a:r>
                <a:rPr lang="zh-CN" altLang="en-US" sz="1400" b="1" dirty="0" smtClean="0">
                  <a:solidFill>
                    <a:schemeClr val="tx1">
                      <a:lumMod val="75000"/>
                      <a:lumOff val="25000"/>
                    </a:schemeClr>
                  </a:solidFill>
                  <a:latin typeface="+mn-lt"/>
                  <a:ea typeface="+mn-ea"/>
                  <a:cs typeface="+mn-ea"/>
                  <a:sym typeface="+mn-lt"/>
                </a:rPr>
                <a:t>点击输入标题</a:t>
              </a:r>
              <a:endParaRPr lang="zh-CN" altLang="en-US" sz="1400" b="1" dirty="0">
                <a:solidFill>
                  <a:schemeClr val="tx1">
                    <a:lumMod val="75000"/>
                    <a:lumOff val="25000"/>
                  </a:schemeClr>
                </a:solidFill>
                <a:latin typeface="+mn-lt"/>
                <a:ea typeface="+mn-ea"/>
                <a:cs typeface="+mn-ea"/>
                <a:sym typeface="+mn-lt"/>
              </a:endParaRPr>
            </a:p>
          </p:txBody>
        </p:sp>
      </p:grpSp>
      <p:grpSp>
        <p:nvGrpSpPr>
          <p:cNvPr id="36" name="组合 35"/>
          <p:cNvGrpSpPr/>
          <p:nvPr/>
        </p:nvGrpSpPr>
        <p:grpSpPr>
          <a:xfrm>
            <a:off x="1780651" y="4665956"/>
            <a:ext cx="2226739" cy="654417"/>
            <a:chOff x="1964947" y="597930"/>
            <a:chExt cx="1670054" cy="490813"/>
          </a:xfrm>
          <a:effectLst/>
        </p:grpSpPr>
        <p:sp>
          <p:nvSpPr>
            <p:cNvPr id="37" name="文本框 36"/>
            <p:cNvSpPr txBox="1"/>
            <p:nvPr/>
          </p:nvSpPr>
          <p:spPr bwMode="auto">
            <a:xfrm>
              <a:off x="1964947" y="788660"/>
              <a:ext cx="1604647" cy="300083"/>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gn="r" defTabSz="1218565">
                <a:defRPr/>
              </a:pPr>
              <a:r>
                <a:rPr lang="zh-CN" altLang="en-US" dirty="0" smtClean="0">
                  <a:solidFill>
                    <a:schemeClr val="tx1">
                      <a:lumMod val="75000"/>
                      <a:lumOff val="25000"/>
                    </a:schemeClr>
                  </a:solidFill>
                  <a:latin typeface="+mn-lt"/>
                  <a:ea typeface="+mn-ea"/>
                  <a:cs typeface="+mn-ea"/>
                  <a:sym typeface="+mn-lt"/>
                </a:rPr>
                <a:t>您的内容打在这里，或者通过复制您的文本后，在此框中选择粘贴。</a:t>
              </a:r>
              <a:endParaRPr lang="zh-CN" altLang="en-US" dirty="0">
                <a:solidFill>
                  <a:schemeClr val="tx1">
                    <a:lumMod val="75000"/>
                    <a:lumOff val="25000"/>
                  </a:schemeClr>
                </a:solidFill>
                <a:latin typeface="+mn-lt"/>
                <a:ea typeface="+mn-ea"/>
                <a:cs typeface="+mn-ea"/>
                <a:sym typeface="+mn-lt"/>
              </a:endParaRPr>
            </a:p>
          </p:txBody>
        </p:sp>
        <p:sp>
          <p:nvSpPr>
            <p:cNvPr id="38" name="文本框 24"/>
            <p:cNvSpPr txBox="1">
              <a:spLocks noChangeArrowheads="1"/>
            </p:cNvSpPr>
            <p:nvPr/>
          </p:nvSpPr>
          <p:spPr bwMode="auto">
            <a:xfrm>
              <a:off x="2178712" y="597930"/>
              <a:ext cx="1456289" cy="223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r" defTabSz="1218565" fontAlgn="base">
                <a:lnSpc>
                  <a:spcPts val="1600"/>
                </a:lnSpc>
                <a:spcBef>
                  <a:spcPct val="0"/>
                </a:spcBef>
                <a:spcAft>
                  <a:spcPct val="0"/>
                </a:spcAft>
              </a:pPr>
              <a:r>
                <a:rPr lang="zh-CN" altLang="en-US" sz="1400" b="1" dirty="0" smtClean="0">
                  <a:solidFill>
                    <a:schemeClr val="tx1">
                      <a:lumMod val="75000"/>
                      <a:lumOff val="25000"/>
                    </a:schemeClr>
                  </a:solidFill>
                  <a:latin typeface="+mn-lt"/>
                  <a:ea typeface="+mn-ea"/>
                  <a:cs typeface="+mn-ea"/>
                  <a:sym typeface="+mn-lt"/>
                </a:rPr>
                <a:t>点击输入标题</a:t>
              </a:r>
              <a:endParaRPr lang="zh-CN" altLang="en-US" sz="1400" b="1" dirty="0">
                <a:solidFill>
                  <a:schemeClr val="tx1">
                    <a:lumMod val="75000"/>
                    <a:lumOff val="25000"/>
                  </a:schemeClr>
                </a:solidFill>
                <a:latin typeface="+mn-lt"/>
                <a:ea typeface="+mn-ea"/>
                <a:cs typeface="+mn-ea"/>
                <a:sym typeface="+mn-lt"/>
              </a:endParaRPr>
            </a:p>
          </p:txBody>
        </p:sp>
      </p:grpSp>
      <p:grpSp>
        <p:nvGrpSpPr>
          <p:cNvPr id="39" name="组合 38"/>
          <p:cNvGrpSpPr/>
          <p:nvPr/>
        </p:nvGrpSpPr>
        <p:grpSpPr>
          <a:xfrm>
            <a:off x="5596025" y="2945292"/>
            <a:ext cx="1569633" cy="1569633"/>
            <a:chOff x="3935762" y="2404911"/>
            <a:chExt cx="1177225" cy="1177225"/>
          </a:xfrm>
          <a:effectLst>
            <a:outerShdw blurRad="368300" dist="520700" dir="8340000" algn="ctr" rotWithShape="0">
              <a:srgbClr val="000000">
                <a:alpha val="59000"/>
              </a:srgbClr>
            </a:outerShdw>
          </a:effectLst>
        </p:grpSpPr>
        <p:sp>
          <p:nvSpPr>
            <p:cNvPr id="41" name="椭圆 40"/>
            <p:cNvSpPr/>
            <p:nvPr/>
          </p:nvSpPr>
          <p:spPr>
            <a:xfrm>
              <a:off x="3935762" y="2404911"/>
              <a:ext cx="1177225" cy="1177225"/>
            </a:xfrm>
            <a:prstGeom prst="ellipse">
              <a:avLst/>
            </a:prstGeom>
            <a:solidFill>
              <a:schemeClr val="bg1">
                <a:alpha val="34000"/>
              </a:schemeClr>
            </a:solidFill>
            <a:ln w="28575">
              <a:solidFill>
                <a:schemeClr val="bg1"/>
              </a:solidFill>
            </a:ln>
            <a:effectLst>
              <a:outerShdw blurRad="266700" dist="4191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nvGrpSpPr>
          <p:grpSpPr>
            <a:xfrm>
              <a:off x="4020319" y="2491745"/>
              <a:ext cx="1008112" cy="1008112"/>
              <a:chOff x="3945300" y="2273052"/>
              <a:chExt cx="1008112" cy="1008112"/>
            </a:xfrm>
          </p:grpSpPr>
          <p:sp>
            <p:nvSpPr>
              <p:cNvPr id="42" name="椭圆 41"/>
              <p:cNvSpPr/>
              <p:nvPr/>
            </p:nvSpPr>
            <p:spPr>
              <a:xfrm>
                <a:off x="3945300" y="2273052"/>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sp>
            <p:nvSpPr>
              <p:cNvPr id="43" name="Freeform 5"/>
              <p:cNvSpPr>
                <a:spLocks noEditPoints="1"/>
              </p:cNvSpPr>
              <p:nvPr/>
            </p:nvSpPr>
            <p:spPr bwMode="auto">
              <a:xfrm>
                <a:off x="4207125" y="2559795"/>
                <a:ext cx="564900" cy="455066"/>
              </a:xfrm>
              <a:custGeom>
                <a:avLst/>
                <a:gdLst>
                  <a:gd name="T0" fmla="*/ 2301 w 2904"/>
                  <a:gd name="T1" fmla="*/ 31 h 2339"/>
                  <a:gd name="T2" fmla="*/ 2054 w 2904"/>
                  <a:gd name="T3" fmla="*/ 168 h 2339"/>
                  <a:gd name="T4" fmla="*/ 2626 w 2904"/>
                  <a:gd name="T5" fmla="*/ 850 h 2339"/>
                  <a:gd name="T6" fmla="*/ 2873 w 2904"/>
                  <a:gd name="T7" fmla="*/ 713 h 2339"/>
                  <a:gd name="T8" fmla="*/ 1930 w 2904"/>
                  <a:gd name="T9" fmla="*/ 383 h 2339"/>
                  <a:gd name="T10" fmla="*/ 970 w 2904"/>
                  <a:gd name="T11" fmla="*/ 371 h 2339"/>
                  <a:gd name="T12" fmla="*/ 737 w 2904"/>
                  <a:gd name="T13" fmla="*/ 935 h 2339"/>
                  <a:gd name="T14" fmla="*/ 1063 w 2904"/>
                  <a:gd name="T15" fmla="*/ 1022 h 2339"/>
                  <a:gd name="T16" fmla="*/ 1323 w 2904"/>
                  <a:gd name="T17" fmla="*/ 699 h 2339"/>
                  <a:gd name="T18" fmla="*/ 2073 w 2904"/>
                  <a:gd name="T19" fmla="*/ 1390 h 2339"/>
                  <a:gd name="T20" fmla="*/ 2153 w 2904"/>
                  <a:gd name="T21" fmla="*/ 1470 h 2339"/>
                  <a:gd name="T22" fmla="*/ 2153 w 2904"/>
                  <a:gd name="T23" fmla="*/ 1617 h 2339"/>
                  <a:gd name="T24" fmla="*/ 2006 w 2904"/>
                  <a:gd name="T25" fmla="*/ 1617 h 2339"/>
                  <a:gd name="T26" fmla="*/ 1665 w 2904"/>
                  <a:gd name="T27" fmla="*/ 1329 h 2339"/>
                  <a:gd name="T28" fmla="*/ 1665 w 2904"/>
                  <a:gd name="T29" fmla="*/ 1383 h 2339"/>
                  <a:gd name="T30" fmla="*/ 1983 w 2904"/>
                  <a:gd name="T31" fmla="*/ 1744 h 2339"/>
                  <a:gd name="T32" fmla="*/ 1806 w 2904"/>
                  <a:gd name="T33" fmla="*/ 1817 h 2339"/>
                  <a:gd name="T34" fmla="*/ 1518 w 2904"/>
                  <a:gd name="T35" fmla="*/ 1530 h 2339"/>
                  <a:gd name="T36" fmla="*/ 1465 w 2904"/>
                  <a:gd name="T37" fmla="*/ 1583 h 2339"/>
                  <a:gd name="T38" fmla="*/ 1783 w 2904"/>
                  <a:gd name="T39" fmla="*/ 1944 h 2339"/>
                  <a:gd name="T40" fmla="*/ 1605 w 2904"/>
                  <a:gd name="T41" fmla="*/ 2018 h 2339"/>
                  <a:gd name="T42" fmla="*/ 1318 w 2904"/>
                  <a:gd name="T43" fmla="*/ 1730 h 2339"/>
                  <a:gd name="T44" fmla="*/ 1253 w 2904"/>
                  <a:gd name="T45" fmla="*/ 1757 h 2339"/>
                  <a:gd name="T46" fmla="*/ 1552 w 2904"/>
                  <a:gd name="T47" fmla="*/ 2072 h 2339"/>
                  <a:gd name="T48" fmla="*/ 1552 w 2904"/>
                  <a:gd name="T49" fmla="*/ 2218 h 2339"/>
                  <a:gd name="T50" fmla="*/ 1405 w 2904"/>
                  <a:gd name="T51" fmla="*/ 2218 h 2339"/>
                  <a:gd name="T52" fmla="*/ 1268 w 2904"/>
                  <a:gd name="T53" fmla="*/ 1915 h 2339"/>
                  <a:gd name="T54" fmla="*/ 1068 w 2904"/>
                  <a:gd name="T55" fmla="*/ 1715 h 2339"/>
                  <a:gd name="T56" fmla="*/ 883 w 2904"/>
                  <a:gd name="T57" fmla="*/ 1695 h 2339"/>
                  <a:gd name="T58" fmla="*/ 687 w 2904"/>
                  <a:gd name="T59" fmla="*/ 1498 h 2339"/>
                  <a:gd name="T60" fmla="*/ 667 w 2904"/>
                  <a:gd name="T61" fmla="*/ 1313 h 2339"/>
                  <a:gd name="T62" fmla="*/ 69 w 2904"/>
                  <a:gd name="T63" fmla="*/ 880 h 2339"/>
                  <a:gd name="T64" fmla="*/ 15 w 2904"/>
                  <a:gd name="T65" fmla="*/ 934 h 2339"/>
                  <a:gd name="T66" fmla="*/ 382 w 2904"/>
                  <a:gd name="T67" fmla="*/ 1397 h 2339"/>
                  <a:gd name="T68" fmla="*/ 299 w 2904"/>
                  <a:gd name="T69" fmla="*/ 1682 h 2339"/>
                  <a:gd name="T70" fmla="*/ 499 w 2904"/>
                  <a:gd name="T71" fmla="*/ 1882 h 2339"/>
                  <a:gd name="T72" fmla="*/ 700 w 2904"/>
                  <a:gd name="T73" fmla="*/ 2083 h 2339"/>
                  <a:gd name="T74" fmla="*/ 900 w 2904"/>
                  <a:gd name="T75" fmla="*/ 2283 h 2339"/>
                  <a:gd name="T76" fmla="*/ 1184 w 2904"/>
                  <a:gd name="T77" fmla="*/ 2199 h 2339"/>
                  <a:gd name="T78" fmla="*/ 1351 w 2904"/>
                  <a:gd name="T79" fmla="*/ 2272 h 2339"/>
                  <a:gd name="T80" fmla="*/ 1605 w 2904"/>
                  <a:gd name="T81" fmla="*/ 2272 h 2339"/>
                  <a:gd name="T82" fmla="*/ 1656 w 2904"/>
                  <a:gd name="T83" fmla="*/ 2122 h 2339"/>
                  <a:gd name="T84" fmla="*/ 1859 w 2904"/>
                  <a:gd name="T85" fmla="*/ 1944 h 2339"/>
                  <a:gd name="T86" fmla="*/ 2006 w 2904"/>
                  <a:gd name="T87" fmla="*/ 1871 h 2339"/>
                  <a:gd name="T88" fmla="*/ 2057 w 2904"/>
                  <a:gd name="T89" fmla="*/ 1721 h 2339"/>
                  <a:gd name="T90" fmla="*/ 2207 w 2904"/>
                  <a:gd name="T91" fmla="*/ 1671 h 2339"/>
                  <a:gd name="T92" fmla="*/ 2207 w 2904"/>
                  <a:gd name="T93" fmla="*/ 1416 h 2339"/>
                  <a:gd name="T94" fmla="*/ 2511 w 2904"/>
                  <a:gd name="T95" fmla="*/ 956 h 2339"/>
                  <a:gd name="T96" fmla="*/ 1930 w 2904"/>
                  <a:gd name="T97" fmla="*/ 38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04" h="2339">
                    <a:moveTo>
                      <a:pt x="2873" y="603"/>
                    </a:moveTo>
                    <a:cubicBezTo>
                      <a:pt x="2301" y="31"/>
                      <a:pt x="2301" y="31"/>
                      <a:pt x="2301" y="31"/>
                    </a:cubicBezTo>
                    <a:cubicBezTo>
                      <a:pt x="2271" y="0"/>
                      <a:pt x="2222" y="0"/>
                      <a:pt x="2192" y="31"/>
                    </a:cubicBezTo>
                    <a:cubicBezTo>
                      <a:pt x="2054" y="168"/>
                      <a:pt x="2054" y="168"/>
                      <a:pt x="2054" y="168"/>
                    </a:cubicBezTo>
                    <a:cubicBezTo>
                      <a:pt x="2024" y="199"/>
                      <a:pt x="2024" y="248"/>
                      <a:pt x="2054" y="278"/>
                    </a:cubicBezTo>
                    <a:cubicBezTo>
                      <a:pt x="2626" y="850"/>
                      <a:pt x="2626" y="850"/>
                      <a:pt x="2626" y="850"/>
                    </a:cubicBezTo>
                    <a:cubicBezTo>
                      <a:pt x="2656" y="881"/>
                      <a:pt x="2705" y="881"/>
                      <a:pt x="2736" y="850"/>
                    </a:cubicBezTo>
                    <a:cubicBezTo>
                      <a:pt x="2873" y="713"/>
                      <a:pt x="2873" y="713"/>
                      <a:pt x="2873" y="713"/>
                    </a:cubicBezTo>
                    <a:cubicBezTo>
                      <a:pt x="2904" y="683"/>
                      <a:pt x="2904" y="633"/>
                      <a:pt x="2873" y="603"/>
                    </a:cubicBezTo>
                    <a:close/>
                    <a:moveTo>
                      <a:pt x="1930" y="383"/>
                    </a:moveTo>
                    <a:cubicBezTo>
                      <a:pt x="1362" y="216"/>
                      <a:pt x="1362" y="216"/>
                      <a:pt x="1362" y="216"/>
                    </a:cubicBezTo>
                    <a:cubicBezTo>
                      <a:pt x="1211" y="151"/>
                      <a:pt x="1035" y="221"/>
                      <a:pt x="970" y="371"/>
                    </a:cubicBezTo>
                    <a:cubicBezTo>
                      <a:pt x="752" y="875"/>
                      <a:pt x="752" y="875"/>
                      <a:pt x="752" y="875"/>
                    </a:cubicBezTo>
                    <a:cubicBezTo>
                      <a:pt x="743" y="893"/>
                      <a:pt x="738" y="914"/>
                      <a:pt x="737" y="935"/>
                    </a:cubicBezTo>
                    <a:cubicBezTo>
                      <a:pt x="731" y="1030"/>
                      <a:pt x="803" y="1112"/>
                      <a:pt x="898" y="1118"/>
                    </a:cubicBezTo>
                    <a:cubicBezTo>
                      <a:pt x="969" y="1122"/>
                      <a:pt x="1033" y="1083"/>
                      <a:pt x="1063" y="1022"/>
                    </a:cubicBezTo>
                    <a:cubicBezTo>
                      <a:pt x="1153" y="814"/>
                      <a:pt x="1153" y="814"/>
                      <a:pt x="1153" y="814"/>
                    </a:cubicBezTo>
                    <a:cubicBezTo>
                      <a:pt x="1181" y="749"/>
                      <a:pt x="1248" y="694"/>
                      <a:pt x="1323" y="699"/>
                    </a:cubicBezTo>
                    <a:cubicBezTo>
                      <a:pt x="1358" y="701"/>
                      <a:pt x="1390" y="714"/>
                      <a:pt x="1416" y="733"/>
                    </a:cubicBezTo>
                    <a:cubicBezTo>
                      <a:pt x="2073" y="1390"/>
                      <a:pt x="2073" y="1390"/>
                      <a:pt x="2073" y="1390"/>
                    </a:cubicBezTo>
                    <a:cubicBezTo>
                      <a:pt x="2073" y="1390"/>
                      <a:pt x="2073" y="1390"/>
                      <a:pt x="2073" y="1390"/>
                    </a:cubicBezTo>
                    <a:cubicBezTo>
                      <a:pt x="2153" y="1470"/>
                      <a:pt x="2153" y="1470"/>
                      <a:pt x="2153" y="1470"/>
                    </a:cubicBezTo>
                    <a:cubicBezTo>
                      <a:pt x="2173" y="1490"/>
                      <a:pt x="2184" y="1516"/>
                      <a:pt x="2184" y="1544"/>
                    </a:cubicBezTo>
                    <a:cubicBezTo>
                      <a:pt x="2184" y="1571"/>
                      <a:pt x="2173" y="1597"/>
                      <a:pt x="2153" y="1617"/>
                    </a:cubicBezTo>
                    <a:cubicBezTo>
                      <a:pt x="2134" y="1636"/>
                      <a:pt x="2108" y="1647"/>
                      <a:pt x="2080" y="1647"/>
                    </a:cubicBezTo>
                    <a:cubicBezTo>
                      <a:pt x="2052" y="1647"/>
                      <a:pt x="2026" y="1636"/>
                      <a:pt x="2006" y="1617"/>
                    </a:cubicBezTo>
                    <a:cubicBezTo>
                      <a:pt x="1719" y="1329"/>
                      <a:pt x="1719" y="1329"/>
                      <a:pt x="1719" y="1329"/>
                    </a:cubicBezTo>
                    <a:cubicBezTo>
                      <a:pt x="1704" y="1315"/>
                      <a:pt x="1680" y="1315"/>
                      <a:pt x="1665" y="1329"/>
                    </a:cubicBezTo>
                    <a:cubicBezTo>
                      <a:pt x="1658" y="1337"/>
                      <a:pt x="1654" y="1346"/>
                      <a:pt x="1654" y="1356"/>
                    </a:cubicBezTo>
                    <a:cubicBezTo>
                      <a:pt x="1654" y="1366"/>
                      <a:pt x="1658" y="1376"/>
                      <a:pt x="1665" y="1383"/>
                    </a:cubicBezTo>
                    <a:cubicBezTo>
                      <a:pt x="1953" y="1671"/>
                      <a:pt x="1953" y="1671"/>
                      <a:pt x="1953" y="1671"/>
                    </a:cubicBezTo>
                    <a:cubicBezTo>
                      <a:pt x="1972" y="1690"/>
                      <a:pt x="1983" y="1716"/>
                      <a:pt x="1983" y="1744"/>
                    </a:cubicBezTo>
                    <a:cubicBezTo>
                      <a:pt x="1983" y="1772"/>
                      <a:pt x="1972" y="1798"/>
                      <a:pt x="1953" y="1817"/>
                    </a:cubicBezTo>
                    <a:cubicBezTo>
                      <a:pt x="1912" y="1858"/>
                      <a:pt x="1846" y="1858"/>
                      <a:pt x="1806" y="1817"/>
                    </a:cubicBezTo>
                    <a:cubicBezTo>
                      <a:pt x="1806" y="1817"/>
                      <a:pt x="1553" y="1565"/>
                      <a:pt x="1522" y="1533"/>
                    </a:cubicBezTo>
                    <a:cubicBezTo>
                      <a:pt x="1519" y="1531"/>
                      <a:pt x="1518" y="1530"/>
                      <a:pt x="1518" y="1530"/>
                    </a:cubicBezTo>
                    <a:cubicBezTo>
                      <a:pt x="1504" y="1515"/>
                      <a:pt x="1479" y="1515"/>
                      <a:pt x="1465" y="1530"/>
                    </a:cubicBezTo>
                    <a:cubicBezTo>
                      <a:pt x="1450" y="1545"/>
                      <a:pt x="1450" y="1569"/>
                      <a:pt x="1465" y="1583"/>
                    </a:cubicBezTo>
                    <a:cubicBezTo>
                      <a:pt x="1752" y="1871"/>
                      <a:pt x="1752" y="1871"/>
                      <a:pt x="1752" y="1871"/>
                    </a:cubicBezTo>
                    <a:cubicBezTo>
                      <a:pt x="1772" y="1891"/>
                      <a:pt x="1783" y="1917"/>
                      <a:pt x="1783" y="1944"/>
                    </a:cubicBezTo>
                    <a:cubicBezTo>
                      <a:pt x="1783" y="1972"/>
                      <a:pt x="1772" y="1998"/>
                      <a:pt x="1752" y="2018"/>
                    </a:cubicBezTo>
                    <a:cubicBezTo>
                      <a:pt x="1712" y="2058"/>
                      <a:pt x="1646" y="2058"/>
                      <a:pt x="1605" y="2018"/>
                    </a:cubicBezTo>
                    <a:cubicBezTo>
                      <a:pt x="1605" y="2018"/>
                      <a:pt x="1353" y="1765"/>
                      <a:pt x="1321" y="1734"/>
                    </a:cubicBezTo>
                    <a:cubicBezTo>
                      <a:pt x="1319" y="1731"/>
                      <a:pt x="1318" y="1730"/>
                      <a:pt x="1318" y="1730"/>
                    </a:cubicBezTo>
                    <a:cubicBezTo>
                      <a:pt x="1303" y="1715"/>
                      <a:pt x="1279" y="1715"/>
                      <a:pt x="1264" y="1730"/>
                    </a:cubicBezTo>
                    <a:cubicBezTo>
                      <a:pt x="1257" y="1738"/>
                      <a:pt x="1253" y="1747"/>
                      <a:pt x="1253" y="1757"/>
                    </a:cubicBezTo>
                    <a:cubicBezTo>
                      <a:pt x="1253" y="1767"/>
                      <a:pt x="1257" y="1776"/>
                      <a:pt x="1264" y="1784"/>
                    </a:cubicBezTo>
                    <a:cubicBezTo>
                      <a:pt x="1552" y="2072"/>
                      <a:pt x="1552" y="2072"/>
                      <a:pt x="1552" y="2072"/>
                    </a:cubicBezTo>
                    <a:cubicBezTo>
                      <a:pt x="1571" y="2091"/>
                      <a:pt x="1582" y="2117"/>
                      <a:pt x="1582" y="2145"/>
                    </a:cubicBezTo>
                    <a:cubicBezTo>
                      <a:pt x="1582" y="2173"/>
                      <a:pt x="1571" y="2199"/>
                      <a:pt x="1552" y="2218"/>
                    </a:cubicBezTo>
                    <a:cubicBezTo>
                      <a:pt x="1532" y="2238"/>
                      <a:pt x="1506" y="2249"/>
                      <a:pt x="1478" y="2249"/>
                    </a:cubicBezTo>
                    <a:cubicBezTo>
                      <a:pt x="1451" y="2249"/>
                      <a:pt x="1425" y="2238"/>
                      <a:pt x="1405" y="2218"/>
                    </a:cubicBezTo>
                    <a:cubicBezTo>
                      <a:pt x="1283" y="2097"/>
                      <a:pt x="1283" y="2097"/>
                      <a:pt x="1283" y="2097"/>
                    </a:cubicBezTo>
                    <a:cubicBezTo>
                      <a:pt x="1323" y="2041"/>
                      <a:pt x="1318" y="1965"/>
                      <a:pt x="1268" y="1915"/>
                    </a:cubicBezTo>
                    <a:cubicBezTo>
                      <a:pt x="1216" y="1863"/>
                      <a:pt x="1133" y="1859"/>
                      <a:pt x="1077" y="1904"/>
                    </a:cubicBezTo>
                    <a:cubicBezTo>
                      <a:pt x="1122" y="1848"/>
                      <a:pt x="1119" y="1766"/>
                      <a:pt x="1068" y="1715"/>
                    </a:cubicBezTo>
                    <a:cubicBezTo>
                      <a:pt x="1018" y="1665"/>
                      <a:pt x="942" y="1660"/>
                      <a:pt x="887" y="1699"/>
                    </a:cubicBezTo>
                    <a:cubicBezTo>
                      <a:pt x="883" y="1695"/>
                      <a:pt x="883" y="1695"/>
                      <a:pt x="883" y="1695"/>
                    </a:cubicBezTo>
                    <a:cubicBezTo>
                      <a:pt x="922" y="1640"/>
                      <a:pt x="916" y="1563"/>
                      <a:pt x="867" y="1514"/>
                    </a:cubicBezTo>
                    <a:cubicBezTo>
                      <a:pt x="818" y="1465"/>
                      <a:pt x="742" y="1460"/>
                      <a:pt x="687" y="1498"/>
                    </a:cubicBezTo>
                    <a:cubicBezTo>
                      <a:pt x="683" y="1494"/>
                      <a:pt x="683" y="1494"/>
                      <a:pt x="683" y="1494"/>
                    </a:cubicBezTo>
                    <a:cubicBezTo>
                      <a:pt x="721" y="1439"/>
                      <a:pt x="716" y="1363"/>
                      <a:pt x="667" y="1313"/>
                    </a:cubicBezTo>
                    <a:cubicBezTo>
                      <a:pt x="617" y="1265"/>
                      <a:pt x="541" y="1259"/>
                      <a:pt x="486" y="1298"/>
                    </a:cubicBezTo>
                    <a:cubicBezTo>
                      <a:pt x="69" y="880"/>
                      <a:pt x="69" y="880"/>
                      <a:pt x="69" y="880"/>
                    </a:cubicBezTo>
                    <a:cubicBezTo>
                      <a:pt x="54" y="865"/>
                      <a:pt x="30" y="865"/>
                      <a:pt x="15" y="880"/>
                    </a:cubicBezTo>
                    <a:cubicBezTo>
                      <a:pt x="0" y="895"/>
                      <a:pt x="0" y="919"/>
                      <a:pt x="15" y="934"/>
                    </a:cubicBezTo>
                    <a:cubicBezTo>
                      <a:pt x="430" y="1349"/>
                      <a:pt x="430" y="1349"/>
                      <a:pt x="430" y="1349"/>
                    </a:cubicBezTo>
                    <a:cubicBezTo>
                      <a:pt x="382" y="1397"/>
                      <a:pt x="382" y="1397"/>
                      <a:pt x="382" y="1397"/>
                    </a:cubicBezTo>
                    <a:cubicBezTo>
                      <a:pt x="299" y="1481"/>
                      <a:pt x="299" y="1481"/>
                      <a:pt x="299" y="1481"/>
                    </a:cubicBezTo>
                    <a:cubicBezTo>
                      <a:pt x="243" y="1537"/>
                      <a:pt x="243" y="1626"/>
                      <a:pt x="299" y="1682"/>
                    </a:cubicBezTo>
                    <a:cubicBezTo>
                      <a:pt x="354" y="1737"/>
                      <a:pt x="444" y="1737"/>
                      <a:pt x="499" y="1682"/>
                    </a:cubicBezTo>
                    <a:cubicBezTo>
                      <a:pt x="444" y="1737"/>
                      <a:pt x="444" y="1827"/>
                      <a:pt x="499" y="1882"/>
                    </a:cubicBezTo>
                    <a:cubicBezTo>
                      <a:pt x="554" y="1938"/>
                      <a:pt x="644" y="1938"/>
                      <a:pt x="700" y="1882"/>
                    </a:cubicBezTo>
                    <a:cubicBezTo>
                      <a:pt x="644" y="1938"/>
                      <a:pt x="644" y="2027"/>
                      <a:pt x="700" y="2083"/>
                    </a:cubicBezTo>
                    <a:cubicBezTo>
                      <a:pt x="751" y="2135"/>
                      <a:pt x="833" y="2137"/>
                      <a:pt x="889" y="2092"/>
                    </a:cubicBezTo>
                    <a:cubicBezTo>
                      <a:pt x="844" y="2148"/>
                      <a:pt x="848" y="2231"/>
                      <a:pt x="900" y="2283"/>
                    </a:cubicBezTo>
                    <a:cubicBezTo>
                      <a:pt x="955" y="2339"/>
                      <a:pt x="1045" y="2339"/>
                      <a:pt x="1101" y="2283"/>
                    </a:cubicBezTo>
                    <a:cubicBezTo>
                      <a:pt x="1184" y="2199"/>
                      <a:pt x="1184" y="2199"/>
                      <a:pt x="1184" y="2199"/>
                    </a:cubicBezTo>
                    <a:cubicBezTo>
                      <a:pt x="1232" y="2152"/>
                      <a:pt x="1232" y="2152"/>
                      <a:pt x="1232" y="2152"/>
                    </a:cubicBezTo>
                    <a:cubicBezTo>
                      <a:pt x="1351" y="2272"/>
                      <a:pt x="1351" y="2272"/>
                      <a:pt x="1351" y="2272"/>
                    </a:cubicBezTo>
                    <a:cubicBezTo>
                      <a:pt x="1385" y="2306"/>
                      <a:pt x="1430" y="2325"/>
                      <a:pt x="1478" y="2325"/>
                    </a:cubicBezTo>
                    <a:cubicBezTo>
                      <a:pt x="1526" y="2325"/>
                      <a:pt x="1571" y="2306"/>
                      <a:pt x="1605" y="2272"/>
                    </a:cubicBezTo>
                    <a:cubicBezTo>
                      <a:pt x="1639" y="2238"/>
                      <a:pt x="1658" y="2193"/>
                      <a:pt x="1658" y="2145"/>
                    </a:cubicBezTo>
                    <a:cubicBezTo>
                      <a:pt x="1658" y="2137"/>
                      <a:pt x="1657" y="2129"/>
                      <a:pt x="1656" y="2122"/>
                    </a:cubicBezTo>
                    <a:cubicBezTo>
                      <a:pt x="1709" y="2129"/>
                      <a:pt x="1765" y="2113"/>
                      <a:pt x="1806" y="2072"/>
                    </a:cubicBezTo>
                    <a:cubicBezTo>
                      <a:pt x="1840" y="2038"/>
                      <a:pt x="1859" y="1993"/>
                      <a:pt x="1859" y="1944"/>
                    </a:cubicBezTo>
                    <a:cubicBezTo>
                      <a:pt x="1859" y="1937"/>
                      <a:pt x="1857" y="1929"/>
                      <a:pt x="1856" y="1921"/>
                    </a:cubicBezTo>
                    <a:cubicBezTo>
                      <a:pt x="1910" y="1928"/>
                      <a:pt x="1966" y="1912"/>
                      <a:pt x="2006" y="1871"/>
                    </a:cubicBezTo>
                    <a:cubicBezTo>
                      <a:pt x="2040" y="1837"/>
                      <a:pt x="2059" y="1792"/>
                      <a:pt x="2059" y="1744"/>
                    </a:cubicBezTo>
                    <a:cubicBezTo>
                      <a:pt x="2059" y="1736"/>
                      <a:pt x="2058" y="1729"/>
                      <a:pt x="2057" y="1721"/>
                    </a:cubicBezTo>
                    <a:cubicBezTo>
                      <a:pt x="2065" y="1722"/>
                      <a:pt x="2072" y="1723"/>
                      <a:pt x="2080" y="1723"/>
                    </a:cubicBezTo>
                    <a:cubicBezTo>
                      <a:pt x="2128" y="1723"/>
                      <a:pt x="2173" y="1705"/>
                      <a:pt x="2207" y="1671"/>
                    </a:cubicBezTo>
                    <a:cubicBezTo>
                      <a:pt x="2241" y="1637"/>
                      <a:pt x="2260" y="1592"/>
                      <a:pt x="2260" y="1544"/>
                    </a:cubicBezTo>
                    <a:cubicBezTo>
                      <a:pt x="2260" y="1495"/>
                      <a:pt x="2241" y="1450"/>
                      <a:pt x="2207" y="1416"/>
                    </a:cubicBezTo>
                    <a:cubicBezTo>
                      <a:pt x="2127" y="1336"/>
                      <a:pt x="2127" y="1336"/>
                      <a:pt x="2127" y="1336"/>
                    </a:cubicBezTo>
                    <a:cubicBezTo>
                      <a:pt x="2511" y="956"/>
                      <a:pt x="2511" y="956"/>
                      <a:pt x="2511" y="956"/>
                    </a:cubicBezTo>
                    <a:cubicBezTo>
                      <a:pt x="1930" y="383"/>
                      <a:pt x="1930" y="383"/>
                      <a:pt x="1930" y="383"/>
                    </a:cubicBezTo>
                    <a:close/>
                    <a:moveTo>
                      <a:pt x="1930" y="383"/>
                    </a:moveTo>
                    <a:cubicBezTo>
                      <a:pt x="1930" y="383"/>
                      <a:pt x="1930" y="383"/>
                      <a:pt x="1930" y="383"/>
                    </a:cubicBezTo>
                  </a:path>
                </a:pathLst>
              </a:custGeom>
              <a:solidFill>
                <a:schemeClr val="tx1">
                  <a:lumMod val="75000"/>
                  <a:lumOff val="25000"/>
                </a:schemeClr>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tx1">
                      <a:lumMod val="75000"/>
                      <a:lumOff val="25000"/>
                    </a:schemeClr>
                  </a:solidFill>
                  <a:cs typeface="+mn-ea"/>
                  <a:sym typeface="+mn-lt"/>
                </a:endParaRPr>
              </a:p>
            </p:txBody>
          </p:sp>
        </p:grpSp>
      </p:grpSp>
      <p:sp>
        <p:nvSpPr>
          <p:cNvPr id="44" name="文本框 43"/>
          <p:cNvSpPr txBox="1"/>
          <p:nvPr/>
        </p:nvSpPr>
        <p:spPr>
          <a:xfrm>
            <a:off x="9286875" y="-1143000"/>
            <a:ext cx="877163" cy="369332"/>
          </a:xfrm>
          <a:prstGeom prst="rect">
            <a:avLst/>
          </a:prstGeom>
          <a:noFill/>
        </p:spPr>
        <p:txBody>
          <a:bodyPr wrap="none" rtlCol="0">
            <a:spAutoFit/>
          </a:bodyPr>
          <a:lstStyle/>
          <a:p>
            <a:r>
              <a:rPr lang="zh-CN" altLang="en-US" dirty="0" smtClean="0">
                <a:solidFill>
                  <a:schemeClr val="tx1">
                    <a:lumMod val="75000"/>
                    <a:lumOff val="25000"/>
                  </a:schemeClr>
                </a:solidFill>
                <a:cs typeface="+mn-ea"/>
                <a:sym typeface="+mn-lt"/>
              </a:rPr>
              <a:t>延迟符</a:t>
            </a:r>
            <a:endParaRPr lang="zh-CN" altLang="en-US" dirty="0">
              <a:solidFill>
                <a:schemeClr val="tx1">
                  <a:lumMod val="75000"/>
                  <a:lumOff val="25000"/>
                </a:schemeClr>
              </a:solidFill>
              <a:cs typeface="+mn-ea"/>
              <a:sym typeface="+mn-lt"/>
            </a:endParaRPr>
          </a:p>
        </p:txBody>
      </p:sp>
      <p:sp>
        <p:nvSpPr>
          <p:cNvPr id="3" name="文本占位符 2"/>
          <p:cNvSpPr>
            <a:spLocks noGrp="1"/>
          </p:cNvSpPr>
          <p:nvPr>
            <p:ph type="body" sz="quarter" idx="10"/>
          </p:nvPr>
        </p:nvSpPr>
        <p:spPr/>
        <p:txBody>
          <a:bodyPr/>
          <a:lstStyle/>
          <a:p>
            <a:r>
              <a:rPr lang="zh-CN" altLang="en-US" dirty="0"/>
              <a:t>点击输入标题内容</a:t>
            </a:r>
          </a:p>
        </p:txBody>
      </p:sp>
      <p:sp>
        <p:nvSpPr>
          <p:cNvPr id="2" name="灯片编号占位符 1"/>
          <p:cNvSpPr>
            <a:spLocks noGrp="1"/>
          </p:cNvSpPr>
          <p:nvPr>
            <p:ph type="sldNum" sz="quarter" idx="12"/>
          </p:nvPr>
        </p:nvSpPr>
        <p:spPr/>
        <p:txBody>
          <a:bodyPr/>
          <a:lstStyle/>
          <a:p>
            <a:fld id="{12F8BE05-2ABC-48F8-81A4-69F4E5C27070}" type="slidenum">
              <a:rPr lang="zh-CN" altLang="en-US" smtClean="0">
                <a:solidFill>
                  <a:schemeClr val="tx1">
                    <a:lumMod val="75000"/>
                    <a:lumOff val="25000"/>
                  </a:schemeClr>
                </a:solidFill>
              </a:rPr>
              <a:pPr/>
              <a:t>32</a:t>
            </a:fld>
            <a:endParaRPr lang="zh-CN" altLang="en-US">
              <a:solidFill>
                <a:schemeClr val="tx1">
                  <a:lumMod val="75000"/>
                  <a:lumOff val="25000"/>
                </a:schemeClr>
              </a:solidFill>
            </a:endParaRPr>
          </a:p>
        </p:txBody>
      </p:sp>
    </p:spTree>
  </p:cSld>
  <p:clrMapOvr>
    <a:masterClrMapping/>
  </p:clrMapOvr>
  <p:transition spd="slow" advClick="0" advTm="0">
    <p:comb/>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accel="50000" fill="hold" nodeType="afterEffect" p14:presetBounceEnd="5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50000">
                                          <p:cBhvr additive="base">
                                            <p:cTn id="12"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3" dur="1000" fill="hold"/>
                                            <p:tgtEl>
                                              <p:spTgt spid="5"/>
                                            </p:tgtEl>
                                            <p:attrNameLst>
                                              <p:attrName>ppt_y</p:attrName>
                                            </p:attrNameLst>
                                          </p:cBhvr>
                                          <p:tavLst>
                                            <p:tav tm="0">
                                              <p:val>
                                                <p:strVal val="0-#ppt_h/2"/>
                                              </p:val>
                                            </p:tav>
                                            <p:tav tm="100000">
                                              <p:val>
                                                <p:strVal val="#ppt_y"/>
                                              </p:val>
                                            </p:tav>
                                          </p:tavLst>
                                        </p:anim>
                                      </p:childTnLst>
                                    </p:cTn>
                                  </p:par>
                                  <p:par>
                                    <p:cTn id="14" presetID="2" presetClass="entr" presetSubtype="8" accel="50000" fill="hold" nodeType="withEffect" p14:presetBounceEnd="50000">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14:bounceEnd="50000">
                                          <p:cBhvr additive="base">
                                            <p:cTn id="16" dur="1000" fill="hold"/>
                                            <p:tgtEl>
                                              <p:spTgt spid="6"/>
                                            </p:tgtEl>
                                            <p:attrNameLst>
                                              <p:attrName>ppt_x</p:attrName>
                                            </p:attrNameLst>
                                          </p:cBhvr>
                                          <p:tavLst>
                                            <p:tav tm="0">
                                              <p:val>
                                                <p:strVal val="0-#ppt_w/2"/>
                                              </p:val>
                                            </p:tav>
                                            <p:tav tm="100000">
                                              <p:val>
                                                <p:strVal val="#ppt_x"/>
                                              </p:val>
                                            </p:tav>
                                          </p:tavLst>
                                        </p:anim>
                                        <p:anim calcmode="lin" valueType="num" p14:bounceEnd="50000">
                                          <p:cBhvr additive="base">
                                            <p:cTn id="17" dur="1000" fill="hold"/>
                                            <p:tgtEl>
                                              <p:spTgt spid="6"/>
                                            </p:tgtEl>
                                            <p:attrNameLst>
                                              <p:attrName>ppt_y</p:attrName>
                                            </p:attrNameLst>
                                          </p:cBhvr>
                                          <p:tavLst>
                                            <p:tav tm="0">
                                              <p:val>
                                                <p:strVal val="#ppt_y"/>
                                              </p:val>
                                            </p:tav>
                                            <p:tav tm="100000">
                                              <p:val>
                                                <p:strVal val="#ppt_y"/>
                                              </p:val>
                                            </p:tav>
                                          </p:tavLst>
                                        </p:anim>
                                      </p:childTnLst>
                                    </p:cTn>
                                  </p:par>
                                  <p:par>
                                    <p:cTn id="18" presetID="2" presetClass="entr" presetSubtype="4" accel="50000" fill="hold" nodeType="withEffect" p14:presetBounceEnd="50000">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14:bounceEnd="50000">
                                          <p:cBhvr additive="base">
                                            <p:cTn id="20" dur="1000" fill="hold"/>
                                            <p:tgtEl>
                                              <p:spTgt spid="49"/>
                                            </p:tgtEl>
                                            <p:attrNameLst>
                                              <p:attrName>ppt_x</p:attrName>
                                            </p:attrNameLst>
                                          </p:cBhvr>
                                          <p:tavLst>
                                            <p:tav tm="0">
                                              <p:val>
                                                <p:strVal val="#ppt_x"/>
                                              </p:val>
                                            </p:tav>
                                            <p:tav tm="100000">
                                              <p:val>
                                                <p:strVal val="#ppt_x"/>
                                              </p:val>
                                            </p:tav>
                                          </p:tavLst>
                                        </p:anim>
                                        <p:anim calcmode="lin" valueType="num" p14:bounceEnd="50000">
                                          <p:cBhvr additive="base">
                                            <p:cTn id="21" dur="1000" fill="hold"/>
                                            <p:tgtEl>
                                              <p:spTgt spid="49"/>
                                            </p:tgtEl>
                                            <p:attrNameLst>
                                              <p:attrName>ppt_y</p:attrName>
                                            </p:attrNameLst>
                                          </p:cBhvr>
                                          <p:tavLst>
                                            <p:tav tm="0">
                                              <p:val>
                                                <p:strVal val="1+#ppt_h/2"/>
                                              </p:val>
                                            </p:tav>
                                            <p:tav tm="100000">
                                              <p:val>
                                                <p:strVal val="#ppt_y"/>
                                              </p:val>
                                            </p:tav>
                                          </p:tavLst>
                                        </p:anim>
                                      </p:childTnLst>
                                    </p:cTn>
                                  </p:par>
                                  <p:par>
                                    <p:cTn id="22" presetID="2" presetClass="entr" presetSubtype="2" accel="50000" fill="hold" nodeType="withEffect" p14:presetBounceEnd="50000">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14:bounceEnd="50000">
                                          <p:cBhvr additive="base">
                                            <p:cTn id="24" dur="10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16" presetClass="entr" presetSubtype="2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par>
                              <p:cTn id="33" fill="hold">
                                <p:stCondLst>
                                  <p:cond delay="2000"/>
                                </p:stCondLst>
                                <p:childTnLst>
                                  <p:par>
                                    <p:cTn id="34" presetID="12" presetClass="entr" presetSubtype="4"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p:tgtEl>
                                              <p:spTgt spid="33"/>
                                            </p:tgtEl>
                                            <p:attrNameLst>
                                              <p:attrName>ppt_y</p:attrName>
                                            </p:attrNameLst>
                                          </p:cBhvr>
                                          <p:tavLst>
                                            <p:tav tm="0">
                                              <p:val>
                                                <p:strVal val="#ppt_y+#ppt_h*1.125000"/>
                                              </p:val>
                                            </p:tav>
                                            <p:tav tm="100000">
                                              <p:val>
                                                <p:strVal val="#ppt_y"/>
                                              </p:val>
                                            </p:tav>
                                          </p:tavLst>
                                        </p:anim>
                                        <p:animEffect transition="in" filter="wipe(up)">
                                          <p:cBhvr>
                                            <p:cTn id="37" dur="500"/>
                                            <p:tgtEl>
                                              <p:spTgt spid="33"/>
                                            </p:tgtEl>
                                          </p:cBhvr>
                                        </p:animEffect>
                                      </p:childTnLst>
                                    </p:cTn>
                                  </p:par>
                                  <p:par>
                                    <p:cTn id="38" presetID="12" presetClass="entr" presetSubtype="4"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p:tgtEl>
                                              <p:spTgt spid="18"/>
                                            </p:tgtEl>
                                            <p:attrNameLst>
                                              <p:attrName>ppt_y</p:attrName>
                                            </p:attrNameLst>
                                          </p:cBhvr>
                                          <p:tavLst>
                                            <p:tav tm="0">
                                              <p:val>
                                                <p:strVal val="#ppt_y+#ppt_h*1.125000"/>
                                              </p:val>
                                            </p:tav>
                                            <p:tav tm="100000">
                                              <p:val>
                                                <p:strVal val="#ppt_y"/>
                                              </p:val>
                                            </p:tav>
                                          </p:tavLst>
                                        </p:anim>
                                        <p:animEffect transition="in" filter="wipe(up)">
                                          <p:cBhvr>
                                            <p:cTn id="41" dur="500"/>
                                            <p:tgtEl>
                                              <p:spTgt spid="18"/>
                                            </p:tgtEl>
                                          </p:cBhvr>
                                        </p:animEffect>
                                      </p:childTnLst>
                                    </p:cTn>
                                  </p:par>
                                  <p:par>
                                    <p:cTn id="42" presetID="12" presetClass="entr" presetSubtype="4"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p:tgtEl>
                                              <p:spTgt spid="36"/>
                                            </p:tgtEl>
                                            <p:attrNameLst>
                                              <p:attrName>ppt_y</p:attrName>
                                            </p:attrNameLst>
                                          </p:cBhvr>
                                          <p:tavLst>
                                            <p:tav tm="0">
                                              <p:val>
                                                <p:strVal val="#ppt_y+#ppt_h*1.125000"/>
                                              </p:val>
                                            </p:tav>
                                            <p:tav tm="100000">
                                              <p:val>
                                                <p:strVal val="#ppt_y"/>
                                              </p:val>
                                            </p:tav>
                                          </p:tavLst>
                                        </p:anim>
                                        <p:animEffect transition="in" filter="wipe(up)">
                                          <p:cBhvr>
                                            <p:cTn id="45" dur="500"/>
                                            <p:tgtEl>
                                              <p:spTgt spid="36"/>
                                            </p:tgtEl>
                                          </p:cBhvr>
                                        </p:animEffect>
                                      </p:childTnLst>
                                    </p:cTn>
                                  </p:par>
                                  <p:par>
                                    <p:cTn id="46" presetID="12" presetClass="entr" presetSubtype="4"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p:tgtEl>
                                              <p:spTgt spid="12"/>
                                            </p:tgtEl>
                                            <p:attrNameLst>
                                              <p:attrName>ppt_y</p:attrName>
                                            </p:attrNameLst>
                                          </p:cBhvr>
                                          <p:tavLst>
                                            <p:tav tm="0">
                                              <p:val>
                                                <p:strVal val="#ppt_y+#ppt_h*1.125000"/>
                                              </p:val>
                                            </p:tav>
                                            <p:tav tm="100000">
                                              <p:val>
                                                <p:strVal val="#ppt_y"/>
                                              </p:val>
                                            </p:tav>
                                          </p:tavLst>
                                        </p:anim>
                                        <p:animEffect transition="in" filter="wipe(up)">
                                          <p:cBhvr>
                                            <p:cTn id="49" dur="500"/>
                                            <p:tgtEl>
                                              <p:spTgt spid="12"/>
                                            </p:tgtEl>
                                          </p:cBhvr>
                                        </p:animEffect>
                                      </p:childTnLst>
                                    </p:cTn>
                                  </p:par>
                                  <p:par>
                                    <p:cTn id="50" presetID="12" presetClass="entr" presetSubtype="4"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p:tgtEl>
                                              <p:spTgt spid="15"/>
                                            </p:tgtEl>
                                            <p:attrNameLst>
                                              <p:attrName>ppt_y</p:attrName>
                                            </p:attrNameLst>
                                          </p:cBhvr>
                                          <p:tavLst>
                                            <p:tav tm="0">
                                              <p:val>
                                                <p:strVal val="#ppt_y+#ppt_h*1.125000"/>
                                              </p:val>
                                            </p:tav>
                                            <p:tav tm="100000">
                                              <p:val>
                                                <p:strVal val="#ppt_y"/>
                                              </p:val>
                                            </p:tav>
                                          </p:tavLst>
                                        </p:anim>
                                        <p:animEffect transition="in" filter="wipe(up)">
                                          <p:cBhvr>
                                            <p:cTn id="53" dur="500"/>
                                            <p:tgtEl>
                                              <p:spTgt spid="15"/>
                                            </p:tgtEl>
                                          </p:cBhvr>
                                        </p:animEffect>
                                      </p:childTnLst>
                                    </p:cTn>
                                  </p:par>
                                  <p:par>
                                    <p:cTn id="54" presetID="12" presetClass="entr" presetSubtype="4"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p:tgtEl>
                                              <p:spTgt spid="9"/>
                                            </p:tgtEl>
                                            <p:attrNameLst>
                                              <p:attrName>ppt_y</p:attrName>
                                            </p:attrNameLst>
                                          </p:cBhvr>
                                          <p:tavLst>
                                            <p:tav tm="0">
                                              <p:val>
                                                <p:strVal val="#ppt_y+#ppt_h*1.125000"/>
                                              </p:val>
                                            </p:tav>
                                            <p:tav tm="100000">
                                              <p:val>
                                                <p:strVal val="#ppt_y"/>
                                              </p:val>
                                            </p:tav>
                                          </p:tavLst>
                                        </p:anim>
                                        <p:animEffect transition="in" filter="wipe(up)">
                                          <p:cBhvr>
                                            <p:cTn id="57" dur="500"/>
                                            <p:tgtEl>
                                              <p:spTgt spid="9"/>
                                            </p:tgtEl>
                                          </p:cBhvr>
                                        </p:animEffect>
                                      </p:childTnLst>
                                    </p:cTn>
                                  </p:par>
                                </p:childTnLst>
                              </p:cTn>
                            </p:par>
                            <p:par>
                              <p:cTn id="58" fill="hold">
                                <p:stCondLst>
                                  <p:cond delay="2500"/>
                                </p:stCondLst>
                                <p:childTnLst>
                                  <p:par>
                                    <p:cTn id="59" presetID="22" presetClass="entr" presetSubtype="4"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down)">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44"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ac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0-#ppt_h/2"/>
                                              </p:val>
                                            </p:tav>
                                            <p:tav tm="100000">
                                              <p:val>
                                                <p:strVal val="#ppt_y"/>
                                              </p:val>
                                            </p:tav>
                                          </p:tavLst>
                                        </p:anim>
                                      </p:childTnLst>
                                    </p:cTn>
                                  </p:par>
                                  <p:par>
                                    <p:cTn id="14" presetID="2" presetClass="entr" presetSubtype="8" accel="5000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0-#ppt_w/2"/>
                                              </p:val>
                                            </p:tav>
                                            <p:tav tm="100000">
                                              <p:val>
                                                <p:strVal val="#ppt_x"/>
                                              </p:val>
                                            </p:tav>
                                          </p:tavLst>
                                        </p:anim>
                                        <p:anim calcmode="lin" valueType="num">
                                          <p:cBhvr additive="base">
                                            <p:cTn id="17" dur="1000" fill="hold"/>
                                            <p:tgtEl>
                                              <p:spTgt spid="6"/>
                                            </p:tgtEl>
                                            <p:attrNameLst>
                                              <p:attrName>ppt_y</p:attrName>
                                            </p:attrNameLst>
                                          </p:cBhvr>
                                          <p:tavLst>
                                            <p:tav tm="0">
                                              <p:val>
                                                <p:strVal val="#ppt_y"/>
                                              </p:val>
                                            </p:tav>
                                            <p:tav tm="100000">
                                              <p:val>
                                                <p:strVal val="#ppt_y"/>
                                              </p:val>
                                            </p:tav>
                                          </p:tavLst>
                                        </p:anim>
                                      </p:childTnLst>
                                    </p:cTn>
                                  </p:par>
                                  <p:par>
                                    <p:cTn id="18" presetID="2" presetClass="entr" presetSubtype="4" accel="50000"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additive="base">
                                            <p:cTn id="20" dur="1000" fill="hold"/>
                                            <p:tgtEl>
                                              <p:spTgt spid="49"/>
                                            </p:tgtEl>
                                            <p:attrNameLst>
                                              <p:attrName>ppt_x</p:attrName>
                                            </p:attrNameLst>
                                          </p:cBhvr>
                                          <p:tavLst>
                                            <p:tav tm="0">
                                              <p:val>
                                                <p:strVal val="#ppt_x"/>
                                              </p:val>
                                            </p:tav>
                                            <p:tav tm="100000">
                                              <p:val>
                                                <p:strVal val="#ppt_x"/>
                                              </p:val>
                                            </p:tav>
                                          </p:tavLst>
                                        </p:anim>
                                        <p:anim calcmode="lin" valueType="num">
                                          <p:cBhvr additive="base">
                                            <p:cTn id="21" dur="1000" fill="hold"/>
                                            <p:tgtEl>
                                              <p:spTgt spid="49"/>
                                            </p:tgtEl>
                                            <p:attrNameLst>
                                              <p:attrName>ppt_y</p:attrName>
                                            </p:attrNameLst>
                                          </p:cBhvr>
                                          <p:tavLst>
                                            <p:tav tm="0">
                                              <p:val>
                                                <p:strVal val="1+#ppt_h/2"/>
                                              </p:val>
                                            </p:tav>
                                            <p:tav tm="100000">
                                              <p:val>
                                                <p:strVal val="#ppt_y"/>
                                              </p:val>
                                            </p:tav>
                                          </p:tavLst>
                                        </p:anim>
                                      </p:childTnLst>
                                    </p:cTn>
                                  </p:par>
                                  <p:par>
                                    <p:cTn id="22" presetID="2" presetClass="entr" presetSubtype="2" accel="5000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16" presetClass="entr" presetSubtype="2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par>
                              <p:cTn id="33" fill="hold">
                                <p:stCondLst>
                                  <p:cond delay="2000"/>
                                </p:stCondLst>
                                <p:childTnLst>
                                  <p:par>
                                    <p:cTn id="34" presetID="12" presetClass="entr" presetSubtype="4"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p:tgtEl>
                                              <p:spTgt spid="33"/>
                                            </p:tgtEl>
                                            <p:attrNameLst>
                                              <p:attrName>ppt_y</p:attrName>
                                            </p:attrNameLst>
                                          </p:cBhvr>
                                          <p:tavLst>
                                            <p:tav tm="0">
                                              <p:val>
                                                <p:strVal val="#ppt_y+#ppt_h*1.125000"/>
                                              </p:val>
                                            </p:tav>
                                            <p:tav tm="100000">
                                              <p:val>
                                                <p:strVal val="#ppt_y"/>
                                              </p:val>
                                            </p:tav>
                                          </p:tavLst>
                                        </p:anim>
                                        <p:animEffect transition="in" filter="wipe(up)">
                                          <p:cBhvr>
                                            <p:cTn id="37" dur="500"/>
                                            <p:tgtEl>
                                              <p:spTgt spid="33"/>
                                            </p:tgtEl>
                                          </p:cBhvr>
                                        </p:animEffect>
                                      </p:childTnLst>
                                    </p:cTn>
                                  </p:par>
                                  <p:par>
                                    <p:cTn id="38" presetID="12" presetClass="entr" presetSubtype="4"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p:tgtEl>
                                              <p:spTgt spid="18"/>
                                            </p:tgtEl>
                                            <p:attrNameLst>
                                              <p:attrName>ppt_y</p:attrName>
                                            </p:attrNameLst>
                                          </p:cBhvr>
                                          <p:tavLst>
                                            <p:tav tm="0">
                                              <p:val>
                                                <p:strVal val="#ppt_y+#ppt_h*1.125000"/>
                                              </p:val>
                                            </p:tav>
                                            <p:tav tm="100000">
                                              <p:val>
                                                <p:strVal val="#ppt_y"/>
                                              </p:val>
                                            </p:tav>
                                          </p:tavLst>
                                        </p:anim>
                                        <p:animEffect transition="in" filter="wipe(up)">
                                          <p:cBhvr>
                                            <p:cTn id="41" dur="500"/>
                                            <p:tgtEl>
                                              <p:spTgt spid="18"/>
                                            </p:tgtEl>
                                          </p:cBhvr>
                                        </p:animEffect>
                                      </p:childTnLst>
                                    </p:cTn>
                                  </p:par>
                                  <p:par>
                                    <p:cTn id="42" presetID="12" presetClass="entr" presetSubtype="4"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p:tgtEl>
                                              <p:spTgt spid="36"/>
                                            </p:tgtEl>
                                            <p:attrNameLst>
                                              <p:attrName>ppt_y</p:attrName>
                                            </p:attrNameLst>
                                          </p:cBhvr>
                                          <p:tavLst>
                                            <p:tav tm="0">
                                              <p:val>
                                                <p:strVal val="#ppt_y+#ppt_h*1.125000"/>
                                              </p:val>
                                            </p:tav>
                                            <p:tav tm="100000">
                                              <p:val>
                                                <p:strVal val="#ppt_y"/>
                                              </p:val>
                                            </p:tav>
                                          </p:tavLst>
                                        </p:anim>
                                        <p:animEffect transition="in" filter="wipe(up)">
                                          <p:cBhvr>
                                            <p:cTn id="45" dur="500"/>
                                            <p:tgtEl>
                                              <p:spTgt spid="36"/>
                                            </p:tgtEl>
                                          </p:cBhvr>
                                        </p:animEffect>
                                      </p:childTnLst>
                                    </p:cTn>
                                  </p:par>
                                  <p:par>
                                    <p:cTn id="46" presetID="12" presetClass="entr" presetSubtype="4"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p:tgtEl>
                                              <p:spTgt spid="12"/>
                                            </p:tgtEl>
                                            <p:attrNameLst>
                                              <p:attrName>ppt_y</p:attrName>
                                            </p:attrNameLst>
                                          </p:cBhvr>
                                          <p:tavLst>
                                            <p:tav tm="0">
                                              <p:val>
                                                <p:strVal val="#ppt_y+#ppt_h*1.125000"/>
                                              </p:val>
                                            </p:tav>
                                            <p:tav tm="100000">
                                              <p:val>
                                                <p:strVal val="#ppt_y"/>
                                              </p:val>
                                            </p:tav>
                                          </p:tavLst>
                                        </p:anim>
                                        <p:animEffect transition="in" filter="wipe(up)">
                                          <p:cBhvr>
                                            <p:cTn id="49" dur="500"/>
                                            <p:tgtEl>
                                              <p:spTgt spid="12"/>
                                            </p:tgtEl>
                                          </p:cBhvr>
                                        </p:animEffect>
                                      </p:childTnLst>
                                    </p:cTn>
                                  </p:par>
                                  <p:par>
                                    <p:cTn id="50" presetID="12" presetClass="entr" presetSubtype="4"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p:tgtEl>
                                              <p:spTgt spid="15"/>
                                            </p:tgtEl>
                                            <p:attrNameLst>
                                              <p:attrName>ppt_y</p:attrName>
                                            </p:attrNameLst>
                                          </p:cBhvr>
                                          <p:tavLst>
                                            <p:tav tm="0">
                                              <p:val>
                                                <p:strVal val="#ppt_y+#ppt_h*1.125000"/>
                                              </p:val>
                                            </p:tav>
                                            <p:tav tm="100000">
                                              <p:val>
                                                <p:strVal val="#ppt_y"/>
                                              </p:val>
                                            </p:tav>
                                          </p:tavLst>
                                        </p:anim>
                                        <p:animEffect transition="in" filter="wipe(up)">
                                          <p:cBhvr>
                                            <p:cTn id="53" dur="500"/>
                                            <p:tgtEl>
                                              <p:spTgt spid="15"/>
                                            </p:tgtEl>
                                          </p:cBhvr>
                                        </p:animEffect>
                                      </p:childTnLst>
                                    </p:cTn>
                                  </p:par>
                                  <p:par>
                                    <p:cTn id="54" presetID="12" presetClass="entr" presetSubtype="4"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p:tgtEl>
                                              <p:spTgt spid="9"/>
                                            </p:tgtEl>
                                            <p:attrNameLst>
                                              <p:attrName>ppt_y</p:attrName>
                                            </p:attrNameLst>
                                          </p:cBhvr>
                                          <p:tavLst>
                                            <p:tav tm="0">
                                              <p:val>
                                                <p:strVal val="#ppt_y+#ppt_h*1.125000"/>
                                              </p:val>
                                            </p:tav>
                                            <p:tav tm="100000">
                                              <p:val>
                                                <p:strVal val="#ppt_y"/>
                                              </p:val>
                                            </p:tav>
                                          </p:tavLst>
                                        </p:anim>
                                        <p:animEffect transition="in" filter="wipe(up)">
                                          <p:cBhvr>
                                            <p:cTn id="57" dur="500"/>
                                            <p:tgtEl>
                                              <p:spTgt spid="9"/>
                                            </p:tgtEl>
                                          </p:cBhvr>
                                        </p:animEffect>
                                      </p:childTnLst>
                                    </p:cTn>
                                  </p:par>
                                </p:childTnLst>
                              </p:cTn>
                            </p:par>
                            <p:par>
                              <p:cTn id="58" fill="hold">
                                <p:stCondLst>
                                  <p:cond delay="2500"/>
                                </p:stCondLst>
                                <p:childTnLst>
                                  <p:par>
                                    <p:cTn id="59" presetID="22" presetClass="entr" presetSubtype="4"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down)">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44"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a:xfrm>
            <a:off x="2438400" y="3556480"/>
            <a:ext cx="8064500" cy="1866420"/>
          </a:xfrm>
          <a:prstGeom prst="roundRect">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圆角矩形 23"/>
          <p:cNvSpPr/>
          <p:nvPr/>
        </p:nvSpPr>
        <p:spPr>
          <a:xfrm>
            <a:off x="2594214" y="3715929"/>
            <a:ext cx="7725026" cy="1529852"/>
          </a:xfrm>
          <a:prstGeom prst="roundRect">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4213586" y="-155162"/>
            <a:ext cx="1853392" cy="4093428"/>
          </a:xfrm>
          <a:prstGeom prst="rect">
            <a:avLst/>
          </a:prstGeom>
          <a:noFill/>
        </p:spPr>
        <p:txBody>
          <a:bodyPr wrap="none" rtlCol="0">
            <a:spAutoFit/>
          </a:bodyPr>
          <a:lstStyle/>
          <a:p>
            <a:r>
              <a:rPr lang="en-US" altLang="zh-CN" sz="26000" b="1" dirty="0" smtClean="0">
                <a:solidFill>
                  <a:schemeClr val="bg1"/>
                </a:solidFill>
                <a:effectLst>
                  <a:outerShdw blurRad="279400" dist="279400" dir="2700000" algn="tl" rotWithShape="0">
                    <a:prstClr val="black">
                      <a:alpha val="40000"/>
                    </a:prstClr>
                  </a:outerShdw>
                </a:effectLst>
                <a:latin typeface="Geometr706 BlkCn BT" panose="020B0706030503030204" pitchFamily="34" charset="0"/>
                <a:ea typeface="Kozuka Gothic Pr6N B" panose="020B0800000000000000" pitchFamily="34" charset="-128"/>
                <a:cs typeface="Segoe UI Black" panose="020B0A02040204020203" pitchFamily="34" charset="0"/>
              </a:rPr>
              <a:t>2</a:t>
            </a:r>
            <a:endParaRPr lang="zh-CN" altLang="en-US" sz="26000" b="1" dirty="0">
              <a:solidFill>
                <a:schemeClr val="bg1"/>
              </a:solidFill>
              <a:effectLst>
                <a:outerShdw blurRad="279400" dist="279400" dir="2700000" algn="tl" rotWithShape="0">
                  <a:prstClr val="black">
                    <a:alpha val="40000"/>
                  </a:prstClr>
                </a:outerShdw>
              </a:effectLst>
              <a:latin typeface="Geometr706 BlkCn BT" panose="020B0706030503030204" pitchFamily="34" charset="0"/>
              <a:ea typeface="Kozuka Gothic Pr6N B" panose="020B0800000000000000" pitchFamily="34" charset="-128"/>
              <a:cs typeface="Segoe UI Black" panose="020B0A02040204020203" pitchFamily="34" charset="0"/>
            </a:endParaRPr>
          </a:p>
        </p:txBody>
      </p:sp>
      <p:cxnSp>
        <p:nvCxnSpPr>
          <p:cNvPr id="9" name="直接连接符 8"/>
          <p:cNvCxnSpPr/>
          <p:nvPr/>
        </p:nvCxnSpPr>
        <p:spPr>
          <a:xfrm>
            <a:off x="8601938" y="4857201"/>
            <a:ext cx="1253236" cy="0"/>
          </a:xfrm>
          <a:prstGeom prst="line">
            <a:avLst/>
          </a:prstGeom>
          <a:ln>
            <a:solidFill>
              <a:schemeClr val="tx1">
                <a:lumMod val="75000"/>
                <a:lumOff val="25000"/>
              </a:schemeClr>
            </a:solidFill>
            <a:headEnd type="oval"/>
          </a:ln>
          <a:effectLst>
            <a:outerShdw blurRad="241300" dist="127000" dir="5400000" algn="ctr" rotWithShape="0">
              <a:srgbClr val="000000">
                <a:alpha val="88000"/>
              </a:srgbClr>
            </a:outerShdw>
          </a:effectLst>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611527" y="3715929"/>
            <a:ext cx="5846472" cy="923330"/>
          </a:xfrm>
          <a:prstGeom prst="rect">
            <a:avLst/>
          </a:prstGeom>
          <a:noFill/>
          <a:effectLst/>
        </p:spPr>
        <p:txBody>
          <a:bodyPr wrap="none" rtlCol="0">
            <a:spAutoFit/>
          </a:bodyPr>
          <a:lstStyle/>
          <a:p>
            <a:r>
              <a:rPr lang="zh-CN" altLang="en-US" sz="5400" b="1" dirty="0" smtClean="0">
                <a:solidFill>
                  <a:schemeClr val="tx1">
                    <a:lumMod val="75000"/>
                    <a:lumOff val="25000"/>
                  </a:schemeClr>
                </a:solidFill>
                <a:cs typeface="+mn-ea"/>
                <a:sym typeface="+mn-lt"/>
              </a:rPr>
              <a:t>谢谢收看 欢迎下载</a:t>
            </a:r>
            <a:endParaRPr lang="en-US" altLang="zh-CN" sz="5400" b="1" dirty="0" smtClean="0">
              <a:solidFill>
                <a:schemeClr val="tx1">
                  <a:lumMod val="75000"/>
                  <a:lumOff val="25000"/>
                </a:schemeClr>
              </a:solidFill>
              <a:cs typeface="+mn-ea"/>
              <a:sym typeface="+mn-lt"/>
            </a:endParaRPr>
          </a:p>
        </p:txBody>
      </p:sp>
      <p:pic>
        <p:nvPicPr>
          <p:cNvPr id="2" name="李晓金 - The Dawn亡灵序曲">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962030" y="1075500"/>
            <a:ext cx="609600" cy="609600"/>
          </a:xfrm>
          <a:prstGeom prst="rect">
            <a:avLst/>
          </a:prstGeom>
        </p:spPr>
      </p:pic>
      <p:sp>
        <p:nvSpPr>
          <p:cNvPr id="3" name="文本框 2"/>
          <p:cNvSpPr txBox="1"/>
          <p:nvPr/>
        </p:nvSpPr>
        <p:spPr>
          <a:xfrm>
            <a:off x="10284283" y="-1133297"/>
            <a:ext cx="877163" cy="369332"/>
          </a:xfrm>
          <a:prstGeom prst="rect">
            <a:avLst/>
          </a:prstGeom>
          <a:noFill/>
        </p:spPr>
        <p:txBody>
          <a:bodyPr wrap="none" rtlCol="0">
            <a:spAutoFit/>
          </a:bodyPr>
          <a:lstStyle/>
          <a:p>
            <a:r>
              <a:rPr lang="zh-CN" altLang="en-US" dirty="0" smtClean="0">
                <a:cs typeface="+mn-ea"/>
                <a:sym typeface="+mn-lt"/>
              </a:rPr>
              <a:t>延迟符</a:t>
            </a:r>
            <a:endParaRPr lang="zh-CN" altLang="en-US" dirty="0">
              <a:cs typeface="+mn-ea"/>
              <a:sym typeface="+mn-lt"/>
            </a:endParaRPr>
          </a:p>
        </p:txBody>
      </p:sp>
      <p:cxnSp>
        <p:nvCxnSpPr>
          <p:cNvPr id="14" name="直接连接符 13"/>
          <p:cNvCxnSpPr/>
          <p:nvPr/>
        </p:nvCxnSpPr>
        <p:spPr>
          <a:xfrm>
            <a:off x="2984909" y="4871716"/>
            <a:ext cx="1253236" cy="0"/>
          </a:xfrm>
          <a:prstGeom prst="line">
            <a:avLst/>
          </a:prstGeom>
          <a:ln>
            <a:solidFill>
              <a:schemeClr val="tx1">
                <a:lumMod val="75000"/>
                <a:lumOff val="25000"/>
              </a:schemeClr>
            </a:solidFill>
            <a:headEnd type="none"/>
            <a:tailEnd type="oval"/>
          </a:ln>
          <a:effectLst>
            <a:outerShdw blurRad="241300" dist="127000" dir="5400000" algn="ctr" rotWithShape="0">
              <a:srgbClr val="000000">
                <a:alpha val="88000"/>
              </a:srgbClr>
            </a:outerShdw>
          </a:effectLst>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412255" y="4687050"/>
            <a:ext cx="3991430" cy="369332"/>
          </a:xfrm>
          <a:prstGeom prst="rect">
            <a:avLst/>
          </a:prstGeom>
          <a:noFill/>
          <a:effectLst>
            <a:outerShdw blurRad="241300" dist="127000" dir="5400000" algn="ctr" rotWithShape="0">
              <a:srgbClr val="000000">
                <a:alpha val="88000"/>
              </a:srgbClr>
            </a:outerShdw>
          </a:effectLst>
        </p:spPr>
        <p:txBody>
          <a:bodyPr wrap="square" rtlCol="0">
            <a:spAutoFit/>
          </a:bodyPr>
          <a:lstStyle/>
          <a:p>
            <a:pPr algn="dist"/>
            <a:r>
              <a:rPr lang="zh-CN" altLang="en-US" dirty="0" smtClean="0">
                <a:solidFill>
                  <a:schemeClr val="tx1">
                    <a:lumMod val="75000"/>
                    <a:lumOff val="25000"/>
                  </a:schemeClr>
                </a:solidFill>
                <a:cs typeface="+mn-ea"/>
                <a:sym typeface="+mn-lt"/>
              </a:rPr>
              <a:t>点击输入公司全称 </a:t>
            </a:r>
            <a:r>
              <a:rPr lang="en-US" altLang="zh-CN" dirty="0">
                <a:solidFill>
                  <a:schemeClr val="tx1">
                    <a:lumMod val="75000"/>
                    <a:lumOff val="25000"/>
                  </a:schemeClr>
                </a:solidFill>
                <a:cs typeface="+mn-ea"/>
                <a:sym typeface="+mn-lt"/>
              </a:rPr>
              <a:t> </a:t>
            </a:r>
            <a:r>
              <a:rPr lang="en-US" altLang="zh-CN" dirty="0" smtClean="0">
                <a:solidFill>
                  <a:schemeClr val="tx1">
                    <a:lumMod val="75000"/>
                    <a:lumOff val="25000"/>
                  </a:schemeClr>
                </a:solidFill>
                <a:cs typeface="+mn-ea"/>
                <a:sym typeface="+mn-lt"/>
              </a:rPr>
              <a:t>LOGO</a:t>
            </a:r>
            <a:endParaRPr lang="zh-CN" altLang="en-US" dirty="0">
              <a:solidFill>
                <a:schemeClr val="tx1">
                  <a:lumMod val="75000"/>
                  <a:lumOff val="25000"/>
                </a:schemeClr>
              </a:solidFill>
              <a:cs typeface="+mn-ea"/>
              <a:sym typeface="+mn-lt"/>
            </a:endParaRPr>
          </a:p>
        </p:txBody>
      </p:sp>
      <p:sp>
        <p:nvSpPr>
          <p:cNvPr id="16" name="灯片编号占位符 15"/>
          <p:cNvSpPr>
            <a:spLocks noGrp="1"/>
          </p:cNvSpPr>
          <p:nvPr>
            <p:ph type="sldNum" sz="quarter" idx="12"/>
          </p:nvPr>
        </p:nvSpPr>
        <p:spPr/>
        <p:txBody>
          <a:bodyPr/>
          <a:lstStyle/>
          <a:p>
            <a:fld id="{12F8BE05-2ABC-48F8-81A4-69F4E5C27070}" type="slidenum">
              <a:rPr lang="zh-CN" altLang="en-US" smtClean="0"/>
              <a:pPr/>
              <a:t>33</a:t>
            </a:fld>
            <a:endParaRPr lang="zh-CN" altLang="en-US"/>
          </a:p>
        </p:txBody>
      </p:sp>
      <p:sp>
        <p:nvSpPr>
          <p:cNvPr id="18" name="椭圆 17"/>
          <p:cNvSpPr/>
          <p:nvPr/>
        </p:nvSpPr>
        <p:spPr>
          <a:xfrm>
            <a:off x="5706076" y="510749"/>
            <a:ext cx="2761606" cy="2761606"/>
          </a:xfrm>
          <a:prstGeom prst="ellipse">
            <a:avLst/>
          </a:prstGeom>
          <a:solidFill>
            <a:schemeClr val="bg1"/>
          </a:solidFill>
          <a:ln w="6350">
            <a:solidFill>
              <a:schemeClr val="bg1"/>
            </a:solidFill>
          </a:ln>
          <a:effectLst>
            <a:outerShdw blurRad="279400" dist="279400" algn="ctr" rotWithShape="0">
              <a:srgbClr val="000000">
                <a:alpha val="4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279400" dist="279400" dir="2700000" algn="tl" rotWithShape="0">
                  <a:prstClr val="black">
                    <a:alpha val="40000"/>
                  </a:prstClr>
                </a:outerShdw>
              </a:effectLst>
              <a:cs typeface="+mn-ea"/>
              <a:sym typeface="+mn-lt"/>
            </a:endParaRPr>
          </a:p>
        </p:txBody>
      </p:sp>
      <p:sp>
        <p:nvSpPr>
          <p:cNvPr id="19" name="文本框 18"/>
          <p:cNvSpPr txBox="1"/>
          <p:nvPr/>
        </p:nvSpPr>
        <p:spPr>
          <a:xfrm>
            <a:off x="5629622" y="564843"/>
            <a:ext cx="2887329" cy="3170099"/>
          </a:xfrm>
          <a:prstGeom prst="rect">
            <a:avLst/>
          </a:prstGeom>
          <a:noFill/>
        </p:spPr>
        <p:txBody>
          <a:bodyPr wrap="none" rtlCol="0">
            <a:spAutoFit/>
          </a:bodyPr>
          <a:lstStyle/>
          <a:p>
            <a:r>
              <a:rPr lang="en-US" altLang="zh-CN" sz="20000" b="1" spc="-3000" dirty="0" smtClean="0">
                <a:solidFill>
                  <a:srgbClr val="A5D5CC"/>
                </a:solidFill>
                <a:effectLst>
                  <a:innerShdw blurRad="165100" dist="50800" dir="13500000">
                    <a:prstClr val="black">
                      <a:alpha val="50000"/>
                    </a:prstClr>
                  </a:innerShdw>
                </a:effectLst>
                <a:latin typeface="Kozuka Gothic Pr6N B" panose="020B0800000000000000" pitchFamily="34" charset="-128"/>
                <a:ea typeface="Kozuka Gothic Pr6N B" panose="020B0800000000000000" pitchFamily="34" charset="-128"/>
              </a:rPr>
              <a:t>19</a:t>
            </a:r>
            <a:endParaRPr lang="zh-CN" altLang="en-US" sz="20000" b="1" spc="-3000" dirty="0">
              <a:solidFill>
                <a:srgbClr val="A5D5CC"/>
              </a:solidFill>
              <a:effectLst>
                <a:innerShdw blurRad="165100" dist="50800" dir="13500000">
                  <a:prstClr val="black">
                    <a:alpha val="50000"/>
                  </a:prstClr>
                </a:innerShdw>
              </a:effectLst>
              <a:latin typeface="Kozuka Gothic Pr6N B" panose="020B0800000000000000" pitchFamily="34" charset="-128"/>
              <a:ea typeface="Kozuka Gothic Pr6N B" panose="020B0800000000000000" pitchFamily="34" charset="-128"/>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10"/>
                                        </p:tgtEl>
                                        <p:attrNameLst>
                                          <p:attrName>ppt_y</p:attrName>
                                        </p:attrNameLst>
                                      </p:cBhvr>
                                      <p:tavLst>
                                        <p:tav tm="0">
                                          <p:val>
                                            <p:strVal val="#ppt_y"/>
                                          </p:val>
                                        </p:tav>
                                        <p:tav tm="100000">
                                          <p:val>
                                            <p:strVal val="#ppt_y"/>
                                          </p:val>
                                        </p:tav>
                                      </p:tavLst>
                                    </p:anim>
                                    <p:anim calcmode="lin" valueType="num">
                                      <p:cBhvr>
                                        <p:cTn id="9" dur="7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12" repeatCount="indefinite" fill="remove" display="0">
                  <p:stCondLst>
                    <p:cond delay="indefinite"/>
                  </p:stCondLst>
                  <p:endCondLst>
                    <p:cond evt="onStopAudio" delay="0">
                      <p:tgtEl>
                        <p:sldTgt/>
                      </p:tgtEl>
                    </p:cond>
                  </p:endCondLst>
                </p:cTn>
                <p:tgtEl>
                  <p:spTgt spid="2"/>
                </p:tgtEl>
              </p:cMediaNode>
            </p:video>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9286875" y="-1143000"/>
            <a:ext cx="877163" cy="369332"/>
          </a:xfrm>
          <a:prstGeom prst="rect">
            <a:avLst/>
          </a:prstGeom>
          <a:noFill/>
        </p:spPr>
        <p:txBody>
          <a:bodyPr wrap="none" rtlCol="0">
            <a:spAutoFit/>
          </a:bodyPr>
          <a:lstStyle/>
          <a:p>
            <a:r>
              <a:rPr lang="zh-CN" altLang="en-US" dirty="0" smtClean="0">
                <a:cs typeface="+mn-ea"/>
                <a:sym typeface="+mn-lt"/>
              </a:rPr>
              <a:t>延迟符</a:t>
            </a:r>
            <a:endParaRPr lang="zh-CN" altLang="en-US" dirty="0">
              <a:cs typeface="+mn-ea"/>
              <a:sym typeface="+mn-lt"/>
            </a:endParaRPr>
          </a:p>
        </p:txBody>
      </p:sp>
      <p:sp>
        <p:nvSpPr>
          <p:cNvPr id="2" name="文本占位符 1"/>
          <p:cNvSpPr>
            <a:spLocks noGrp="1"/>
          </p:cNvSpPr>
          <p:nvPr>
            <p:ph type="body" sz="quarter" idx="10"/>
          </p:nvPr>
        </p:nvSpPr>
        <p:spPr/>
        <p:txBody>
          <a:bodyPr/>
          <a:lstStyle/>
          <a:p>
            <a:r>
              <a:rPr lang="en-US" altLang="zh-CN" dirty="0" smtClean="0"/>
              <a:t>01</a:t>
            </a:r>
            <a:endParaRPr lang="zh-CN" altLang="en-US" dirty="0"/>
          </a:p>
        </p:txBody>
      </p:sp>
      <p:sp>
        <p:nvSpPr>
          <p:cNvPr id="3" name="文本占位符 2"/>
          <p:cNvSpPr>
            <a:spLocks noGrp="1"/>
          </p:cNvSpPr>
          <p:nvPr>
            <p:ph type="body" sz="quarter" idx="11"/>
          </p:nvPr>
        </p:nvSpPr>
        <p:spPr/>
        <p:txBody>
          <a:bodyPr/>
          <a:lstStyle/>
          <a:p>
            <a:r>
              <a:rPr lang="zh-CN" altLang="en-US" dirty="0" smtClean="0">
                <a:solidFill>
                  <a:schemeClr val="tx1">
                    <a:lumMod val="75000"/>
                    <a:lumOff val="25000"/>
                  </a:schemeClr>
                </a:solidFill>
              </a:rPr>
              <a:t>点击输入第一章节标题内容</a:t>
            </a:r>
            <a:endParaRPr lang="zh-CN" altLang="en-US" dirty="0">
              <a:solidFill>
                <a:schemeClr val="tx1">
                  <a:lumMod val="75000"/>
                  <a:lumOff val="25000"/>
                </a:schemeClr>
              </a:solidFill>
            </a:endParaRPr>
          </a:p>
        </p:txBody>
      </p:sp>
      <p:sp>
        <p:nvSpPr>
          <p:cNvPr id="5" name="文本占位符 4"/>
          <p:cNvSpPr>
            <a:spLocks noGrp="1"/>
          </p:cNvSpPr>
          <p:nvPr>
            <p:ph type="body" sz="quarter" idx="12"/>
          </p:nvPr>
        </p:nvSpPr>
        <p:spPr/>
        <p:txBody>
          <a:bodyPr/>
          <a:lstStyle/>
          <a:p>
            <a:r>
              <a:rPr lang="zh-CN" altLang="en-US" dirty="0">
                <a:solidFill>
                  <a:schemeClr val="tx1">
                    <a:lumMod val="75000"/>
                    <a:lumOff val="25000"/>
                  </a:schemeClr>
                </a:solidFill>
              </a:rPr>
              <a:t>这里可以输入一下简单的概括性的内容文字，用户可以在投影机或者计算机上进行演示，也可以用户可以在投影机或者计算机上进行演示这里可以输入一下简单的概括性的内容</a:t>
            </a:r>
            <a:r>
              <a:rPr lang="zh-CN" altLang="en-US" dirty="0" smtClean="0">
                <a:solidFill>
                  <a:schemeClr val="tx1">
                    <a:lumMod val="75000"/>
                    <a:lumOff val="25000"/>
                  </a:schemeClr>
                </a:solidFill>
              </a:rPr>
              <a:t>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08629" y="88894"/>
            <a:ext cx="3366633" cy="614362"/>
          </a:xfrm>
        </p:spPr>
        <p:txBody>
          <a:bodyPr/>
          <a:lstStyle/>
          <a:p>
            <a:r>
              <a:rPr lang="zh-CN" altLang="en-US" dirty="0" smtClean="0"/>
              <a:t>点击输入标题内容</a:t>
            </a:r>
            <a:endParaRPr lang="zh-CN" altLang="en-US" dirty="0"/>
          </a:p>
        </p:txBody>
      </p:sp>
      <p:sp>
        <p:nvSpPr>
          <p:cNvPr id="3" name="灯片编号占位符 2"/>
          <p:cNvSpPr>
            <a:spLocks noGrp="1"/>
          </p:cNvSpPr>
          <p:nvPr>
            <p:ph type="sldNum" sz="quarter" idx="12"/>
          </p:nvPr>
        </p:nvSpPr>
        <p:spPr/>
        <p:txBody>
          <a:bodyPr/>
          <a:lstStyle/>
          <a:p>
            <a:fld id="{12F8BE05-2ABC-48F8-81A4-69F4E5C27070}" type="slidenum">
              <a:rPr lang="zh-CN" altLang="en-US" smtClean="0"/>
              <a:pPr/>
              <a:t>5</a:t>
            </a:fld>
            <a:endParaRPr lang="zh-CN" altLang="en-US"/>
          </a:p>
        </p:txBody>
      </p:sp>
      <p:grpSp>
        <p:nvGrpSpPr>
          <p:cNvPr id="33" name="组合 32"/>
          <p:cNvGrpSpPr/>
          <p:nvPr/>
        </p:nvGrpSpPr>
        <p:grpSpPr>
          <a:xfrm>
            <a:off x="525857" y="1512530"/>
            <a:ext cx="2185491" cy="2185491"/>
            <a:chOff x="525857" y="1512530"/>
            <a:chExt cx="2185491" cy="2185491"/>
          </a:xfrm>
        </p:grpSpPr>
        <p:sp>
          <p:nvSpPr>
            <p:cNvPr id="28" name="Rectangle 1"/>
            <p:cNvSpPr/>
            <p:nvPr/>
          </p:nvSpPr>
          <p:spPr>
            <a:xfrm>
              <a:off x="525857" y="1512530"/>
              <a:ext cx="2185491" cy="2185491"/>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endParaRPr>
            </a:p>
          </p:txBody>
        </p:sp>
        <p:pic>
          <p:nvPicPr>
            <p:cNvPr id="4" name="图片占位符 31" descr="QQ截图20150512161202.jpg"/>
            <p:cNvPicPr>
              <a:picLocks noChangeAspect="1"/>
            </p:cNvPicPr>
            <p:nvPr/>
          </p:nvPicPr>
          <p:blipFill>
            <a:blip r:embed="rId3" cstate="print"/>
            <a:srcRect t="129" b="129"/>
            <a:stretch>
              <a:fillRect/>
            </a:stretch>
          </p:blipFill>
          <p:spPr>
            <a:xfrm>
              <a:off x="704203" y="1690876"/>
              <a:ext cx="1828800" cy="1828800"/>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pic>
        <p:sp>
          <p:nvSpPr>
            <p:cNvPr id="9" name="Arc 13"/>
            <p:cNvSpPr/>
            <p:nvPr/>
          </p:nvSpPr>
          <p:spPr>
            <a:xfrm>
              <a:off x="679240" y="1690876"/>
              <a:ext cx="1828800" cy="1828800"/>
            </a:xfrm>
            <a:prstGeom prst="arc">
              <a:avLst>
                <a:gd name="adj1" fmla="val 16200000"/>
                <a:gd name="adj2" fmla="val 10155543"/>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sym typeface="+mn-lt"/>
              </a:endParaRPr>
            </a:p>
          </p:txBody>
        </p:sp>
      </p:grpSp>
      <p:grpSp>
        <p:nvGrpSpPr>
          <p:cNvPr id="31" name="组合 30"/>
          <p:cNvGrpSpPr/>
          <p:nvPr/>
        </p:nvGrpSpPr>
        <p:grpSpPr>
          <a:xfrm>
            <a:off x="3615118" y="1512530"/>
            <a:ext cx="2185491" cy="2185491"/>
            <a:chOff x="3615118" y="1512530"/>
            <a:chExt cx="2185491" cy="2185491"/>
          </a:xfrm>
        </p:grpSpPr>
        <p:sp>
          <p:nvSpPr>
            <p:cNvPr id="27" name="Rectangle 1"/>
            <p:cNvSpPr/>
            <p:nvPr/>
          </p:nvSpPr>
          <p:spPr>
            <a:xfrm>
              <a:off x="3615118" y="1512530"/>
              <a:ext cx="2185491" cy="2185491"/>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endParaRPr>
            </a:p>
          </p:txBody>
        </p:sp>
        <p:pic>
          <p:nvPicPr>
            <p:cNvPr id="5" name="图片占位符 37" descr="QQ截图20150512161223.jpg"/>
            <p:cNvPicPr>
              <a:picLocks noChangeAspect="1"/>
            </p:cNvPicPr>
            <p:nvPr/>
          </p:nvPicPr>
          <p:blipFill>
            <a:blip r:embed="rId4" cstate="print"/>
            <a:srcRect t="1423" b="1423"/>
            <a:stretch>
              <a:fillRect/>
            </a:stretch>
          </p:blipFill>
          <p:spPr>
            <a:xfrm>
              <a:off x="3793464" y="1690876"/>
              <a:ext cx="1828800" cy="1828800"/>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pic>
        <p:sp>
          <p:nvSpPr>
            <p:cNvPr id="10" name="Arc 14"/>
            <p:cNvSpPr/>
            <p:nvPr/>
          </p:nvSpPr>
          <p:spPr>
            <a:xfrm>
              <a:off x="3794579" y="1690876"/>
              <a:ext cx="1828800" cy="1828800"/>
            </a:xfrm>
            <a:prstGeom prst="arc">
              <a:avLst>
                <a:gd name="adj1" fmla="val 20082479"/>
                <a:gd name="adj2" fmla="val 6960736"/>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sym typeface="+mn-lt"/>
              </a:endParaRPr>
            </a:p>
          </p:txBody>
        </p:sp>
      </p:grpSp>
      <p:grpSp>
        <p:nvGrpSpPr>
          <p:cNvPr id="30" name="组合 29"/>
          <p:cNvGrpSpPr/>
          <p:nvPr/>
        </p:nvGrpSpPr>
        <p:grpSpPr>
          <a:xfrm>
            <a:off x="6682380" y="1496815"/>
            <a:ext cx="2185491" cy="2185491"/>
            <a:chOff x="6682380" y="1496815"/>
            <a:chExt cx="2185491" cy="2185491"/>
          </a:xfrm>
        </p:grpSpPr>
        <p:sp>
          <p:nvSpPr>
            <p:cNvPr id="25" name="Rectangle 1"/>
            <p:cNvSpPr/>
            <p:nvPr/>
          </p:nvSpPr>
          <p:spPr>
            <a:xfrm>
              <a:off x="6682380" y="1496815"/>
              <a:ext cx="2185491" cy="2185491"/>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endParaRPr>
            </a:p>
          </p:txBody>
        </p:sp>
        <p:pic>
          <p:nvPicPr>
            <p:cNvPr id="7" name="图片占位符 39" descr="QQ截图20150512161518.jpg"/>
            <p:cNvPicPr>
              <a:picLocks noChangeAspect="1"/>
            </p:cNvPicPr>
            <p:nvPr/>
          </p:nvPicPr>
          <p:blipFill>
            <a:blip r:embed="rId5" cstate="print"/>
            <a:srcRect t="199" b="199"/>
            <a:stretch>
              <a:fillRect/>
            </a:stretch>
          </p:blipFill>
          <p:spPr>
            <a:xfrm>
              <a:off x="6860726" y="1683019"/>
              <a:ext cx="1828800" cy="1828800"/>
            </a:xfrm>
            <a:prstGeom prst="ellipse">
              <a:avLst/>
            </a:prstGeom>
            <a:gradFill flip="none" rotWithShape="1">
              <a:gsLst>
                <a:gs pos="100000">
                  <a:srgbClr val="FFFFFF">
                    <a:lumMod val="100000"/>
                  </a:srgbClr>
                </a:gs>
                <a:gs pos="0">
                  <a:srgbClr val="EFEFEF"/>
                </a:gs>
              </a:gsLst>
              <a:lin ang="2700000" scaled="1"/>
              <a:tileRect/>
            </a:gradFill>
            <a:ln w="6350">
              <a:gradFill flip="none" rotWithShape="1">
                <a:gsLst>
                  <a:gs pos="100000">
                    <a:srgbClr val="FFFFFF"/>
                  </a:gs>
                  <a:gs pos="0">
                    <a:srgbClr val="EFEFEF"/>
                  </a:gs>
                </a:gsLst>
                <a:lin ang="13500000" scaled="1"/>
                <a:tileRect/>
              </a:gradFill>
            </a:ln>
            <a:effectLst>
              <a:outerShdw blurRad="266700" dist="127000" dir="2700000" algn="tl" rotWithShape="0">
                <a:prstClr val="black">
                  <a:alpha val="30000"/>
                </a:prstClr>
              </a:outerShdw>
            </a:effectLst>
          </p:spPr>
        </p:pic>
        <p:sp>
          <p:nvSpPr>
            <p:cNvPr id="12" name="Arc 16"/>
            <p:cNvSpPr/>
            <p:nvPr/>
          </p:nvSpPr>
          <p:spPr>
            <a:xfrm>
              <a:off x="6862960" y="1675161"/>
              <a:ext cx="1828800" cy="1828800"/>
            </a:xfrm>
            <a:prstGeom prst="arc">
              <a:avLst>
                <a:gd name="adj1" fmla="val 378990"/>
                <a:gd name="adj2" fmla="val 10257066"/>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sym typeface="+mn-lt"/>
              </a:endParaRPr>
            </a:p>
          </p:txBody>
        </p:sp>
      </p:grpSp>
      <p:sp>
        <p:nvSpPr>
          <p:cNvPr id="14" name="TextBox 18"/>
          <p:cNvSpPr txBox="1"/>
          <p:nvPr/>
        </p:nvSpPr>
        <p:spPr>
          <a:xfrm>
            <a:off x="1064606" y="4179111"/>
            <a:ext cx="1107997" cy="369332"/>
          </a:xfrm>
          <a:prstGeom prst="rect">
            <a:avLst/>
          </a:prstGeom>
          <a:noFill/>
        </p:spPr>
        <p:txBody>
          <a:bodyPr wrap="none" rtlCol="0">
            <a:spAutoFit/>
          </a:bodyPr>
          <a:lstStyle/>
          <a:p>
            <a:pPr algn="ctr"/>
            <a:r>
              <a:rPr lang="zh-CN" altLang="en-US" dirty="0" smtClean="0">
                <a:solidFill>
                  <a:schemeClr val="tx1">
                    <a:lumMod val="75000"/>
                    <a:lumOff val="25000"/>
                  </a:schemeClr>
                </a:solidFill>
                <a:cs typeface="+mn-ea"/>
                <a:sym typeface="+mn-lt"/>
              </a:rPr>
              <a:t>输入姓名</a:t>
            </a:r>
            <a:endParaRPr lang="en-US" altLang="zh-CN" dirty="0" smtClean="0">
              <a:solidFill>
                <a:schemeClr val="tx1">
                  <a:lumMod val="75000"/>
                  <a:lumOff val="25000"/>
                </a:schemeClr>
              </a:solidFill>
              <a:cs typeface="+mn-ea"/>
              <a:sym typeface="+mn-lt"/>
            </a:endParaRPr>
          </a:p>
        </p:txBody>
      </p:sp>
      <p:sp>
        <p:nvSpPr>
          <p:cNvPr id="15" name="TextBox 19"/>
          <p:cNvSpPr txBox="1"/>
          <p:nvPr/>
        </p:nvSpPr>
        <p:spPr>
          <a:xfrm>
            <a:off x="4221264" y="4179111"/>
            <a:ext cx="1107997" cy="369332"/>
          </a:xfrm>
          <a:prstGeom prst="rect">
            <a:avLst/>
          </a:prstGeom>
          <a:noFill/>
        </p:spPr>
        <p:txBody>
          <a:bodyPr wrap="none" rtlCol="0">
            <a:spAutoFit/>
          </a:bodyPr>
          <a:lstStyle/>
          <a:p>
            <a:pPr algn="ctr"/>
            <a:r>
              <a:rPr lang="zh-CN" altLang="en-US" dirty="0" smtClean="0">
                <a:solidFill>
                  <a:schemeClr val="tx1">
                    <a:lumMod val="75000"/>
                    <a:lumOff val="25000"/>
                  </a:schemeClr>
                </a:solidFill>
                <a:cs typeface="+mn-ea"/>
                <a:sym typeface="+mn-lt"/>
              </a:rPr>
              <a:t>输入姓名</a:t>
            </a:r>
            <a:endParaRPr lang="en-US" sz="1100" dirty="0">
              <a:solidFill>
                <a:schemeClr val="tx1">
                  <a:lumMod val="75000"/>
                  <a:lumOff val="25000"/>
                </a:schemeClr>
              </a:solidFill>
              <a:cs typeface="+mn-ea"/>
              <a:sym typeface="+mn-lt"/>
            </a:endParaRPr>
          </a:p>
        </p:txBody>
      </p:sp>
      <p:sp>
        <p:nvSpPr>
          <p:cNvPr id="17" name="TextBox 21"/>
          <p:cNvSpPr txBox="1"/>
          <p:nvPr/>
        </p:nvSpPr>
        <p:spPr>
          <a:xfrm>
            <a:off x="7289644" y="4179111"/>
            <a:ext cx="1107997" cy="369332"/>
          </a:xfrm>
          <a:prstGeom prst="rect">
            <a:avLst/>
          </a:prstGeom>
          <a:noFill/>
        </p:spPr>
        <p:txBody>
          <a:bodyPr wrap="none" rtlCol="0">
            <a:spAutoFit/>
          </a:bodyPr>
          <a:lstStyle/>
          <a:p>
            <a:pPr algn="ctr"/>
            <a:r>
              <a:rPr lang="zh-CN" altLang="en-US" dirty="0">
                <a:solidFill>
                  <a:schemeClr val="tx1">
                    <a:lumMod val="75000"/>
                    <a:lumOff val="25000"/>
                  </a:schemeClr>
                </a:solidFill>
                <a:cs typeface="+mn-ea"/>
                <a:sym typeface="+mn-lt"/>
              </a:rPr>
              <a:t>输入姓名</a:t>
            </a:r>
            <a:endParaRPr lang="en-US" altLang="zh-CN" sz="1100" dirty="0">
              <a:solidFill>
                <a:schemeClr val="tx1">
                  <a:lumMod val="75000"/>
                  <a:lumOff val="25000"/>
                </a:schemeClr>
              </a:solidFill>
              <a:cs typeface="+mn-ea"/>
              <a:sym typeface="+mn-lt"/>
            </a:endParaRPr>
          </a:p>
        </p:txBody>
      </p:sp>
      <p:sp>
        <p:nvSpPr>
          <p:cNvPr id="18" name="TextBox 22"/>
          <p:cNvSpPr txBox="1"/>
          <p:nvPr/>
        </p:nvSpPr>
        <p:spPr>
          <a:xfrm>
            <a:off x="10062083" y="4179111"/>
            <a:ext cx="1107997" cy="369332"/>
          </a:xfrm>
          <a:prstGeom prst="rect">
            <a:avLst/>
          </a:prstGeom>
          <a:noFill/>
        </p:spPr>
        <p:txBody>
          <a:bodyPr wrap="none" rtlCol="0">
            <a:spAutoFit/>
          </a:bodyPr>
          <a:lstStyle/>
          <a:p>
            <a:pPr algn="ctr"/>
            <a:r>
              <a:rPr lang="zh-CN" altLang="en-US" dirty="0">
                <a:solidFill>
                  <a:schemeClr val="tx1">
                    <a:lumMod val="75000"/>
                    <a:lumOff val="25000"/>
                  </a:schemeClr>
                </a:solidFill>
                <a:cs typeface="+mn-ea"/>
                <a:sym typeface="+mn-lt"/>
              </a:rPr>
              <a:t>输入姓名</a:t>
            </a:r>
            <a:endParaRPr lang="en-US" altLang="zh-CN" sz="1100" dirty="0">
              <a:solidFill>
                <a:schemeClr val="tx1">
                  <a:lumMod val="75000"/>
                  <a:lumOff val="25000"/>
                </a:schemeClr>
              </a:solidFill>
              <a:cs typeface="+mn-ea"/>
              <a:sym typeface="+mn-lt"/>
            </a:endParaRPr>
          </a:p>
        </p:txBody>
      </p:sp>
      <p:sp>
        <p:nvSpPr>
          <p:cNvPr id="19" name="TextBox 32"/>
          <p:cNvSpPr txBox="1"/>
          <p:nvPr/>
        </p:nvSpPr>
        <p:spPr>
          <a:xfrm>
            <a:off x="696960" y="4814476"/>
            <a:ext cx="1793359" cy="1581651"/>
          </a:xfrm>
          <a:prstGeom prst="rect">
            <a:avLst/>
          </a:prstGeom>
          <a:noFill/>
        </p:spPr>
        <p:txBody>
          <a:bodyPr wrap="square" rtlCol="0">
            <a:spAutoFit/>
          </a:bodyPr>
          <a:lstStyle/>
          <a:p>
            <a:pPr algn="ctr">
              <a:lnSpc>
                <a:spcPct val="150000"/>
              </a:lnSpc>
            </a:pPr>
            <a:r>
              <a:rPr lang="zh-CN" altLang="en-US" sz="1100" dirty="0" smtClean="0">
                <a:solidFill>
                  <a:schemeClr val="tx1">
                    <a:lumMod val="75000"/>
                    <a:lumOff val="25000"/>
                  </a:schemeClr>
                </a:solidFill>
                <a:cs typeface="+mn-ea"/>
                <a:sym typeface="+mn-lt"/>
              </a:rPr>
              <a:t> 亮亮图文旗舰店</a:t>
            </a:r>
            <a:r>
              <a:rPr lang="en-US" altLang="zh-CN" sz="1100" dirty="0" smtClean="0">
                <a:solidFill>
                  <a:schemeClr val="tx1">
                    <a:lumMod val="75000"/>
                    <a:lumOff val="25000"/>
                  </a:schemeClr>
                </a:solidFill>
                <a:cs typeface="+mn-ea"/>
                <a:sym typeface="+mn-lt"/>
              </a:rPr>
              <a:t>https://</a:t>
            </a:r>
            <a:r>
              <a:rPr lang="en-US" altLang="zh-CN" sz="1100" dirty="0" smtClean="0">
                <a:solidFill>
                  <a:schemeClr val="tx1">
                    <a:lumMod val="75000"/>
                    <a:lumOff val="25000"/>
                  </a:schemeClr>
                </a:solidFill>
                <a:cs typeface="+mn-ea"/>
                <a:sym typeface="+mn-lt"/>
              </a:rPr>
              <a:t>liangliangtuwen.tmall.com</a:t>
            </a:r>
            <a:r>
              <a:rPr lang="zh-CN" altLang="en-US" sz="1100" dirty="0" smtClean="0">
                <a:solidFill>
                  <a:schemeClr val="tx1">
                    <a:lumMod val="75000"/>
                    <a:lumOff val="25000"/>
                  </a:schemeClr>
                </a:solidFill>
                <a:cs typeface="+mn-ea"/>
                <a:sym typeface="+mn-lt"/>
              </a:rPr>
              <a:t> 亮亮图文旗舰店</a:t>
            </a:r>
            <a:r>
              <a:rPr lang="en-US" altLang="zh-CN" sz="1100" dirty="0" smtClean="0">
                <a:solidFill>
                  <a:schemeClr val="tx1">
                    <a:lumMod val="75000"/>
                    <a:lumOff val="25000"/>
                  </a:schemeClr>
                </a:solidFill>
                <a:cs typeface="+mn-ea"/>
                <a:sym typeface="+mn-lt"/>
              </a:rPr>
              <a:t>https://liangliangtuwen.tmall.com</a:t>
            </a:r>
          </a:p>
          <a:p>
            <a:pPr algn="ctr">
              <a:lnSpc>
                <a:spcPct val="150000"/>
              </a:lnSpc>
            </a:pPr>
            <a:endParaRPr lang="en-US" altLang="zh-CN" sz="1100" dirty="0" smtClean="0">
              <a:solidFill>
                <a:schemeClr val="tx1">
                  <a:lumMod val="75000"/>
                  <a:lumOff val="25000"/>
                </a:schemeClr>
              </a:solidFill>
              <a:cs typeface="+mn-ea"/>
              <a:sym typeface="+mn-lt"/>
            </a:endParaRPr>
          </a:p>
        </p:txBody>
      </p:sp>
      <p:sp>
        <p:nvSpPr>
          <p:cNvPr id="20" name="TextBox 33"/>
          <p:cNvSpPr txBox="1"/>
          <p:nvPr/>
        </p:nvSpPr>
        <p:spPr>
          <a:xfrm>
            <a:off x="3812299" y="4814476"/>
            <a:ext cx="1793359" cy="1361911"/>
          </a:xfrm>
          <a:prstGeom prst="rect">
            <a:avLst/>
          </a:prstGeom>
          <a:noFill/>
        </p:spPr>
        <p:txBody>
          <a:bodyPr wrap="square" rtlCol="0">
            <a:spAutoFit/>
          </a:bodyPr>
          <a:lstStyle/>
          <a:p>
            <a:pPr algn="ctr">
              <a:lnSpc>
                <a:spcPct val="150000"/>
              </a:lnSpc>
            </a:pPr>
            <a:r>
              <a:rPr lang="zh-CN" altLang="en-US" sz="1100" dirty="0" smtClean="0">
                <a:solidFill>
                  <a:schemeClr val="tx1">
                    <a:lumMod val="75000"/>
                    <a:lumOff val="25000"/>
                  </a:schemeClr>
                </a:solidFill>
                <a:cs typeface="+mn-ea"/>
                <a:sym typeface="+mn-lt"/>
              </a:rPr>
              <a:t>点击输入具体内容，根据个人需求更改格式，动画不变</a:t>
            </a:r>
            <a:r>
              <a:rPr lang="en-US" altLang="zh-CN" sz="1100" dirty="0" smtClean="0">
                <a:solidFill>
                  <a:schemeClr val="tx1">
                    <a:lumMod val="75000"/>
                    <a:lumOff val="25000"/>
                  </a:schemeClr>
                </a:solidFill>
                <a:cs typeface="+mn-ea"/>
                <a:sym typeface="+mn-lt"/>
              </a:rPr>
              <a:t>.</a:t>
            </a:r>
            <a:r>
              <a:rPr lang="zh-CN" altLang="en-US" sz="1100" dirty="0" smtClean="0">
                <a:solidFill>
                  <a:schemeClr val="tx1">
                    <a:lumMod val="75000"/>
                    <a:lumOff val="25000"/>
                  </a:schemeClr>
                </a:solidFill>
                <a:cs typeface="+mn-ea"/>
                <a:sym typeface="+mn-lt"/>
              </a:rPr>
              <a:t>点击输入具体内容，根据个人需求更改格式，动画不变</a:t>
            </a:r>
            <a:r>
              <a:rPr lang="en-US" altLang="zh-CN" sz="1100" dirty="0" smtClean="0">
                <a:solidFill>
                  <a:schemeClr val="tx1">
                    <a:lumMod val="75000"/>
                    <a:lumOff val="25000"/>
                  </a:schemeClr>
                </a:solidFill>
                <a:cs typeface="+mn-ea"/>
                <a:sym typeface="+mn-lt"/>
              </a:rPr>
              <a:t>.</a:t>
            </a:r>
            <a:endParaRPr lang="en-US" sz="1100" dirty="0">
              <a:solidFill>
                <a:schemeClr val="tx1">
                  <a:lumMod val="75000"/>
                  <a:lumOff val="25000"/>
                </a:schemeClr>
              </a:solidFill>
              <a:cs typeface="+mn-ea"/>
              <a:sym typeface="+mn-lt"/>
            </a:endParaRPr>
          </a:p>
        </p:txBody>
      </p:sp>
      <p:sp>
        <p:nvSpPr>
          <p:cNvPr id="22" name="TextBox 35"/>
          <p:cNvSpPr txBox="1"/>
          <p:nvPr/>
        </p:nvSpPr>
        <p:spPr>
          <a:xfrm>
            <a:off x="6946961" y="4832906"/>
            <a:ext cx="1793359" cy="1361911"/>
          </a:xfrm>
          <a:prstGeom prst="rect">
            <a:avLst/>
          </a:prstGeom>
          <a:noFill/>
        </p:spPr>
        <p:txBody>
          <a:bodyPr wrap="square" rtlCol="0">
            <a:spAutoFit/>
          </a:bodyPr>
          <a:lstStyle/>
          <a:p>
            <a:pPr algn="ctr">
              <a:lnSpc>
                <a:spcPct val="150000"/>
              </a:lnSpc>
            </a:pPr>
            <a:r>
              <a:rPr lang="zh-CN" altLang="en-US" sz="1100" dirty="0" smtClean="0">
                <a:solidFill>
                  <a:schemeClr val="tx1">
                    <a:lumMod val="75000"/>
                    <a:lumOff val="25000"/>
                  </a:schemeClr>
                </a:solidFill>
                <a:cs typeface="+mn-ea"/>
                <a:sym typeface="+mn-lt"/>
              </a:rPr>
              <a:t>点击输入具体内容，根据个人需求更改格式，动画不变</a:t>
            </a:r>
            <a:r>
              <a:rPr lang="en-US" altLang="zh-CN" sz="1100" dirty="0" smtClean="0">
                <a:solidFill>
                  <a:schemeClr val="tx1">
                    <a:lumMod val="75000"/>
                    <a:lumOff val="25000"/>
                  </a:schemeClr>
                </a:solidFill>
                <a:cs typeface="+mn-ea"/>
                <a:sym typeface="+mn-lt"/>
              </a:rPr>
              <a:t>.</a:t>
            </a:r>
            <a:r>
              <a:rPr lang="zh-CN" altLang="en-US" sz="1100" dirty="0" smtClean="0">
                <a:solidFill>
                  <a:schemeClr val="tx1">
                    <a:lumMod val="75000"/>
                    <a:lumOff val="25000"/>
                  </a:schemeClr>
                </a:solidFill>
                <a:cs typeface="+mn-ea"/>
                <a:sym typeface="+mn-lt"/>
              </a:rPr>
              <a:t>点击输入具体内容，根据个人需求更改格式，动画不变</a:t>
            </a:r>
            <a:r>
              <a:rPr lang="en-US" altLang="zh-CN" sz="1100" dirty="0" smtClean="0">
                <a:solidFill>
                  <a:schemeClr val="tx1">
                    <a:lumMod val="75000"/>
                    <a:lumOff val="25000"/>
                  </a:schemeClr>
                </a:solidFill>
                <a:cs typeface="+mn-ea"/>
                <a:sym typeface="+mn-lt"/>
              </a:rPr>
              <a:t>.</a:t>
            </a:r>
            <a:endParaRPr lang="en-US" sz="1100" dirty="0">
              <a:solidFill>
                <a:schemeClr val="tx1">
                  <a:lumMod val="75000"/>
                  <a:lumOff val="25000"/>
                </a:schemeClr>
              </a:solidFill>
              <a:cs typeface="+mn-ea"/>
              <a:sym typeface="+mn-lt"/>
            </a:endParaRPr>
          </a:p>
        </p:txBody>
      </p:sp>
      <p:sp>
        <p:nvSpPr>
          <p:cNvPr id="23" name="TextBox 36"/>
          <p:cNvSpPr txBox="1"/>
          <p:nvPr/>
        </p:nvSpPr>
        <p:spPr>
          <a:xfrm>
            <a:off x="9719401" y="4832906"/>
            <a:ext cx="1793359" cy="1361911"/>
          </a:xfrm>
          <a:prstGeom prst="rect">
            <a:avLst/>
          </a:prstGeom>
          <a:noFill/>
        </p:spPr>
        <p:txBody>
          <a:bodyPr wrap="square" rtlCol="0">
            <a:spAutoFit/>
          </a:bodyPr>
          <a:lstStyle/>
          <a:p>
            <a:pPr algn="ctr">
              <a:lnSpc>
                <a:spcPct val="150000"/>
              </a:lnSpc>
            </a:pPr>
            <a:r>
              <a:rPr lang="zh-CN" altLang="en-US" sz="1100" dirty="0" smtClean="0">
                <a:solidFill>
                  <a:schemeClr val="tx1">
                    <a:lumMod val="75000"/>
                    <a:lumOff val="25000"/>
                  </a:schemeClr>
                </a:solidFill>
                <a:cs typeface="+mn-ea"/>
                <a:sym typeface="+mn-lt"/>
              </a:rPr>
              <a:t>点击输入具体内容，根据个人需求更改格式，动画不变</a:t>
            </a:r>
            <a:r>
              <a:rPr lang="en-US" altLang="zh-CN" sz="1100" dirty="0" smtClean="0">
                <a:solidFill>
                  <a:schemeClr val="tx1">
                    <a:lumMod val="75000"/>
                    <a:lumOff val="25000"/>
                  </a:schemeClr>
                </a:solidFill>
                <a:cs typeface="+mn-ea"/>
                <a:sym typeface="+mn-lt"/>
              </a:rPr>
              <a:t>.</a:t>
            </a:r>
            <a:r>
              <a:rPr lang="zh-CN" altLang="en-US" sz="1100" dirty="0" smtClean="0">
                <a:solidFill>
                  <a:schemeClr val="tx1">
                    <a:lumMod val="75000"/>
                    <a:lumOff val="25000"/>
                  </a:schemeClr>
                </a:solidFill>
                <a:cs typeface="+mn-ea"/>
                <a:sym typeface="+mn-lt"/>
              </a:rPr>
              <a:t>点击输入具体内容，根据个人需求更改格式，动画不变</a:t>
            </a:r>
            <a:r>
              <a:rPr lang="en-US" altLang="zh-CN" sz="1100" dirty="0" smtClean="0">
                <a:solidFill>
                  <a:schemeClr val="tx1">
                    <a:lumMod val="75000"/>
                    <a:lumOff val="25000"/>
                  </a:schemeClr>
                </a:solidFill>
                <a:cs typeface="+mn-ea"/>
                <a:sym typeface="+mn-lt"/>
              </a:rPr>
              <a:t>.</a:t>
            </a:r>
            <a:endParaRPr lang="en-US" sz="1100" dirty="0">
              <a:solidFill>
                <a:schemeClr val="tx1">
                  <a:lumMod val="75000"/>
                  <a:lumOff val="25000"/>
                </a:schemeClr>
              </a:solidFill>
              <a:cs typeface="+mn-ea"/>
              <a:sym typeface="+mn-lt"/>
            </a:endParaRPr>
          </a:p>
        </p:txBody>
      </p:sp>
      <p:grpSp>
        <p:nvGrpSpPr>
          <p:cNvPr id="29" name="组合 28"/>
          <p:cNvGrpSpPr/>
          <p:nvPr/>
        </p:nvGrpSpPr>
        <p:grpSpPr>
          <a:xfrm>
            <a:off x="9452586" y="1512530"/>
            <a:ext cx="2185491" cy="2185491"/>
            <a:chOff x="9452586" y="1512530"/>
            <a:chExt cx="2185491" cy="2185491"/>
          </a:xfrm>
        </p:grpSpPr>
        <p:sp>
          <p:nvSpPr>
            <p:cNvPr id="24" name="Rectangle 1"/>
            <p:cNvSpPr/>
            <p:nvPr/>
          </p:nvSpPr>
          <p:spPr>
            <a:xfrm>
              <a:off x="9452586" y="1512530"/>
              <a:ext cx="2185491" cy="2185491"/>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endParaRPr>
            </a:p>
          </p:txBody>
        </p:sp>
        <p:pic>
          <p:nvPicPr>
            <p:cNvPr id="8" name="图片占位符 42" descr="QQ截图20150512161510.jpg"/>
            <p:cNvPicPr>
              <a:picLocks noChangeAspect="1"/>
            </p:cNvPicPr>
            <p:nvPr/>
          </p:nvPicPr>
          <p:blipFill>
            <a:blip r:embed="rId6" cstate="print"/>
            <a:srcRect t="662" b="662"/>
            <a:stretch>
              <a:fillRect/>
            </a:stretch>
          </p:blipFill>
          <p:spPr>
            <a:xfrm>
              <a:off x="9630932" y="1690876"/>
              <a:ext cx="1828800" cy="1828800"/>
            </a:xfrm>
            <a:prstGeom prst="ellipse">
              <a:avLst/>
            </a:prstGeom>
            <a:gradFill flip="none" rotWithShape="1">
              <a:gsLst>
                <a:gs pos="100000">
                  <a:srgbClr val="FFFFFF">
                    <a:lumMod val="100000"/>
                  </a:srgbClr>
                </a:gs>
                <a:gs pos="0">
                  <a:srgbClr val="EFEFEF"/>
                </a:gs>
              </a:gsLst>
              <a:lin ang="2700000" scaled="1"/>
              <a:tileRect/>
            </a:gradFill>
            <a:ln w="6350">
              <a:solidFill>
                <a:schemeClr val="bg1"/>
              </a:solidFill>
            </a:ln>
            <a:effectLst>
              <a:outerShdw blurRad="266700" dist="127000" dir="2700000" algn="tl" rotWithShape="0">
                <a:prstClr val="black">
                  <a:alpha val="30000"/>
                </a:prstClr>
              </a:outerShdw>
            </a:effectLst>
          </p:spPr>
        </p:pic>
        <p:sp>
          <p:nvSpPr>
            <p:cNvPr id="13" name="Arc 17"/>
            <p:cNvSpPr/>
            <p:nvPr/>
          </p:nvSpPr>
          <p:spPr>
            <a:xfrm>
              <a:off x="9635401" y="1690876"/>
              <a:ext cx="1828800" cy="1828800"/>
            </a:xfrm>
            <a:prstGeom prst="arc">
              <a:avLst>
                <a:gd name="adj1" fmla="val 15001860"/>
                <a:gd name="adj2" fmla="val 10257066"/>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sym typeface="+mn-lt"/>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1+#ppt_w/2"/>
                                          </p:val>
                                        </p:tav>
                                        <p:tav tm="100000">
                                          <p:val>
                                            <p:strVal val="#ppt_x"/>
                                          </p:val>
                                        </p:tav>
                                      </p:tavLst>
                                    </p:anim>
                                    <p:anim calcmode="lin" valueType="num">
                                      <p:cBhvr additive="base">
                                        <p:cTn id="8" dur="10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accel="50000" fill="hold" nodeType="withEffect">
                                  <p:stCondLst>
                                    <p:cond delay="25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1+#ppt_w/2"/>
                                          </p:val>
                                        </p:tav>
                                        <p:tav tm="100000">
                                          <p:val>
                                            <p:strVal val="#ppt_x"/>
                                          </p:val>
                                        </p:tav>
                                      </p:tavLst>
                                    </p:anim>
                                    <p:anim calcmode="lin" valueType="num">
                                      <p:cBhvr additive="base">
                                        <p:cTn id="12" dur="10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accel="50000" fill="hold" nodeType="withEffect">
                                  <p:stCondLst>
                                    <p:cond delay="5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1000" fill="hold"/>
                                        <p:tgtEl>
                                          <p:spTgt spid="30"/>
                                        </p:tgtEl>
                                        <p:attrNameLst>
                                          <p:attrName>ppt_x</p:attrName>
                                        </p:attrNameLst>
                                      </p:cBhvr>
                                      <p:tavLst>
                                        <p:tav tm="0">
                                          <p:val>
                                            <p:strVal val="1+#ppt_w/2"/>
                                          </p:val>
                                        </p:tav>
                                        <p:tav tm="100000">
                                          <p:val>
                                            <p:strVal val="#ppt_x"/>
                                          </p:val>
                                        </p:tav>
                                      </p:tavLst>
                                    </p:anim>
                                    <p:anim calcmode="lin" valueType="num">
                                      <p:cBhvr additive="base">
                                        <p:cTn id="16" dur="100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2" accel="50000" fill="hold" nodeType="withEffect">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1+#ppt_w/2"/>
                                          </p:val>
                                        </p:tav>
                                        <p:tav tm="100000">
                                          <p:val>
                                            <p:strVal val="#ppt_x"/>
                                          </p:val>
                                        </p:tav>
                                      </p:tavLst>
                                    </p:anim>
                                    <p:anim calcmode="lin" valueType="num">
                                      <p:cBhvr additive="base">
                                        <p:cTn id="20" dur="1000" fill="hold"/>
                                        <p:tgtEl>
                                          <p:spTgt spid="2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0" presetClass="entr" presetSubtype="0" decel="10000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strVal val="#ppt_w+.3"/>
                                          </p:val>
                                        </p:tav>
                                        <p:tav tm="100000">
                                          <p:val>
                                            <p:strVal val="#ppt_w"/>
                                          </p:val>
                                        </p:tav>
                                      </p:tavLst>
                                    </p:anim>
                                    <p:anim calcmode="lin" valueType="num">
                                      <p:cBhvr>
                                        <p:cTn id="25" dur="1000" fill="hold"/>
                                        <p:tgtEl>
                                          <p:spTgt spid="14"/>
                                        </p:tgtEl>
                                        <p:attrNameLst>
                                          <p:attrName>ppt_h</p:attrName>
                                        </p:attrNameLst>
                                      </p:cBhvr>
                                      <p:tavLst>
                                        <p:tav tm="0">
                                          <p:val>
                                            <p:strVal val="#ppt_h"/>
                                          </p:val>
                                        </p:tav>
                                        <p:tav tm="100000">
                                          <p:val>
                                            <p:strVal val="#ppt_h"/>
                                          </p:val>
                                        </p:tav>
                                      </p:tavLst>
                                    </p:anim>
                                    <p:animEffect transition="in" filter="fade">
                                      <p:cBhvr>
                                        <p:cTn id="26" dur="1000"/>
                                        <p:tgtEl>
                                          <p:spTgt spid="14"/>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strVal val="#ppt_w+.3"/>
                                          </p:val>
                                        </p:tav>
                                        <p:tav tm="100000">
                                          <p:val>
                                            <p:strVal val="#ppt_w"/>
                                          </p:val>
                                        </p:tav>
                                      </p:tavLst>
                                    </p:anim>
                                    <p:anim calcmode="lin" valueType="num">
                                      <p:cBhvr>
                                        <p:cTn id="30" dur="1000" fill="hold"/>
                                        <p:tgtEl>
                                          <p:spTgt spid="15"/>
                                        </p:tgtEl>
                                        <p:attrNameLst>
                                          <p:attrName>ppt_h</p:attrName>
                                        </p:attrNameLst>
                                      </p:cBhvr>
                                      <p:tavLst>
                                        <p:tav tm="0">
                                          <p:val>
                                            <p:strVal val="#ppt_h"/>
                                          </p:val>
                                        </p:tav>
                                        <p:tav tm="100000">
                                          <p:val>
                                            <p:strVal val="#ppt_h"/>
                                          </p:val>
                                        </p:tav>
                                      </p:tavLst>
                                    </p:anim>
                                    <p:animEffect transition="in" filter="fade">
                                      <p:cBhvr>
                                        <p:cTn id="31" dur="1000"/>
                                        <p:tgtEl>
                                          <p:spTgt spid="15"/>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1000" fill="hold"/>
                                        <p:tgtEl>
                                          <p:spTgt spid="17"/>
                                        </p:tgtEl>
                                        <p:attrNameLst>
                                          <p:attrName>ppt_w</p:attrName>
                                        </p:attrNameLst>
                                      </p:cBhvr>
                                      <p:tavLst>
                                        <p:tav tm="0">
                                          <p:val>
                                            <p:strVal val="#ppt_w+.3"/>
                                          </p:val>
                                        </p:tav>
                                        <p:tav tm="100000">
                                          <p:val>
                                            <p:strVal val="#ppt_w"/>
                                          </p:val>
                                        </p:tav>
                                      </p:tavLst>
                                    </p:anim>
                                    <p:anim calcmode="lin" valueType="num">
                                      <p:cBhvr>
                                        <p:cTn id="35" dur="1000" fill="hold"/>
                                        <p:tgtEl>
                                          <p:spTgt spid="17"/>
                                        </p:tgtEl>
                                        <p:attrNameLst>
                                          <p:attrName>ppt_h</p:attrName>
                                        </p:attrNameLst>
                                      </p:cBhvr>
                                      <p:tavLst>
                                        <p:tav tm="0">
                                          <p:val>
                                            <p:strVal val="#ppt_h"/>
                                          </p:val>
                                        </p:tav>
                                        <p:tav tm="100000">
                                          <p:val>
                                            <p:strVal val="#ppt_h"/>
                                          </p:val>
                                        </p:tav>
                                      </p:tavLst>
                                    </p:anim>
                                    <p:animEffect transition="in" filter="fade">
                                      <p:cBhvr>
                                        <p:cTn id="36" dur="1000"/>
                                        <p:tgtEl>
                                          <p:spTgt spid="17"/>
                                        </p:tgtEl>
                                      </p:cBhvr>
                                    </p:animEffect>
                                  </p:childTnLst>
                                </p:cTn>
                              </p:par>
                              <p:par>
                                <p:cTn id="37" presetID="50" presetClass="entr" presetSubtype="0" decel="10000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strVal val="#ppt_w+.3"/>
                                          </p:val>
                                        </p:tav>
                                        <p:tav tm="100000">
                                          <p:val>
                                            <p:strVal val="#ppt_w"/>
                                          </p:val>
                                        </p:tav>
                                      </p:tavLst>
                                    </p:anim>
                                    <p:anim calcmode="lin" valueType="num">
                                      <p:cBhvr>
                                        <p:cTn id="40" dur="1000" fill="hold"/>
                                        <p:tgtEl>
                                          <p:spTgt spid="18"/>
                                        </p:tgtEl>
                                        <p:attrNameLst>
                                          <p:attrName>ppt_h</p:attrName>
                                        </p:attrNameLst>
                                      </p:cBhvr>
                                      <p:tavLst>
                                        <p:tav tm="0">
                                          <p:val>
                                            <p:strVal val="#ppt_h"/>
                                          </p:val>
                                        </p:tav>
                                        <p:tav tm="100000">
                                          <p:val>
                                            <p:strVal val="#ppt_h"/>
                                          </p:val>
                                        </p:tav>
                                      </p:tavLst>
                                    </p:anim>
                                    <p:animEffect transition="in" filter="fade">
                                      <p:cBhvr>
                                        <p:cTn id="41" dur="1000"/>
                                        <p:tgtEl>
                                          <p:spTgt spid="18"/>
                                        </p:tgtEl>
                                      </p:cBhvr>
                                    </p:animEffect>
                                  </p:childTnLst>
                                </p:cTn>
                              </p:par>
                            </p:childTnLst>
                          </p:cTn>
                        </p:par>
                        <p:par>
                          <p:cTn id="42" fill="hold">
                            <p:stCondLst>
                              <p:cond delay="2000"/>
                            </p:stCondLst>
                            <p:childTnLst>
                              <p:par>
                                <p:cTn id="43" presetID="14" presetClass="entr" presetSubtype="10" fill="hold" grpId="0" nodeType="afterEffect">
                                  <p:stCondLst>
                                    <p:cond delay="0"/>
                                  </p:stCondLst>
                                  <p:iterate type="wd">
                                    <p:tmPct val="10000"/>
                                  </p:iterate>
                                  <p:childTnLst>
                                    <p:set>
                                      <p:cBhvr>
                                        <p:cTn id="44" dur="1" fill="hold">
                                          <p:stCondLst>
                                            <p:cond delay="0"/>
                                          </p:stCondLst>
                                        </p:cTn>
                                        <p:tgtEl>
                                          <p:spTgt spid="19"/>
                                        </p:tgtEl>
                                        <p:attrNameLst>
                                          <p:attrName>style.visibility</p:attrName>
                                        </p:attrNameLst>
                                      </p:cBhvr>
                                      <p:to>
                                        <p:strVal val="visible"/>
                                      </p:to>
                                    </p:set>
                                    <p:animEffect transition="in" filter="randombar(horizontal)">
                                      <p:cBhvr>
                                        <p:cTn id="45" dur="250"/>
                                        <p:tgtEl>
                                          <p:spTgt spid="19"/>
                                        </p:tgtEl>
                                      </p:cBhvr>
                                    </p:animEffect>
                                  </p:childTnLst>
                                </p:cTn>
                              </p:par>
                              <p:par>
                                <p:cTn id="46" presetID="14" presetClass="entr" presetSubtype="10" fill="hold" grpId="0" nodeType="withEffect">
                                  <p:stCondLst>
                                    <p:cond delay="0"/>
                                  </p:stCondLst>
                                  <p:iterate type="wd">
                                    <p:tmPct val="10000"/>
                                  </p:iterate>
                                  <p:childTnLst>
                                    <p:set>
                                      <p:cBhvr>
                                        <p:cTn id="47" dur="1" fill="hold">
                                          <p:stCondLst>
                                            <p:cond delay="0"/>
                                          </p:stCondLst>
                                        </p:cTn>
                                        <p:tgtEl>
                                          <p:spTgt spid="20"/>
                                        </p:tgtEl>
                                        <p:attrNameLst>
                                          <p:attrName>style.visibility</p:attrName>
                                        </p:attrNameLst>
                                      </p:cBhvr>
                                      <p:to>
                                        <p:strVal val="visible"/>
                                      </p:to>
                                    </p:set>
                                    <p:animEffect transition="in" filter="randombar(horizontal)">
                                      <p:cBhvr>
                                        <p:cTn id="48" dur="250"/>
                                        <p:tgtEl>
                                          <p:spTgt spid="20"/>
                                        </p:tgtEl>
                                      </p:cBhvr>
                                    </p:animEffect>
                                  </p:childTnLst>
                                </p:cTn>
                              </p:par>
                              <p:par>
                                <p:cTn id="49" presetID="14" presetClass="entr" presetSubtype="10" fill="hold" grpId="0" nodeType="withEffect">
                                  <p:stCondLst>
                                    <p:cond delay="0"/>
                                  </p:stCondLst>
                                  <p:iterate type="wd">
                                    <p:tmPct val="10000"/>
                                  </p:iterate>
                                  <p:childTnLst>
                                    <p:set>
                                      <p:cBhvr>
                                        <p:cTn id="50" dur="1" fill="hold">
                                          <p:stCondLst>
                                            <p:cond delay="0"/>
                                          </p:stCondLst>
                                        </p:cTn>
                                        <p:tgtEl>
                                          <p:spTgt spid="22"/>
                                        </p:tgtEl>
                                        <p:attrNameLst>
                                          <p:attrName>style.visibility</p:attrName>
                                        </p:attrNameLst>
                                      </p:cBhvr>
                                      <p:to>
                                        <p:strVal val="visible"/>
                                      </p:to>
                                    </p:set>
                                    <p:animEffect transition="in" filter="randombar(horizontal)">
                                      <p:cBhvr>
                                        <p:cTn id="51" dur="250"/>
                                        <p:tgtEl>
                                          <p:spTgt spid="22"/>
                                        </p:tgtEl>
                                      </p:cBhvr>
                                    </p:animEffect>
                                  </p:childTnLst>
                                </p:cTn>
                              </p:par>
                              <p:par>
                                <p:cTn id="52" presetID="14" presetClass="entr" presetSubtype="10" fill="hold" grpId="0" nodeType="withEffect">
                                  <p:stCondLst>
                                    <p:cond delay="0"/>
                                  </p:stCondLst>
                                  <p:iterate type="wd">
                                    <p:tmPct val="10000"/>
                                  </p:iterate>
                                  <p:childTnLst>
                                    <p:set>
                                      <p:cBhvr>
                                        <p:cTn id="53" dur="1" fill="hold">
                                          <p:stCondLst>
                                            <p:cond delay="0"/>
                                          </p:stCondLst>
                                        </p:cTn>
                                        <p:tgtEl>
                                          <p:spTgt spid="23"/>
                                        </p:tgtEl>
                                        <p:attrNameLst>
                                          <p:attrName>style.visibility</p:attrName>
                                        </p:attrNameLst>
                                      </p:cBhvr>
                                      <p:to>
                                        <p:strVal val="visible"/>
                                      </p:to>
                                    </p:set>
                                    <p:animEffect transition="in" filter="randombar(horizontal)">
                                      <p:cBhvr>
                                        <p:cTn id="54"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P spid="19" grpId="0"/>
      <p:bldP spid="20"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33563" y="3449792"/>
            <a:ext cx="10933149" cy="437828"/>
            <a:chOff x="534438" y="3368953"/>
            <a:chExt cx="10944224" cy="438144"/>
          </a:xfrm>
          <a:solidFill>
            <a:schemeClr val="tx1">
              <a:lumMod val="75000"/>
              <a:lumOff val="25000"/>
            </a:schemeClr>
          </a:solidFill>
        </p:grpSpPr>
        <p:sp>
          <p:nvSpPr>
            <p:cNvPr id="13" name="矩形 12"/>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nvGrpSpPr>
            <p:cNvPr id="14" name="组合 13"/>
            <p:cNvGrpSpPr/>
            <p:nvPr/>
          </p:nvGrpSpPr>
          <p:grpSpPr>
            <a:xfrm>
              <a:off x="534438" y="3368953"/>
              <a:ext cx="10944224" cy="438144"/>
              <a:chOff x="623889" y="3209929"/>
              <a:chExt cx="10944224" cy="438144"/>
            </a:xfrm>
            <a:grpFill/>
          </p:grpSpPr>
          <p:sp>
            <p:nvSpPr>
              <p:cNvPr id="19" name="矩形 18"/>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0" name="矩形 19"/>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1" name="矩形 20"/>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2" name="矩形 21"/>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8" name="矩形 27"/>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30" name="矩形 29"/>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31" name="等腰三角形 30"/>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sp>
        <p:nvSpPr>
          <p:cNvPr id="84" name="椭圆 83"/>
          <p:cNvSpPr/>
          <p:nvPr/>
        </p:nvSpPr>
        <p:spPr>
          <a:xfrm>
            <a:off x="1065061" y="3238622"/>
            <a:ext cx="751421" cy="751421"/>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85" name="椭圆 84"/>
          <p:cNvSpPr/>
          <p:nvPr/>
        </p:nvSpPr>
        <p:spPr>
          <a:xfrm>
            <a:off x="10077964" y="3225180"/>
            <a:ext cx="751421" cy="751421"/>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86" name="椭圆 85"/>
          <p:cNvSpPr/>
          <p:nvPr/>
        </p:nvSpPr>
        <p:spPr>
          <a:xfrm>
            <a:off x="8791643" y="3237880"/>
            <a:ext cx="751421" cy="751421"/>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87" name="椭圆 86"/>
          <p:cNvSpPr/>
          <p:nvPr/>
        </p:nvSpPr>
        <p:spPr>
          <a:xfrm>
            <a:off x="7508158" y="3237880"/>
            <a:ext cx="751421" cy="751421"/>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88" name="椭圆 87"/>
          <p:cNvSpPr/>
          <p:nvPr/>
        </p:nvSpPr>
        <p:spPr>
          <a:xfrm>
            <a:off x="6225187" y="3237880"/>
            <a:ext cx="751421" cy="751421"/>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89" name="椭圆 88"/>
          <p:cNvSpPr/>
          <p:nvPr/>
        </p:nvSpPr>
        <p:spPr>
          <a:xfrm>
            <a:off x="4930246" y="3237880"/>
            <a:ext cx="751421" cy="751421"/>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90" name="椭圆 89"/>
          <p:cNvSpPr/>
          <p:nvPr/>
        </p:nvSpPr>
        <p:spPr>
          <a:xfrm>
            <a:off x="3645660" y="3225180"/>
            <a:ext cx="751421" cy="751421"/>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91" name="椭圆 90"/>
          <p:cNvSpPr/>
          <p:nvPr/>
        </p:nvSpPr>
        <p:spPr>
          <a:xfrm>
            <a:off x="2363133" y="3225180"/>
            <a:ext cx="751421" cy="751421"/>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cxnSp>
        <p:nvCxnSpPr>
          <p:cNvPr id="32" name="肘形连接符 31"/>
          <p:cNvCxnSpPr>
            <a:endCxn id="37" idx="1"/>
          </p:cNvCxnSpPr>
          <p:nvPr/>
        </p:nvCxnSpPr>
        <p:spPr>
          <a:xfrm rot="5400000" flipH="1" flipV="1">
            <a:off x="1030716" y="2662180"/>
            <a:ext cx="1050207" cy="291253"/>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1065883" y="3332904"/>
            <a:ext cx="750223" cy="540000"/>
            <a:chOff x="1056645" y="3090802"/>
            <a:chExt cx="750984" cy="540390"/>
          </a:xfrm>
          <a:solidFill>
            <a:srgbClr val="414455"/>
          </a:solidFill>
        </p:grpSpPr>
        <p:sp>
          <p:nvSpPr>
            <p:cNvPr id="34" name="椭圆 33"/>
            <p:cNvSpPr/>
            <p:nvPr/>
          </p:nvSpPr>
          <p:spPr>
            <a:xfrm rot="5400000">
              <a:off x="1152384" y="3090723"/>
              <a:ext cx="540390" cy="540548"/>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35" name="文本框 64"/>
            <p:cNvSpPr txBox="1"/>
            <p:nvPr/>
          </p:nvSpPr>
          <p:spPr>
            <a:xfrm>
              <a:off x="1056645" y="3271587"/>
              <a:ext cx="750984" cy="256604"/>
            </a:xfrm>
            <a:prstGeom prst="rect">
              <a:avLst/>
            </a:prstGeom>
            <a:noFill/>
          </p:spPr>
          <p:txBody>
            <a:bodyPr wrap="square" rtlCol="0">
              <a:spAutoFit/>
            </a:bodyPr>
            <a:lstStyle/>
            <a:p>
              <a:pPr algn="ctr"/>
              <a:r>
                <a:rPr lang="en-US" altLang="zh-CN" sz="1065" dirty="0">
                  <a:solidFill>
                    <a:schemeClr val="tx1">
                      <a:lumMod val="75000"/>
                      <a:lumOff val="25000"/>
                    </a:schemeClr>
                  </a:solidFill>
                  <a:cs typeface="+mn-ea"/>
                  <a:sym typeface="+mn-lt"/>
                </a:rPr>
                <a:t>4</a:t>
              </a:r>
              <a:r>
                <a:rPr lang="zh-CN" altLang="en-US" sz="1065" dirty="0">
                  <a:solidFill>
                    <a:schemeClr val="tx1">
                      <a:lumMod val="75000"/>
                      <a:lumOff val="25000"/>
                    </a:schemeClr>
                  </a:solidFill>
                  <a:cs typeface="+mn-ea"/>
                  <a:sym typeface="+mn-lt"/>
                </a:rPr>
                <a:t>月份</a:t>
              </a:r>
            </a:p>
          </p:txBody>
        </p:sp>
      </p:grpSp>
      <p:grpSp>
        <p:nvGrpSpPr>
          <p:cNvPr id="36" name="组合 35"/>
          <p:cNvGrpSpPr/>
          <p:nvPr/>
        </p:nvGrpSpPr>
        <p:grpSpPr>
          <a:xfrm>
            <a:off x="1701446" y="1604910"/>
            <a:ext cx="1411904" cy="1355585"/>
            <a:chOff x="1853741" y="1952625"/>
            <a:chExt cx="1413335" cy="775662"/>
          </a:xfrm>
          <a:solidFill>
            <a:schemeClr val="bg1">
              <a:lumMod val="85000"/>
            </a:schemeClr>
          </a:solidFill>
        </p:grpSpPr>
        <p:sp>
          <p:nvSpPr>
            <p:cNvPr id="37" name="矩形 36"/>
            <p:cNvSpPr/>
            <p:nvPr/>
          </p:nvSpPr>
          <p:spPr>
            <a:xfrm>
              <a:off x="1853741" y="1952625"/>
              <a:ext cx="1413334" cy="775662"/>
            </a:xfrm>
            <a:prstGeom prst="rect">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66"/>
            <p:cNvSpPr txBox="1"/>
            <p:nvPr/>
          </p:nvSpPr>
          <p:spPr>
            <a:xfrm>
              <a:off x="1853742" y="1997871"/>
              <a:ext cx="1413334" cy="686825"/>
            </a:xfrm>
            <a:prstGeom prst="rect">
              <a:avLst/>
            </a:prstGeom>
            <a:noFill/>
          </p:spPr>
          <p:txBody>
            <a:bodyPr wrap="square" rtlCol="0">
              <a:spAutoFit/>
            </a:bodyPr>
            <a:lstStyle/>
            <a:p>
              <a:pPr algn="just">
                <a:lnSpc>
                  <a:spcPct val="150000"/>
                </a:lnSpc>
              </a:pPr>
              <a:r>
                <a:rPr lang="zh-CN" altLang="en-US" sz="1200" dirty="0">
                  <a:solidFill>
                    <a:schemeClr val="tx1">
                      <a:lumMod val="75000"/>
                      <a:lumOff val="25000"/>
                    </a:schemeClr>
                  </a:solidFill>
                  <a:cs typeface="+mn-ea"/>
                  <a:sym typeface="+mn-lt"/>
                </a:rPr>
                <a:t>在这里添加你的文字，图片也可以。在这里可以添加文字内容。</a:t>
              </a:r>
            </a:p>
          </p:txBody>
        </p:sp>
      </p:grpSp>
      <p:cxnSp>
        <p:nvCxnSpPr>
          <p:cNvPr id="39" name="肘形连接符 38"/>
          <p:cNvCxnSpPr>
            <a:endCxn id="44" idx="1"/>
          </p:cNvCxnSpPr>
          <p:nvPr/>
        </p:nvCxnSpPr>
        <p:spPr>
          <a:xfrm rot="5400000" flipH="1" flipV="1">
            <a:off x="3609342" y="2663024"/>
            <a:ext cx="1048510" cy="29125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3701959" y="3332901"/>
            <a:ext cx="700281" cy="540000"/>
            <a:chOff x="1115003" y="3090802"/>
            <a:chExt cx="700992" cy="540391"/>
          </a:xfrm>
          <a:solidFill>
            <a:srgbClr val="414455"/>
          </a:solidFill>
        </p:grpSpPr>
        <p:sp>
          <p:nvSpPr>
            <p:cNvPr id="41" name="椭圆 40"/>
            <p:cNvSpPr/>
            <p:nvPr/>
          </p:nvSpPr>
          <p:spPr>
            <a:xfrm rot="5400000">
              <a:off x="1152382" y="3090724"/>
              <a:ext cx="540391" cy="540548"/>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42" name="文本框 72"/>
            <p:cNvSpPr txBox="1"/>
            <p:nvPr/>
          </p:nvSpPr>
          <p:spPr>
            <a:xfrm>
              <a:off x="1115003" y="3261966"/>
              <a:ext cx="700992" cy="256604"/>
            </a:xfrm>
            <a:prstGeom prst="rect">
              <a:avLst/>
            </a:prstGeom>
            <a:noFill/>
          </p:spPr>
          <p:txBody>
            <a:bodyPr wrap="square" rtlCol="0">
              <a:spAutoFit/>
            </a:bodyPr>
            <a:lstStyle/>
            <a:p>
              <a:pPr algn="ctr"/>
              <a:r>
                <a:rPr lang="en-US" altLang="zh-CN" sz="1065" dirty="0">
                  <a:solidFill>
                    <a:schemeClr val="tx1">
                      <a:lumMod val="75000"/>
                      <a:lumOff val="25000"/>
                    </a:schemeClr>
                  </a:solidFill>
                  <a:cs typeface="+mn-ea"/>
                  <a:sym typeface="+mn-lt"/>
                </a:rPr>
                <a:t>6</a:t>
              </a:r>
              <a:r>
                <a:rPr lang="zh-CN" altLang="en-US" sz="1065" dirty="0">
                  <a:solidFill>
                    <a:schemeClr val="tx1">
                      <a:lumMod val="75000"/>
                      <a:lumOff val="25000"/>
                    </a:schemeClr>
                  </a:solidFill>
                  <a:cs typeface="+mn-ea"/>
                  <a:sym typeface="+mn-lt"/>
                </a:rPr>
                <a:t>月份</a:t>
              </a:r>
            </a:p>
          </p:txBody>
        </p:sp>
      </p:grpSp>
      <p:grpSp>
        <p:nvGrpSpPr>
          <p:cNvPr id="43" name="组合 42"/>
          <p:cNvGrpSpPr/>
          <p:nvPr/>
        </p:nvGrpSpPr>
        <p:grpSpPr>
          <a:xfrm>
            <a:off x="4279226" y="1604903"/>
            <a:ext cx="1411904" cy="1358992"/>
            <a:chOff x="1853741" y="1952625"/>
            <a:chExt cx="1413335" cy="777612"/>
          </a:xfrm>
          <a:solidFill>
            <a:schemeClr val="bg1">
              <a:lumMod val="85000"/>
            </a:schemeClr>
          </a:solidFill>
        </p:grpSpPr>
        <p:sp>
          <p:nvSpPr>
            <p:cNvPr id="44" name="矩形 43"/>
            <p:cNvSpPr/>
            <p:nvPr/>
          </p:nvSpPr>
          <p:spPr>
            <a:xfrm>
              <a:off x="1853741" y="1952625"/>
              <a:ext cx="1413334" cy="777612"/>
            </a:xfrm>
            <a:prstGeom prst="rect">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文本框 75"/>
            <p:cNvSpPr txBox="1"/>
            <p:nvPr/>
          </p:nvSpPr>
          <p:spPr>
            <a:xfrm>
              <a:off x="1853742" y="1997872"/>
              <a:ext cx="1413334" cy="686826"/>
            </a:xfrm>
            <a:prstGeom prst="rect">
              <a:avLst/>
            </a:prstGeom>
            <a:no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pPr>
                <a:lnSpc>
                  <a:spcPct val="150000"/>
                </a:lnSpc>
              </a:pPr>
              <a:r>
                <a:rPr lang="zh-CN" altLang="en-US" dirty="0">
                  <a:solidFill>
                    <a:schemeClr val="tx1">
                      <a:lumMod val="75000"/>
                      <a:lumOff val="25000"/>
                    </a:schemeClr>
                  </a:solidFill>
                  <a:latin typeface="+mn-lt"/>
                  <a:ea typeface="+mn-ea"/>
                  <a:cs typeface="+mn-ea"/>
                  <a:sym typeface="+mn-lt"/>
                </a:rPr>
                <a:t>在这里添加你的文字，图片也可以。在这里可以添加文字内容。</a:t>
              </a:r>
            </a:p>
          </p:txBody>
        </p:sp>
      </p:grpSp>
      <p:cxnSp>
        <p:nvCxnSpPr>
          <p:cNvPr id="46" name="肘形连接符 45"/>
          <p:cNvCxnSpPr>
            <a:endCxn id="51" idx="1"/>
          </p:cNvCxnSpPr>
          <p:nvPr/>
        </p:nvCxnSpPr>
        <p:spPr>
          <a:xfrm rot="5400000" flipH="1" flipV="1">
            <a:off x="6187124" y="2663028"/>
            <a:ext cx="1048511" cy="291254"/>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6192758" y="3332909"/>
            <a:ext cx="680726" cy="540000"/>
            <a:chOff x="1027931" y="3090804"/>
            <a:chExt cx="681417" cy="540390"/>
          </a:xfrm>
          <a:solidFill>
            <a:srgbClr val="414455"/>
          </a:solidFill>
        </p:grpSpPr>
        <p:sp>
          <p:nvSpPr>
            <p:cNvPr id="48" name="椭圆 47"/>
            <p:cNvSpPr/>
            <p:nvPr/>
          </p:nvSpPr>
          <p:spPr>
            <a:xfrm rot="5400000">
              <a:off x="1152381" y="3090725"/>
              <a:ext cx="540390" cy="540548"/>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49" name="文本框 79"/>
            <p:cNvSpPr txBox="1"/>
            <p:nvPr/>
          </p:nvSpPr>
          <p:spPr>
            <a:xfrm>
              <a:off x="1027931" y="3298193"/>
              <a:ext cx="681417" cy="256604"/>
            </a:xfrm>
            <a:prstGeom prst="rect">
              <a:avLst/>
            </a:prstGeom>
            <a:noFill/>
          </p:spPr>
          <p:txBody>
            <a:bodyPr wrap="square" rtlCol="0">
              <a:spAutoFit/>
            </a:bodyPr>
            <a:lstStyle/>
            <a:p>
              <a:pPr algn="ctr"/>
              <a:r>
                <a:rPr lang="en-US" altLang="zh-CN" sz="1065" dirty="0">
                  <a:solidFill>
                    <a:schemeClr val="tx1">
                      <a:lumMod val="75000"/>
                      <a:lumOff val="25000"/>
                    </a:schemeClr>
                  </a:solidFill>
                  <a:cs typeface="+mn-ea"/>
                  <a:sym typeface="+mn-lt"/>
                </a:rPr>
                <a:t>8</a:t>
              </a:r>
              <a:r>
                <a:rPr lang="zh-CN" altLang="en-US" sz="1065" dirty="0">
                  <a:solidFill>
                    <a:schemeClr val="tx1">
                      <a:lumMod val="75000"/>
                      <a:lumOff val="25000"/>
                    </a:schemeClr>
                  </a:solidFill>
                  <a:cs typeface="+mn-ea"/>
                  <a:sym typeface="+mn-lt"/>
                </a:rPr>
                <a:t>月份</a:t>
              </a:r>
            </a:p>
          </p:txBody>
        </p:sp>
      </p:grpSp>
      <p:grpSp>
        <p:nvGrpSpPr>
          <p:cNvPr id="50" name="组合 49"/>
          <p:cNvGrpSpPr/>
          <p:nvPr/>
        </p:nvGrpSpPr>
        <p:grpSpPr>
          <a:xfrm>
            <a:off x="6857006" y="1604901"/>
            <a:ext cx="1411904" cy="1358993"/>
            <a:chOff x="1853741" y="1952625"/>
            <a:chExt cx="1413335" cy="777613"/>
          </a:xfrm>
          <a:solidFill>
            <a:schemeClr val="bg1">
              <a:lumMod val="85000"/>
            </a:schemeClr>
          </a:solidFill>
        </p:grpSpPr>
        <p:sp>
          <p:nvSpPr>
            <p:cNvPr id="51" name="矩形 50"/>
            <p:cNvSpPr/>
            <p:nvPr/>
          </p:nvSpPr>
          <p:spPr>
            <a:xfrm>
              <a:off x="1853741" y="1952625"/>
              <a:ext cx="1413334" cy="777613"/>
            </a:xfrm>
            <a:prstGeom prst="rect">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文本框 82"/>
            <p:cNvSpPr txBox="1"/>
            <p:nvPr/>
          </p:nvSpPr>
          <p:spPr>
            <a:xfrm>
              <a:off x="1853742" y="1997872"/>
              <a:ext cx="1413334" cy="686826"/>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nSpc>
                  <a:spcPct val="150000"/>
                </a:lnSpc>
              </a:pPr>
              <a:r>
                <a:rPr lang="zh-CN" altLang="en-US" dirty="0">
                  <a:solidFill>
                    <a:schemeClr val="tx1">
                      <a:lumMod val="75000"/>
                      <a:lumOff val="25000"/>
                    </a:schemeClr>
                  </a:solidFill>
                  <a:latin typeface="+mn-lt"/>
                  <a:ea typeface="+mn-ea"/>
                  <a:cs typeface="+mn-ea"/>
                  <a:sym typeface="+mn-lt"/>
                </a:rPr>
                <a:t>在这里添加你的文字，图片也可以。在这里可以添加文字内容。</a:t>
              </a:r>
            </a:p>
          </p:txBody>
        </p:sp>
      </p:grpSp>
      <p:cxnSp>
        <p:nvCxnSpPr>
          <p:cNvPr id="53" name="肘形连接符 52"/>
          <p:cNvCxnSpPr>
            <a:endCxn id="58" idx="1"/>
          </p:cNvCxnSpPr>
          <p:nvPr/>
        </p:nvCxnSpPr>
        <p:spPr>
          <a:xfrm rot="5400000" flipH="1" flipV="1">
            <a:off x="8756029" y="2654153"/>
            <a:ext cx="1066263" cy="291253"/>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8805110" y="3332903"/>
            <a:ext cx="719351" cy="540000"/>
            <a:chOff x="1062537" y="3090804"/>
            <a:chExt cx="720080" cy="540391"/>
          </a:xfrm>
          <a:solidFill>
            <a:srgbClr val="414455"/>
          </a:solidFill>
        </p:grpSpPr>
        <p:sp>
          <p:nvSpPr>
            <p:cNvPr id="55" name="椭圆 54"/>
            <p:cNvSpPr/>
            <p:nvPr/>
          </p:nvSpPr>
          <p:spPr>
            <a:xfrm rot="5400000">
              <a:off x="1152382" y="3090726"/>
              <a:ext cx="540391" cy="540547"/>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56" name="文本框 86"/>
            <p:cNvSpPr txBox="1"/>
            <p:nvPr/>
          </p:nvSpPr>
          <p:spPr>
            <a:xfrm>
              <a:off x="1062537" y="3244137"/>
              <a:ext cx="720080" cy="256604"/>
            </a:xfrm>
            <a:prstGeom prst="rect">
              <a:avLst/>
            </a:prstGeom>
            <a:noFill/>
          </p:spPr>
          <p:txBody>
            <a:bodyPr wrap="square" rtlCol="0">
              <a:spAutoFit/>
            </a:bodyPr>
            <a:lstStyle/>
            <a:p>
              <a:pPr algn="ctr"/>
              <a:r>
                <a:rPr lang="en-US" altLang="zh-CN" sz="1065" dirty="0">
                  <a:solidFill>
                    <a:schemeClr val="tx1">
                      <a:lumMod val="75000"/>
                      <a:lumOff val="25000"/>
                    </a:schemeClr>
                  </a:solidFill>
                  <a:cs typeface="+mn-ea"/>
                  <a:sym typeface="+mn-lt"/>
                </a:rPr>
                <a:t>10</a:t>
              </a:r>
              <a:r>
                <a:rPr lang="zh-CN" altLang="en-US" sz="1065" dirty="0">
                  <a:solidFill>
                    <a:schemeClr val="tx1">
                      <a:lumMod val="75000"/>
                      <a:lumOff val="25000"/>
                    </a:schemeClr>
                  </a:solidFill>
                  <a:cs typeface="+mn-ea"/>
                  <a:sym typeface="+mn-lt"/>
                </a:rPr>
                <a:t>月份</a:t>
              </a:r>
            </a:p>
          </p:txBody>
        </p:sp>
      </p:grpSp>
      <p:grpSp>
        <p:nvGrpSpPr>
          <p:cNvPr id="57" name="组合 56"/>
          <p:cNvGrpSpPr/>
          <p:nvPr/>
        </p:nvGrpSpPr>
        <p:grpSpPr>
          <a:xfrm>
            <a:off x="9434787" y="1604902"/>
            <a:ext cx="1411904" cy="1323488"/>
            <a:chOff x="1853741" y="1952625"/>
            <a:chExt cx="1413335" cy="757297"/>
          </a:xfrm>
          <a:solidFill>
            <a:schemeClr val="bg1">
              <a:lumMod val="85000"/>
            </a:schemeClr>
          </a:solidFill>
        </p:grpSpPr>
        <p:sp>
          <p:nvSpPr>
            <p:cNvPr id="58" name="矩形 57"/>
            <p:cNvSpPr/>
            <p:nvPr/>
          </p:nvSpPr>
          <p:spPr>
            <a:xfrm>
              <a:off x="1853741" y="1952625"/>
              <a:ext cx="1413334" cy="757297"/>
            </a:xfrm>
            <a:prstGeom prst="rect">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文本框 89"/>
            <p:cNvSpPr txBox="1"/>
            <p:nvPr/>
          </p:nvSpPr>
          <p:spPr>
            <a:xfrm>
              <a:off x="1853742" y="1997872"/>
              <a:ext cx="1413334" cy="686826"/>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nSpc>
                  <a:spcPct val="150000"/>
                </a:lnSpc>
              </a:pPr>
              <a:r>
                <a:rPr lang="zh-CN" altLang="en-US" dirty="0">
                  <a:solidFill>
                    <a:schemeClr val="tx1">
                      <a:lumMod val="75000"/>
                      <a:lumOff val="25000"/>
                    </a:schemeClr>
                  </a:solidFill>
                  <a:latin typeface="+mn-lt"/>
                  <a:ea typeface="+mn-ea"/>
                  <a:cs typeface="+mn-ea"/>
                  <a:sym typeface="+mn-lt"/>
                </a:rPr>
                <a:t>在这里添加你的文字，图片也可以。在这里可以添加文字内容。</a:t>
              </a:r>
            </a:p>
          </p:txBody>
        </p:sp>
      </p:grpSp>
      <p:cxnSp>
        <p:nvCxnSpPr>
          <p:cNvPr id="60" name="肘形连接符 59"/>
          <p:cNvCxnSpPr>
            <a:endCxn id="65" idx="1"/>
          </p:cNvCxnSpPr>
          <p:nvPr/>
        </p:nvCxnSpPr>
        <p:spPr>
          <a:xfrm rot="16200000" flipH="1">
            <a:off x="2334161" y="4373729"/>
            <a:ext cx="1021096" cy="291256"/>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1" name="组合 60"/>
          <p:cNvGrpSpPr/>
          <p:nvPr/>
        </p:nvGrpSpPr>
        <p:grpSpPr>
          <a:xfrm>
            <a:off x="2375809" y="3332901"/>
            <a:ext cx="700279" cy="540000"/>
            <a:chOff x="1077702" y="3090802"/>
            <a:chExt cx="700988" cy="540391"/>
          </a:xfrm>
          <a:solidFill>
            <a:srgbClr val="414455"/>
          </a:solidFill>
        </p:grpSpPr>
        <p:sp>
          <p:nvSpPr>
            <p:cNvPr id="62" name="椭圆 61"/>
            <p:cNvSpPr/>
            <p:nvPr/>
          </p:nvSpPr>
          <p:spPr>
            <a:xfrm rot="5400000">
              <a:off x="1152382" y="3090724"/>
              <a:ext cx="540391" cy="540547"/>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63" name="文本框 93"/>
            <p:cNvSpPr txBox="1"/>
            <p:nvPr/>
          </p:nvSpPr>
          <p:spPr>
            <a:xfrm>
              <a:off x="1077702" y="3261966"/>
              <a:ext cx="700988" cy="256604"/>
            </a:xfrm>
            <a:prstGeom prst="rect">
              <a:avLst/>
            </a:prstGeom>
            <a:noFill/>
          </p:spPr>
          <p:txBody>
            <a:bodyPr wrap="square" rtlCol="0">
              <a:spAutoFit/>
            </a:bodyPr>
            <a:lstStyle/>
            <a:p>
              <a:pPr algn="ctr"/>
              <a:r>
                <a:rPr lang="en-US" altLang="zh-CN" sz="1065" dirty="0">
                  <a:solidFill>
                    <a:schemeClr val="tx1">
                      <a:lumMod val="75000"/>
                      <a:lumOff val="25000"/>
                    </a:schemeClr>
                  </a:solidFill>
                  <a:cs typeface="+mn-ea"/>
                  <a:sym typeface="+mn-lt"/>
                </a:rPr>
                <a:t>5</a:t>
              </a:r>
              <a:r>
                <a:rPr lang="zh-CN" altLang="en-US" sz="1065" dirty="0">
                  <a:solidFill>
                    <a:schemeClr val="tx1">
                      <a:lumMod val="75000"/>
                      <a:lumOff val="25000"/>
                    </a:schemeClr>
                  </a:solidFill>
                  <a:cs typeface="+mn-ea"/>
                  <a:sym typeface="+mn-lt"/>
                </a:rPr>
                <a:t>月份</a:t>
              </a:r>
            </a:p>
          </p:txBody>
        </p:sp>
      </p:grpSp>
      <p:grpSp>
        <p:nvGrpSpPr>
          <p:cNvPr id="64" name="组合 63"/>
          <p:cNvGrpSpPr/>
          <p:nvPr/>
        </p:nvGrpSpPr>
        <p:grpSpPr>
          <a:xfrm>
            <a:off x="2990337" y="4372810"/>
            <a:ext cx="1411904" cy="1314193"/>
            <a:chOff x="1853741" y="1952625"/>
            <a:chExt cx="1413335" cy="726164"/>
          </a:xfrm>
          <a:solidFill>
            <a:schemeClr val="bg1">
              <a:lumMod val="85000"/>
            </a:schemeClr>
          </a:solidFill>
        </p:grpSpPr>
        <p:sp>
          <p:nvSpPr>
            <p:cNvPr id="65" name="矩形 64"/>
            <p:cNvSpPr/>
            <p:nvPr/>
          </p:nvSpPr>
          <p:spPr>
            <a:xfrm>
              <a:off x="1853741" y="1952625"/>
              <a:ext cx="1413334" cy="726164"/>
            </a:xfrm>
            <a:prstGeom prst="rect">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文本框 96"/>
            <p:cNvSpPr txBox="1"/>
            <p:nvPr/>
          </p:nvSpPr>
          <p:spPr>
            <a:xfrm>
              <a:off x="1853742" y="1997872"/>
              <a:ext cx="1413334" cy="663248"/>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nSpc>
                  <a:spcPct val="150000"/>
                </a:lnSpc>
              </a:pPr>
              <a:r>
                <a:rPr lang="zh-CN" altLang="en-US" dirty="0">
                  <a:solidFill>
                    <a:schemeClr val="tx1">
                      <a:lumMod val="75000"/>
                      <a:lumOff val="25000"/>
                    </a:schemeClr>
                  </a:solidFill>
                  <a:latin typeface="+mn-lt"/>
                  <a:ea typeface="+mn-ea"/>
                  <a:cs typeface="+mn-ea"/>
                  <a:sym typeface="+mn-lt"/>
                </a:rPr>
                <a:t>在这里添加你的文字，图片也可以。在这里可以添加文字内容。</a:t>
              </a:r>
            </a:p>
          </p:txBody>
        </p:sp>
      </p:grpSp>
      <p:cxnSp>
        <p:nvCxnSpPr>
          <p:cNvPr id="67" name="肘形连接符 66"/>
          <p:cNvCxnSpPr>
            <a:endCxn id="72" idx="1"/>
          </p:cNvCxnSpPr>
          <p:nvPr/>
        </p:nvCxnSpPr>
        <p:spPr>
          <a:xfrm rot="16200000" flipH="1">
            <a:off x="4854611" y="4316400"/>
            <a:ext cx="1157006" cy="27000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8" name="组合 67"/>
          <p:cNvGrpSpPr/>
          <p:nvPr/>
        </p:nvGrpSpPr>
        <p:grpSpPr>
          <a:xfrm>
            <a:off x="4945232" y="3332902"/>
            <a:ext cx="700279" cy="540000"/>
            <a:chOff x="1069340" y="3090803"/>
            <a:chExt cx="700989" cy="540391"/>
          </a:xfrm>
          <a:solidFill>
            <a:srgbClr val="414455"/>
          </a:solidFill>
        </p:grpSpPr>
        <p:sp>
          <p:nvSpPr>
            <p:cNvPr id="69" name="椭圆 68"/>
            <p:cNvSpPr/>
            <p:nvPr/>
          </p:nvSpPr>
          <p:spPr>
            <a:xfrm rot="5400000">
              <a:off x="1152381" y="3090725"/>
              <a:ext cx="540391" cy="540547"/>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70" name="文本框 101"/>
            <p:cNvSpPr txBox="1"/>
            <p:nvPr/>
          </p:nvSpPr>
          <p:spPr>
            <a:xfrm>
              <a:off x="1069340" y="3298193"/>
              <a:ext cx="700989" cy="256604"/>
            </a:xfrm>
            <a:prstGeom prst="rect">
              <a:avLst/>
            </a:prstGeom>
            <a:noFill/>
          </p:spPr>
          <p:txBody>
            <a:bodyPr wrap="square" rtlCol="0">
              <a:spAutoFit/>
            </a:bodyPr>
            <a:lstStyle/>
            <a:p>
              <a:pPr algn="ctr"/>
              <a:r>
                <a:rPr lang="en-US" altLang="zh-CN" sz="1065" dirty="0">
                  <a:solidFill>
                    <a:schemeClr val="tx1">
                      <a:lumMod val="75000"/>
                      <a:lumOff val="25000"/>
                    </a:schemeClr>
                  </a:solidFill>
                  <a:cs typeface="+mn-ea"/>
                  <a:sym typeface="+mn-lt"/>
                </a:rPr>
                <a:t>7</a:t>
              </a:r>
              <a:r>
                <a:rPr lang="zh-CN" altLang="en-US" sz="1065" dirty="0">
                  <a:solidFill>
                    <a:schemeClr val="tx1">
                      <a:lumMod val="75000"/>
                      <a:lumOff val="25000"/>
                    </a:schemeClr>
                  </a:solidFill>
                  <a:cs typeface="+mn-ea"/>
                  <a:sym typeface="+mn-lt"/>
                </a:rPr>
                <a:t>月份</a:t>
              </a:r>
            </a:p>
          </p:txBody>
        </p:sp>
      </p:grpSp>
      <p:grpSp>
        <p:nvGrpSpPr>
          <p:cNvPr id="71" name="组合 70"/>
          <p:cNvGrpSpPr/>
          <p:nvPr/>
        </p:nvGrpSpPr>
        <p:grpSpPr>
          <a:xfrm>
            <a:off x="5568117" y="4372808"/>
            <a:ext cx="1411904" cy="1314194"/>
            <a:chOff x="1853741" y="1952625"/>
            <a:chExt cx="1413335" cy="726165"/>
          </a:xfrm>
          <a:solidFill>
            <a:schemeClr val="bg1">
              <a:lumMod val="85000"/>
            </a:schemeClr>
          </a:solidFill>
        </p:grpSpPr>
        <p:sp>
          <p:nvSpPr>
            <p:cNvPr id="72" name="矩形 71"/>
            <p:cNvSpPr/>
            <p:nvPr/>
          </p:nvSpPr>
          <p:spPr>
            <a:xfrm>
              <a:off x="1853741" y="1952625"/>
              <a:ext cx="1413334" cy="726165"/>
            </a:xfrm>
            <a:prstGeom prst="rect">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文本框 104"/>
            <p:cNvSpPr txBox="1"/>
            <p:nvPr/>
          </p:nvSpPr>
          <p:spPr>
            <a:xfrm>
              <a:off x="1853742" y="1997872"/>
              <a:ext cx="1413334" cy="663248"/>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nSpc>
                  <a:spcPct val="150000"/>
                </a:lnSpc>
              </a:pPr>
              <a:r>
                <a:rPr lang="zh-CN" altLang="en-US" dirty="0">
                  <a:solidFill>
                    <a:schemeClr val="tx1">
                      <a:lumMod val="75000"/>
                      <a:lumOff val="25000"/>
                    </a:schemeClr>
                  </a:solidFill>
                  <a:latin typeface="+mn-lt"/>
                  <a:ea typeface="+mn-ea"/>
                  <a:cs typeface="+mn-ea"/>
                  <a:sym typeface="+mn-lt"/>
                </a:rPr>
                <a:t>在这里添加你的文字，图片也可以。在这里可以添加文字内容。</a:t>
              </a:r>
            </a:p>
          </p:txBody>
        </p:sp>
      </p:grpSp>
      <p:cxnSp>
        <p:nvCxnSpPr>
          <p:cNvPr id="74" name="肘形连接符 73"/>
          <p:cNvCxnSpPr>
            <a:endCxn id="79" idx="1"/>
          </p:cNvCxnSpPr>
          <p:nvPr/>
        </p:nvCxnSpPr>
        <p:spPr>
          <a:xfrm rot="16200000" flipH="1">
            <a:off x="7489721" y="4373730"/>
            <a:ext cx="1021098" cy="291253"/>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7507714" y="3332902"/>
            <a:ext cx="700279" cy="540000"/>
            <a:chOff x="1054022" y="3090802"/>
            <a:chExt cx="700988" cy="540391"/>
          </a:xfrm>
          <a:solidFill>
            <a:srgbClr val="414455"/>
          </a:solidFill>
        </p:grpSpPr>
        <p:sp>
          <p:nvSpPr>
            <p:cNvPr id="76" name="椭圆 75"/>
            <p:cNvSpPr/>
            <p:nvPr/>
          </p:nvSpPr>
          <p:spPr>
            <a:xfrm rot="5400000">
              <a:off x="1152382" y="3090724"/>
              <a:ext cx="540391" cy="540547"/>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77" name="文本框 108"/>
            <p:cNvSpPr txBox="1"/>
            <p:nvPr/>
          </p:nvSpPr>
          <p:spPr>
            <a:xfrm>
              <a:off x="1054022" y="3298193"/>
              <a:ext cx="700988" cy="256604"/>
            </a:xfrm>
            <a:prstGeom prst="rect">
              <a:avLst/>
            </a:prstGeom>
            <a:noFill/>
          </p:spPr>
          <p:txBody>
            <a:bodyPr wrap="square" rtlCol="0">
              <a:spAutoFit/>
            </a:bodyPr>
            <a:lstStyle/>
            <a:p>
              <a:pPr algn="ctr"/>
              <a:r>
                <a:rPr lang="en-US" altLang="zh-CN" sz="1065" dirty="0">
                  <a:solidFill>
                    <a:schemeClr val="tx1">
                      <a:lumMod val="75000"/>
                      <a:lumOff val="25000"/>
                    </a:schemeClr>
                  </a:solidFill>
                  <a:cs typeface="+mn-ea"/>
                  <a:sym typeface="+mn-lt"/>
                </a:rPr>
                <a:t>9</a:t>
              </a:r>
              <a:r>
                <a:rPr lang="zh-CN" altLang="en-US" sz="1065" dirty="0">
                  <a:solidFill>
                    <a:schemeClr val="tx1">
                      <a:lumMod val="75000"/>
                      <a:lumOff val="25000"/>
                    </a:schemeClr>
                  </a:solidFill>
                  <a:cs typeface="+mn-ea"/>
                  <a:sym typeface="+mn-lt"/>
                </a:rPr>
                <a:t>月份</a:t>
              </a:r>
            </a:p>
          </p:txBody>
        </p:sp>
      </p:grpSp>
      <p:grpSp>
        <p:nvGrpSpPr>
          <p:cNvPr id="78" name="组合 77"/>
          <p:cNvGrpSpPr/>
          <p:nvPr/>
        </p:nvGrpSpPr>
        <p:grpSpPr>
          <a:xfrm>
            <a:off x="8145897" y="4372810"/>
            <a:ext cx="1411904" cy="1314193"/>
            <a:chOff x="1853741" y="1952625"/>
            <a:chExt cx="1413335" cy="726164"/>
          </a:xfrm>
          <a:solidFill>
            <a:schemeClr val="bg1">
              <a:lumMod val="85000"/>
            </a:schemeClr>
          </a:solidFill>
        </p:grpSpPr>
        <p:sp>
          <p:nvSpPr>
            <p:cNvPr id="79" name="矩形 78"/>
            <p:cNvSpPr/>
            <p:nvPr/>
          </p:nvSpPr>
          <p:spPr>
            <a:xfrm>
              <a:off x="1853741" y="1952625"/>
              <a:ext cx="1413334" cy="726164"/>
            </a:xfrm>
            <a:prstGeom prst="rect">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文本框 111"/>
            <p:cNvSpPr txBox="1"/>
            <p:nvPr/>
          </p:nvSpPr>
          <p:spPr>
            <a:xfrm>
              <a:off x="1853742" y="1997872"/>
              <a:ext cx="1413334" cy="663248"/>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nSpc>
                  <a:spcPct val="150000"/>
                </a:lnSpc>
              </a:pPr>
              <a:r>
                <a:rPr lang="zh-CN" altLang="en-US" dirty="0">
                  <a:solidFill>
                    <a:schemeClr val="tx1">
                      <a:lumMod val="75000"/>
                      <a:lumOff val="25000"/>
                    </a:schemeClr>
                  </a:solidFill>
                  <a:latin typeface="+mn-lt"/>
                  <a:ea typeface="+mn-ea"/>
                  <a:cs typeface="+mn-ea"/>
                  <a:sym typeface="+mn-lt"/>
                </a:rPr>
                <a:t>在这里添加你的文字，图片也可以。在这里可以添加文字内容。</a:t>
              </a:r>
            </a:p>
          </p:txBody>
        </p:sp>
      </p:grpSp>
      <p:grpSp>
        <p:nvGrpSpPr>
          <p:cNvPr id="81" name="组合 80"/>
          <p:cNvGrpSpPr/>
          <p:nvPr/>
        </p:nvGrpSpPr>
        <p:grpSpPr>
          <a:xfrm>
            <a:off x="10115600" y="3332902"/>
            <a:ext cx="681472" cy="540000"/>
            <a:chOff x="1084161" y="3090803"/>
            <a:chExt cx="682162" cy="540391"/>
          </a:xfrm>
          <a:solidFill>
            <a:srgbClr val="414455"/>
          </a:solidFill>
        </p:grpSpPr>
        <p:sp>
          <p:nvSpPr>
            <p:cNvPr id="82" name="椭圆 81"/>
            <p:cNvSpPr/>
            <p:nvPr/>
          </p:nvSpPr>
          <p:spPr>
            <a:xfrm rot="5400000">
              <a:off x="1152383" y="3090725"/>
              <a:ext cx="540391" cy="540547"/>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83" name="文本框 114"/>
            <p:cNvSpPr txBox="1"/>
            <p:nvPr/>
          </p:nvSpPr>
          <p:spPr>
            <a:xfrm>
              <a:off x="1084161" y="3244137"/>
              <a:ext cx="682162" cy="256604"/>
            </a:xfrm>
            <a:prstGeom prst="rect">
              <a:avLst/>
            </a:prstGeom>
            <a:noFill/>
          </p:spPr>
          <p:txBody>
            <a:bodyPr wrap="square" rtlCol="0">
              <a:spAutoFit/>
            </a:bodyPr>
            <a:lstStyle/>
            <a:p>
              <a:pPr algn="ctr"/>
              <a:r>
                <a:rPr lang="en-US" altLang="zh-CN" sz="1065" dirty="0">
                  <a:solidFill>
                    <a:schemeClr val="tx1">
                      <a:lumMod val="75000"/>
                      <a:lumOff val="25000"/>
                    </a:schemeClr>
                  </a:solidFill>
                  <a:cs typeface="+mn-ea"/>
                  <a:sym typeface="+mn-lt"/>
                </a:rPr>
                <a:t>11</a:t>
              </a:r>
              <a:r>
                <a:rPr lang="zh-CN" altLang="en-US" sz="1065" dirty="0">
                  <a:solidFill>
                    <a:schemeClr val="tx1">
                      <a:lumMod val="75000"/>
                      <a:lumOff val="25000"/>
                    </a:schemeClr>
                  </a:solidFill>
                  <a:cs typeface="+mn-ea"/>
                  <a:sym typeface="+mn-lt"/>
                </a:rPr>
                <a:t>月份</a:t>
              </a:r>
            </a:p>
          </p:txBody>
        </p:sp>
      </p:grpSp>
      <p:sp>
        <p:nvSpPr>
          <p:cNvPr id="2" name="文本占位符 1"/>
          <p:cNvSpPr>
            <a:spLocks noGrp="1"/>
          </p:cNvSpPr>
          <p:nvPr>
            <p:ph type="body" sz="quarter" idx="10"/>
          </p:nvPr>
        </p:nvSpPr>
        <p:spPr/>
        <p:txBody>
          <a:bodyPr/>
          <a:lstStyle/>
          <a:p>
            <a:r>
              <a:rPr lang="zh-CN" altLang="en-US" dirty="0"/>
              <a:t>点击输入标题内容</a:t>
            </a:r>
          </a:p>
        </p:txBody>
      </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wipe(down)">
                                      <p:cBhvr>
                                        <p:cTn id="10" dur="500"/>
                                        <p:tgtEl>
                                          <p:spTgt spid="8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wipe(down)">
                                      <p:cBhvr>
                                        <p:cTn id="26" dur="500"/>
                                        <p:tgtEl>
                                          <p:spTgt spid="91"/>
                                        </p:tgtEl>
                                      </p:cBhvr>
                                    </p:animEffect>
                                  </p:childTnLst>
                                </p:cTn>
                              </p:par>
                              <p:par>
                                <p:cTn id="27" presetID="10" presetClass="entr" presetSubtype="0"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fade">
                                      <p:cBhvr>
                                        <p:cTn id="29" dur="500"/>
                                        <p:tgtEl>
                                          <p:spTgt spid="61"/>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wipe(up)">
                                      <p:cBhvr>
                                        <p:cTn id="33" dur="500"/>
                                        <p:tgtEl>
                                          <p:spTgt spid="6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wipe(left)">
                                      <p:cBhvr>
                                        <p:cTn id="37" dur="500"/>
                                        <p:tgtEl>
                                          <p:spTgt spid="64"/>
                                        </p:tgtEl>
                                      </p:cBhvr>
                                    </p:animEffect>
                                  </p:childTnLst>
                                </p:cTn>
                              </p:par>
                            </p:childTnLst>
                          </p:cTn>
                        </p:par>
                        <p:par>
                          <p:cTn id="38" fill="hold">
                            <p:stCondLst>
                              <p:cond delay="3500"/>
                            </p:stCondLst>
                            <p:childTnLst>
                              <p:par>
                                <p:cTn id="39" presetID="22" presetClass="entr" presetSubtype="4" fill="hold" grpId="0" nodeType="afterEffect">
                                  <p:stCondLst>
                                    <p:cond delay="0"/>
                                  </p:stCondLst>
                                  <p:childTnLst>
                                    <p:set>
                                      <p:cBhvr>
                                        <p:cTn id="40" dur="1" fill="hold">
                                          <p:stCondLst>
                                            <p:cond delay="0"/>
                                          </p:stCondLst>
                                        </p:cTn>
                                        <p:tgtEl>
                                          <p:spTgt spid="90"/>
                                        </p:tgtEl>
                                        <p:attrNameLst>
                                          <p:attrName>style.visibility</p:attrName>
                                        </p:attrNameLst>
                                      </p:cBhvr>
                                      <p:to>
                                        <p:strVal val="visible"/>
                                      </p:to>
                                    </p:set>
                                    <p:animEffect transition="in" filter="wipe(down)">
                                      <p:cBhvr>
                                        <p:cTn id="41" dur="500"/>
                                        <p:tgtEl>
                                          <p:spTgt spid="90"/>
                                        </p:tgtEl>
                                      </p:cBhvr>
                                    </p:animEffect>
                                  </p:childTnLst>
                                </p:cTn>
                              </p:par>
                              <p:par>
                                <p:cTn id="42" presetID="10"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childTnLst>
                          </p:cTn>
                        </p:par>
                        <p:par>
                          <p:cTn id="45" fill="hold">
                            <p:stCondLst>
                              <p:cond delay="4000"/>
                            </p:stCondLst>
                            <p:childTnLst>
                              <p:par>
                                <p:cTn id="46" presetID="22" presetClass="entr" presetSubtype="4" fill="hold"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down)">
                                      <p:cBhvr>
                                        <p:cTn id="48" dur="500"/>
                                        <p:tgtEl>
                                          <p:spTgt spid="39"/>
                                        </p:tgtEl>
                                      </p:cBhvr>
                                    </p:animEffect>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par>
                          <p:cTn id="53" fill="hold">
                            <p:stCondLst>
                              <p:cond delay="5000"/>
                            </p:stCondLst>
                            <p:childTnLst>
                              <p:par>
                                <p:cTn id="54" presetID="22" presetClass="entr" presetSubtype="4" fill="hold" grpId="0" nodeType="afterEffect">
                                  <p:stCondLst>
                                    <p:cond delay="0"/>
                                  </p:stCondLst>
                                  <p:childTnLst>
                                    <p:set>
                                      <p:cBhvr>
                                        <p:cTn id="55" dur="1" fill="hold">
                                          <p:stCondLst>
                                            <p:cond delay="0"/>
                                          </p:stCondLst>
                                        </p:cTn>
                                        <p:tgtEl>
                                          <p:spTgt spid="89"/>
                                        </p:tgtEl>
                                        <p:attrNameLst>
                                          <p:attrName>style.visibility</p:attrName>
                                        </p:attrNameLst>
                                      </p:cBhvr>
                                      <p:to>
                                        <p:strVal val="visible"/>
                                      </p:to>
                                    </p:set>
                                    <p:animEffect transition="in" filter="wipe(down)">
                                      <p:cBhvr>
                                        <p:cTn id="56" dur="500"/>
                                        <p:tgtEl>
                                          <p:spTgt spid="89"/>
                                        </p:tgtEl>
                                      </p:cBhvr>
                                    </p:animEffect>
                                  </p:childTnLst>
                                </p:cTn>
                              </p:par>
                              <p:par>
                                <p:cTn id="57" presetID="10" presetClass="entr" presetSubtype="0"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fade">
                                      <p:cBhvr>
                                        <p:cTn id="59" dur="500"/>
                                        <p:tgtEl>
                                          <p:spTgt spid="68"/>
                                        </p:tgtEl>
                                      </p:cBhvr>
                                    </p:animEffect>
                                  </p:childTnLst>
                                </p:cTn>
                              </p:par>
                            </p:childTnLst>
                          </p:cTn>
                        </p:par>
                        <p:par>
                          <p:cTn id="60" fill="hold">
                            <p:stCondLst>
                              <p:cond delay="5500"/>
                            </p:stCondLst>
                            <p:childTnLst>
                              <p:par>
                                <p:cTn id="61" presetID="22" presetClass="entr" presetSubtype="1"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up)">
                                      <p:cBhvr>
                                        <p:cTn id="63" dur="500"/>
                                        <p:tgtEl>
                                          <p:spTgt spid="67"/>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left)">
                                      <p:cBhvr>
                                        <p:cTn id="67" dur="500"/>
                                        <p:tgtEl>
                                          <p:spTgt spid="71"/>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wipe(down)">
                                      <p:cBhvr>
                                        <p:cTn id="71" dur="500"/>
                                        <p:tgtEl>
                                          <p:spTgt spid="88"/>
                                        </p:tgtEl>
                                      </p:cBhvr>
                                    </p:animEffect>
                                  </p:childTnLst>
                                </p:cTn>
                              </p:par>
                              <p:par>
                                <p:cTn id="72" presetID="10" presetClass="entr" presetSubtype="0" fill="hold"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00"/>
                                        <p:tgtEl>
                                          <p:spTgt spid="47"/>
                                        </p:tgtEl>
                                      </p:cBhvr>
                                    </p:animEffect>
                                  </p:childTnLst>
                                </p:cTn>
                              </p:par>
                            </p:childTnLst>
                          </p:cTn>
                        </p:par>
                        <p:par>
                          <p:cTn id="75" fill="hold">
                            <p:stCondLst>
                              <p:cond delay="7000"/>
                            </p:stCondLst>
                            <p:childTnLst>
                              <p:par>
                                <p:cTn id="76" presetID="22" presetClass="entr" presetSubtype="4" fill="hold" nodeType="after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wipe(down)">
                                      <p:cBhvr>
                                        <p:cTn id="78" dur="500"/>
                                        <p:tgtEl>
                                          <p:spTgt spid="46"/>
                                        </p:tgtEl>
                                      </p:cBhvr>
                                    </p:animEffect>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left)">
                                      <p:cBhvr>
                                        <p:cTn id="82" dur="500"/>
                                        <p:tgtEl>
                                          <p:spTgt spid="50"/>
                                        </p:tgtEl>
                                      </p:cBhvr>
                                    </p:animEffect>
                                  </p:childTnLst>
                                </p:cTn>
                              </p:par>
                            </p:childTnLst>
                          </p:cTn>
                        </p:par>
                        <p:par>
                          <p:cTn id="83" fill="hold">
                            <p:stCondLst>
                              <p:cond delay="8000"/>
                            </p:stCondLst>
                            <p:childTnLst>
                              <p:par>
                                <p:cTn id="84" presetID="22" presetClass="entr" presetSubtype="4" fill="hold" grpId="0" nodeType="afterEffect">
                                  <p:stCondLst>
                                    <p:cond delay="0"/>
                                  </p:stCondLst>
                                  <p:childTnLst>
                                    <p:set>
                                      <p:cBhvr>
                                        <p:cTn id="85" dur="1" fill="hold">
                                          <p:stCondLst>
                                            <p:cond delay="0"/>
                                          </p:stCondLst>
                                        </p:cTn>
                                        <p:tgtEl>
                                          <p:spTgt spid="87"/>
                                        </p:tgtEl>
                                        <p:attrNameLst>
                                          <p:attrName>style.visibility</p:attrName>
                                        </p:attrNameLst>
                                      </p:cBhvr>
                                      <p:to>
                                        <p:strVal val="visible"/>
                                      </p:to>
                                    </p:set>
                                    <p:animEffect transition="in" filter="wipe(down)">
                                      <p:cBhvr>
                                        <p:cTn id="86" dur="500"/>
                                        <p:tgtEl>
                                          <p:spTgt spid="87"/>
                                        </p:tgtEl>
                                      </p:cBhvr>
                                    </p:animEffect>
                                  </p:childTnLst>
                                </p:cTn>
                              </p:par>
                              <p:par>
                                <p:cTn id="87" presetID="10" presetClass="entr" presetSubtype="0" fill="hold" nodeType="with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500"/>
                                        <p:tgtEl>
                                          <p:spTgt spid="75"/>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wipe(up)">
                                      <p:cBhvr>
                                        <p:cTn id="93" dur="500"/>
                                        <p:tgtEl>
                                          <p:spTgt spid="74"/>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wipe(left)">
                                      <p:cBhvr>
                                        <p:cTn id="97" dur="500"/>
                                        <p:tgtEl>
                                          <p:spTgt spid="78"/>
                                        </p:tgtEl>
                                      </p:cBhvr>
                                    </p:animEffect>
                                  </p:childTnLst>
                                </p:cTn>
                              </p:par>
                            </p:childTnLst>
                          </p:cTn>
                        </p:par>
                        <p:par>
                          <p:cTn id="98" fill="hold">
                            <p:stCondLst>
                              <p:cond delay="9500"/>
                            </p:stCondLst>
                            <p:childTnLst>
                              <p:par>
                                <p:cTn id="99" presetID="22" presetClass="entr" presetSubtype="4" fill="hold" grpId="0" nodeType="afterEffect">
                                  <p:stCondLst>
                                    <p:cond delay="0"/>
                                  </p:stCondLst>
                                  <p:childTnLst>
                                    <p:set>
                                      <p:cBhvr>
                                        <p:cTn id="100" dur="1" fill="hold">
                                          <p:stCondLst>
                                            <p:cond delay="0"/>
                                          </p:stCondLst>
                                        </p:cTn>
                                        <p:tgtEl>
                                          <p:spTgt spid="86"/>
                                        </p:tgtEl>
                                        <p:attrNameLst>
                                          <p:attrName>style.visibility</p:attrName>
                                        </p:attrNameLst>
                                      </p:cBhvr>
                                      <p:to>
                                        <p:strVal val="visible"/>
                                      </p:to>
                                    </p:set>
                                    <p:animEffect transition="in" filter="wipe(down)">
                                      <p:cBhvr>
                                        <p:cTn id="101" dur="500"/>
                                        <p:tgtEl>
                                          <p:spTgt spid="86"/>
                                        </p:tgtEl>
                                      </p:cBhvr>
                                    </p:animEffect>
                                  </p:childTnLst>
                                </p:cTn>
                              </p:par>
                              <p:par>
                                <p:cTn id="102" presetID="10" presetClass="entr" presetSubtype="0" fill="hold"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childTnLst>
                          </p:cTn>
                        </p:par>
                        <p:par>
                          <p:cTn id="105" fill="hold">
                            <p:stCondLst>
                              <p:cond delay="10000"/>
                            </p:stCondLst>
                            <p:childTnLst>
                              <p:par>
                                <p:cTn id="106" presetID="22" presetClass="entr" presetSubtype="4" fill="hold" nodeType="after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wipe(down)">
                                      <p:cBhvr>
                                        <p:cTn id="108" dur="500"/>
                                        <p:tgtEl>
                                          <p:spTgt spid="53"/>
                                        </p:tgtEl>
                                      </p:cBhvr>
                                    </p:animEffect>
                                  </p:childTnLst>
                                </p:cTn>
                              </p:par>
                            </p:childTnLst>
                          </p:cTn>
                        </p:par>
                        <p:par>
                          <p:cTn id="109" fill="hold">
                            <p:stCondLst>
                              <p:cond delay="10500"/>
                            </p:stCondLst>
                            <p:childTnLst>
                              <p:par>
                                <p:cTn id="110" presetID="22" presetClass="entr" presetSubtype="8" fill="hold" nodeType="afterEffect">
                                  <p:stCondLst>
                                    <p:cond delay="0"/>
                                  </p:stCondLst>
                                  <p:childTnLst>
                                    <p:set>
                                      <p:cBhvr>
                                        <p:cTn id="111" dur="1" fill="hold">
                                          <p:stCondLst>
                                            <p:cond delay="0"/>
                                          </p:stCondLst>
                                        </p:cTn>
                                        <p:tgtEl>
                                          <p:spTgt spid="57"/>
                                        </p:tgtEl>
                                        <p:attrNameLst>
                                          <p:attrName>style.visibility</p:attrName>
                                        </p:attrNameLst>
                                      </p:cBhvr>
                                      <p:to>
                                        <p:strVal val="visible"/>
                                      </p:to>
                                    </p:set>
                                    <p:animEffect transition="in" filter="wipe(left)">
                                      <p:cBhvr>
                                        <p:cTn id="112" dur="500"/>
                                        <p:tgtEl>
                                          <p:spTgt spid="57"/>
                                        </p:tgtEl>
                                      </p:cBhvr>
                                    </p:animEffect>
                                  </p:childTnLst>
                                </p:cTn>
                              </p:par>
                            </p:childTnLst>
                          </p:cTn>
                        </p:par>
                        <p:par>
                          <p:cTn id="113" fill="hold">
                            <p:stCondLst>
                              <p:cond delay="11000"/>
                            </p:stCondLst>
                            <p:childTnLst>
                              <p:par>
                                <p:cTn id="114" presetID="22" presetClass="entr" presetSubtype="4" fill="hold" grpId="0" nodeType="afterEffect">
                                  <p:stCondLst>
                                    <p:cond delay="0"/>
                                  </p:stCondLst>
                                  <p:childTnLst>
                                    <p:set>
                                      <p:cBhvr>
                                        <p:cTn id="115" dur="1" fill="hold">
                                          <p:stCondLst>
                                            <p:cond delay="0"/>
                                          </p:stCondLst>
                                        </p:cTn>
                                        <p:tgtEl>
                                          <p:spTgt spid="85"/>
                                        </p:tgtEl>
                                        <p:attrNameLst>
                                          <p:attrName>style.visibility</p:attrName>
                                        </p:attrNameLst>
                                      </p:cBhvr>
                                      <p:to>
                                        <p:strVal val="visible"/>
                                      </p:to>
                                    </p:set>
                                    <p:animEffect transition="in" filter="wipe(down)">
                                      <p:cBhvr>
                                        <p:cTn id="116" dur="500"/>
                                        <p:tgtEl>
                                          <p:spTgt spid="85"/>
                                        </p:tgtEl>
                                      </p:cBhvr>
                                    </p:animEffect>
                                  </p:childTnLst>
                                </p:cTn>
                              </p:par>
                              <p:par>
                                <p:cTn id="117" presetID="10" presetClass="entr" presetSubtype="0" fill="hold" nodeType="with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500"/>
                                        <p:tgtEl>
                                          <p:spTgt spid="81"/>
                                        </p:tgtEl>
                                      </p:cBhvr>
                                    </p:animEffect>
                                  </p:childTnLst>
                                </p:cTn>
                              </p:par>
                            </p:childTnLst>
                          </p:cTn>
                        </p:par>
                        <p:par>
                          <p:cTn id="120" fill="hold">
                            <p:stCondLst>
                              <p:cond delay="11500"/>
                            </p:stCondLst>
                            <p:childTnLst>
                              <p:par>
                                <p:cTn id="121" presetID="26" presetClass="emph" presetSubtype="0" fill="hold" nodeType="afterEffect">
                                  <p:stCondLst>
                                    <p:cond delay="0"/>
                                  </p:stCondLst>
                                  <p:childTnLst>
                                    <p:animEffect transition="out" filter="fade">
                                      <p:cBhvr>
                                        <p:cTn id="122" dur="500" tmFilter="0, 0; .2, .5; .8, .5; 1, 0"/>
                                        <p:tgtEl>
                                          <p:spTgt spid="81"/>
                                        </p:tgtEl>
                                      </p:cBhvr>
                                    </p:animEffect>
                                    <p:animScale>
                                      <p:cBhvr>
                                        <p:cTn id="123" dur="250" autoRev="1" fill="hold"/>
                                        <p:tgtEl>
                                          <p:spTgt spid="8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88" grpId="0" animBg="1"/>
      <p:bldP spid="89" grpId="0" animBg="1"/>
      <p:bldP spid="90" grpId="0" animBg="1"/>
      <p:bldP spid="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1977463" y="4391180"/>
            <a:ext cx="1345870" cy="1345870"/>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8" name="椭圆 7"/>
          <p:cNvSpPr/>
          <p:nvPr/>
        </p:nvSpPr>
        <p:spPr>
          <a:xfrm>
            <a:off x="2098812" y="4512529"/>
            <a:ext cx="1103172" cy="1103172"/>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9" name="文本框 8"/>
          <p:cNvSpPr txBox="1"/>
          <p:nvPr/>
        </p:nvSpPr>
        <p:spPr>
          <a:xfrm>
            <a:off x="2256700" y="4717745"/>
            <a:ext cx="655949" cy="707886"/>
          </a:xfrm>
          <a:prstGeom prst="rect">
            <a:avLst/>
          </a:prstGeom>
          <a:noFill/>
        </p:spPr>
        <p:txBody>
          <a:bodyPr wrap="none" rtlCol="0">
            <a:spAutoFit/>
          </a:bodyPr>
          <a:lstStyle/>
          <a:p>
            <a:r>
              <a:rPr lang="en-US" altLang="zh-CN" sz="4000" dirty="0" smtClean="0">
                <a:solidFill>
                  <a:schemeClr val="tx1">
                    <a:lumMod val="75000"/>
                    <a:lumOff val="25000"/>
                  </a:schemeClr>
                </a:solidFill>
                <a:cs typeface="+mn-ea"/>
                <a:sym typeface="+mn-lt"/>
              </a:rPr>
              <a:t>01</a:t>
            </a:r>
            <a:endParaRPr lang="zh-CN" altLang="en-US" sz="4000" dirty="0">
              <a:solidFill>
                <a:schemeClr val="tx1">
                  <a:lumMod val="75000"/>
                  <a:lumOff val="25000"/>
                </a:schemeClr>
              </a:solidFill>
              <a:cs typeface="+mn-ea"/>
              <a:sym typeface="+mn-lt"/>
            </a:endParaRPr>
          </a:p>
        </p:txBody>
      </p:sp>
      <p:sp>
        <p:nvSpPr>
          <p:cNvPr id="10" name="文本框 9"/>
          <p:cNvSpPr txBox="1"/>
          <p:nvPr/>
        </p:nvSpPr>
        <p:spPr>
          <a:xfrm>
            <a:off x="3444682" y="4831286"/>
            <a:ext cx="4839333" cy="1061829"/>
          </a:xfrm>
          <a:prstGeom prst="rect">
            <a:avLst/>
          </a:prstGeom>
          <a:noFill/>
          <a:effectLst/>
        </p:spPr>
        <p:txBody>
          <a:bodyPr wrap="square" rtlCol="0">
            <a:spAutoFit/>
          </a:bodyPr>
          <a:lstStyle/>
          <a:p>
            <a:pPr>
              <a:lnSpc>
                <a:spcPct val="150000"/>
              </a:lnSpc>
            </a:pPr>
            <a:r>
              <a:rPr lang="zh-CN" altLang="en-US" sz="1400" dirty="0" smtClean="0">
                <a:solidFill>
                  <a:schemeClr val="tx1">
                    <a:lumMod val="75000"/>
                    <a:lumOff val="25000"/>
                  </a:schemeClr>
                </a:solidFill>
                <a:cs typeface="+mn-ea"/>
                <a:sym typeface="+mn-lt"/>
              </a:rPr>
              <a:t>这里可以输入一下简单的概括性的内容文字，用户可以在投影机或者计算机上进行演示，也可以用户可以在投影机或者计算机上进行演示这里可以输入一下</a:t>
            </a:r>
            <a:endParaRPr lang="zh-CN" altLang="en-US" sz="1400" dirty="0">
              <a:solidFill>
                <a:schemeClr val="tx1">
                  <a:lumMod val="75000"/>
                  <a:lumOff val="25000"/>
                </a:schemeClr>
              </a:solidFill>
              <a:cs typeface="+mn-ea"/>
              <a:sym typeface="+mn-lt"/>
            </a:endParaRPr>
          </a:p>
        </p:txBody>
      </p:sp>
      <p:sp>
        <p:nvSpPr>
          <p:cNvPr id="11" name="椭圆 10"/>
          <p:cNvSpPr/>
          <p:nvPr/>
        </p:nvSpPr>
        <p:spPr>
          <a:xfrm>
            <a:off x="3009781" y="2976589"/>
            <a:ext cx="1345870" cy="1345870"/>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2" name="椭圆 11"/>
          <p:cNvSpPr/>
          <p:nvPr/>
        </p:nvSpPr>
        <p:spPr>
          <a:xfrm>
            <a:off x="3131130" y="3097938"/>
            <a:ext cx="1103172" cy="1103172"/>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3" name="文本框 12"/>
          <p:cNvSpPr txBox="1"/>
          <p:nvPr/>
        </p:nvSpPr>
        <p:spPr>
          <a:xfrm>
            <a:off x="3289018" y="3303154"/>
            <a:ext cx="718466" cy="707886"/>
          </a:xfrm>
          <a:prstGeom prst="rect">
            <a:avLst/>
          </a:prstGeom>
          <a:noFill/>
        </p:spPr>
        <p:txBody>
          <a:bodyPr wrap="none" rtlCol="0">
            <a:spAutoFit/>
          </a:bodyPr>
          <a:lstStyle/>
          <a:p>
            <a:r>
              <a:rPr lang="en-US" altLang="zh-CN" sz="4000" dirty="0" smtClean="0">
                <a:solidFill>
                  <a:schemeClr val="tx1">
                    <a:lumMod val="75000"/>
                    <a:lumOff val="25000"/>
                  </a:schemeClr>
                </a:solidFill>
                <a:cs typeface="+mn-ea"/>
                <a:sym typeface="+mn-lt"/>
              </a:rPr>
              <a:t>02</a:t>
            </a:r>
            <a:endParaRPr lang="zh-CN" altLang="en-US" sz="4000" dirty="0">
              <a:solidFill>
                <a:schemeClr val="tx1">
                  <a:lumMod val="75000"/>
                  <a:lumOff val="25000"/>
                </a:schemeClr>
              </a:solidFill>
              <a:cs typeface="+mn-ea"/>
              <a:sym typeface="+mn-lt"/>
            </a:endParaRPr>
          </a:p>
        </p:txBody>
      </p:sp>
      <p:sp>
        <p:nvSpPr>
          <p:cNvPr id="14" name="文本框 13"/>
          <p:cNvSpPr txBox="1"/>
          <p:nvPr/>
        </p:nvSpPr>
        <p:spPr>
          <a:xfrm>
            <a:off x="4477000" y="3435162"/>
            <a:ext cx="4839333" cy="1061829"/>
          </a:xfrm>
          <a:prstGeom prst="rect">
            <a:avLst/>
          </a:prstGeom>
          <a:noFill/>
          <a:effectLst/>
        </p:spPr>
        <p:txBody>
          <a:bodyPr wrap="square" rtlCol="0">
            <a:spAutoFit/>
          </a:bodyPr>
          <a:lstStyle/>
          <a:p>
            <a:pPr>
              <a:lnSpc>
                <a:spcPct val="150000"/>
              </a:lnSpc>
            </a:pPr>
            <a:r>
              <a:rPr lang="zh-CN" altLang="en-US" sz="1400" dirty="0" smtClean="0">
                <a:solidFill>
                  <a:schemeClr val="tx1">
                    <a:lumMod val="75000"/>
                    <a:lumOff val="25000"/>
                  </a:schemeClr>
                </a:solidFill>
                <a:cs typeface="+mn-ea"/>
                <a:sym typeface="+mn-lt"/>
              </a:rPr>
              <a:t>这里可以输入一下简单的概括性的内容文字，用户可以在投影机或者计算机上进行演示，也可以用户可以在投影机或者计算机上进行演示这里可以输入一下</a:t>
            </a:r>
            <a:endParaRPr lang="zh-CN" altLang="en-US" sz="1400" dirty="0">
              <a:solidFill>
                <a:schemeClr val="tx1">
                  <a:lumMod val="75000"/>
                  <a:lumOff val="25000"/>
                </a:schemeClr>
              </a:solidFill>
              <a:cs typeface="+mn-ea"/>
              <a:sym typeface="+mn-lt"/>
            </a:endParaRPr>
          </a:p>
        </p:txBody>
      </p:sp>
      <p:sp>
        <p:nvSpPr>
          <p:cNvPr id="15" name="椭圆 14"/>
          <p:cNvSpPr/>
          <p:nvPr/>
        </p:nvSpPr>
        <p:spPr>
          <a:xfrm>
            <a:off x="4060412" y="1592776"/>
            <a:ext cx="1345870" cy="1345870"/>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6" name="椭圆 15"/>
          <p:cNvSpPr/>
          <p:nvPr/>
        </p:nvSpPr>
        <p:spPr>
          <a:xfrm>
            <a:off x="4181761" y="1714125"/>
            <a:ext cx="1103172" cy="1103172"/>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7" name="文本框 16"/>
          <p:cNvSpPr txBox="1"/>
          <p:nvPr/>
        </p:nvSpPr>
        <p:spPr>
          <a:xfrm>
            <a:off x="4339649" y="1919341"/>
            <a:ext cx="732893" cy="707886"/>
          </a:xfrm>
          <a:prstGeom prst="rect">
            <a:avLst/>
          </a:prstGeom>
          <a:noFill/>
        </p:spPr>
        <p:txBody>
          <a:bodyPr wrap="none" rtlCol="0">
            <a:spAutoFit/>
          </a:bodyPr>
          <a:lstStyle/>
          <a:p>
            <a:r>
              <a:rPr lang="en-US" altLang="zh-CN" sz="4000" dirty="0" smtClean="0">
                <a:solidFill>
                  <a:schemeClr val="tx1">
                    <a:lumMod val="75000"/>
                    <a:lumOff val="25000"/>
                  </a:schemeClr>
                </a:solidFill>
                <a:cs typeface="+mn-ea"/>
                <a:sym typeface="+mn-lt"/>
              </a:rPr>
              <a:t>03</a:t>
            </a:r>
            <a:endParaRPr lang="zh-CN" altLang="en-US" sz="4000" dirty="0">
              <a:solidFill>
                <a:schemeClr val="tx1">
                  <a:lumMod val="75000"/>
                  <a:lumOff val="25000"/>
                </a:schemeClr>
              </a:solidFill>
              <a:cs typeface="+mn-ea"/>
              <a:sym typeface="+mn-lt"/>
            </a:endParaRPr>
          </a:p>
        </p:txBody>
      </p:sp>
      <p:sp>
        <p:nvSpPr>
          <p:cNvPr id="18" name="文本框 17"/>
          <p:cNvSpPr txBox="1"/>
          <p:nvPr/>
        </p:nvSpPr>
        <p:spPr>
          <a:xfrm>
            <a:off x="5564170" y="1888563"/>
            <a:ext cx="4839333" cy="1061829"/>
          </a:xfrm>
          <a:prstGeom prst="rect">
            <a:avLst/>
          </a:prstGeom>
          <a:noFill/>
          <a:effectLst/>
        </p:spPr>
        <p:txBody>
          <a:bodyPr wrap="square" rtlCol="0">
            <a:spAutoFit/>
          </a:bodyPr>
          <a:lstStyle/>
          <a:p>
            <a:pPr>
              <a:lnSpc>
                <a:spcPct val="150000"/>
              </a:lnSpc>
            </a:pPr>
            <a:r>
              <a:rPr lang="zh-CN" altLang="en-US" sz="1400" dirty="0" smtClean="0">
                <a:solidFill>
                  <a:schemeClr val="tx1">
                    <a:lumMod val="75000"/>
                    <a:lumOff val="25000"/>
                  </a:schemeClr>
                </a:solidFill>
                <a:cs typeface="+mn-ea"/>
                <a:sym typeface="+mn-lt"/>
              </a:rPr>
              <a:t>这里可以输入一下简单的概括性的内容文字，用户可以在投影机或者计算机上进行演示，也可以用户可以在投影机或者计算机上进行演示这里可以输入一下</a:t>
            </a:r>
            <a:endParaRPr lang="zh-CN" altLang="en-US" sz="1400" dirty="0">
              <a:solidFill>
                <a:schemeClr val="tx1">
                  <a:lumMod val="75000"/>
                  <a:lumOff val="25000"/>
                </a:schemeClr>
              </a:solidFill>
              <a:cs typeface="+mn-ea"/>
              <a:sym typeface="+mn-lt"/>
            </a:endParaRPr>
          </a:p>
        </p:txBody>
      </p:sp>
      <p:cxnSp>
        <p:nvCxnSpPr>
          <p:cNvPr id="3" name="直接连接符 2"/>
          <p:cNvCxnSpPr/>
          <p:nvPr/>
        </p:nvCxnSpPr>
        <p:spPr>
          <a:xfrm flipH="1">
            <a:off x="1226861" y="1189549"/>
            <a:ext cx="3112788" cy="4175052"/>
          </a:xfrm>
          <a:prstGeom prst="line">
            <a:avLst/>
          </a:prstGeom>
          <a:ln>
            <a:solidFill>
              <a:schemeClr val="bg1"/>
            </a:solidFill>
          </a:ln>
          <a:effectLst>
            <a:outerShdw blurRad="241300" dist="127000" dir="5400000" algn="ctr" rotWithShape="0">
              <a:srgbClr val="000000">
                <a:alpha val="88000"/>
              </a:srgb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7915997" y="1714125"/>
            <a:ext cx="3112788" cy="4175052"/>
          </a:xfrm>
          <a:prstGeom prst="line">
            <a:avLst/>
          </a:prstGeom>
          <a:ln>
            <a:solidFill>
              <a:schemeClr val="bg1"/>
            </a:solidFill>
          </a:ln>
          <a:effectLst>
            <a:outerShdw blurRad="241300" dist="127000" dir="5400000" algn="ctr" rotWithShape="0">
              <a:srgbClr val="000000">
                <a:alpha val="88000"/>
              </a:srgbClr>
            </a:outerShdw>
          </a:effectLst>
        </p:spPr>
        <p:style>
          <a:lnRef idx="1">
            <a:schemeClr val="accent1"/>
          </a:lnRef>
          <a:fillRef idx="0">
            <a:schemeClr val="accent1"/>
          </a:fillRef>
          <a:effectRef idx="0">
            <a:schemeClr val="accent1"/>
          </a:effectRef>
          <a:fontRef idx="minor">
            <a:schemeClr val="tx1"/>
          </a:fontRef>
        </p:style>
      </p:cxnSp>
      <p:sp>
        <p:nvSpPr>
          <p:cNvPr id="21" name="文本占位符 20"/>
          <p:cNvSpPr>
            <a:spLocks noGrp="1"/>
          </p:cNvSpPr>
          <p:nvPr>
            <p:ph type="body" sz="quarter" idx="10"/>
          </p:nvPr>
        </p:nvSpPr>
        <p:spPr/>
        <p:txBody>
          <a:bodyPr/>
          <a:lstStyle/>
          <a:p>
            <a:r>
              <a:rPr lang="zh-CN" altLang="en-US" dirty="0"/>
              <a:t>点击输入标题内容</a:t>
            </a:r>
          </a:p>
        </p:txBody>
      </p:sp>
      <p:sp>
        <p:nvSpPr>
          <p:cNvPr id="2" name="灯片编号占位符 1"/>
          <p:cNvSpPr>
            <a:spLocks noGrp="1"/>
          </p:cNvSpPr>
          <p:nvPr>
            <p:ph type="sldNum" sz="quarter" idx="12"/>
          </p:nvPr>
        </p:nvSpPr>
        <p:spPr/>
        <p:txBody>
          <a:bodyPr/>
          <a:lstStyle/>
          <a:p>
            <a:fld id="{12F8BE05-2ABC-48F8-81A4-69F4E5C27070}" type="slidenum">
              <a:rPr lang="zh-CN" altLang="en-US" smtClean="0">
                <a:solidFill>
                  <a:schemeClr val="tx1">
                    <a:lumMod val="75000"/>
                    <a:lumOff val="25000"/>
                  </a:schemeClr>
                </a:solidFill>
              </a:rPr>
              <a:pPr/>
              <a:t>7</a:t>
            </a:fld>
            <a:endParaRPr lang="zh-CN" altLang="en-US">
              <a:solidFill>
                <a:schemeClr val="tx1">
                  <a:lumMod val="75000"/>
                  <a:lumOff val="25000"/>
                </a:schemeClr>
              </a:solidFill>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750"/>
                            </p:stCondLst>
                            <p:childTnLst>
                              <p:par>
                                <p:cTn id="29" presetID="10" presetClass="entr" presetSubtype="0" fill="hold" grpId="0" nodeType="afterEffect">
                                  <p:stCondLst>
                                    <p:cond delay="0"/>
                                  </p:stCondLst>
                                  <p:iterate type="wd">
                                    <p:tmPct val="10000"/>
                                  </p:iterate>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25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par>
                          <p:cTn id="49" fill="hold">
                            <p:stCondLst>
                              <p:cond delay="750"/>
                            </p:stCondLst>
                            <p:childTnLst>
                              <p:par>
                                <p:cTn id="50" presetID="10" presetClass="entr" presetSubtype="0" fill="hold" grpId="0" nodeType="afterEffect">
                                  <p:stCondLst>
                                    <p:cond delay="0"/>
                                  </p:stCondLst>
                                  <p:iterate type="wd">
                                    <p:tmPct val="10000"/>
                                  </p:iterate>
                                  <p:childTnLst>
                                    <p:set>
                                      <p:cBhvr>
                                        <p:cTn id="51" dur="1" fill="hold">
                                          <p:stCondLst>
                                            <p:cond delay="0"/>
                                          </p:stCondLst>
                                        </p:cTn>
                                        <p:tgtEl>
                                          <p:spTgt spid="14"/>
                                        </p:tgtEl>
                                        <p:attrNameLst>
                                          <p:attrName>style.visibility</p:attrName>
                                        </p:attrNameLst>
                                      </p:cBhvr>
                                      <p:to>
                                        <p:strVal val="visible"/>
                                      </p:to>
                                    </p:set>
                                    <p:animEffect transition="in" filter="fade">
                                      <p:cBhvr>
                                        <p:cTn id="52" dur="75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25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750"/>
                            </p:stCondLst>
                            <p:childTnLst>
                              <p:par>
                                <p:cTn id="71" presetID="10" presetClass="entr" presetSubtype="0" fill="hold" grpId="0" nodeType="afterEffect">
                                  <p:stCondLst>
                                    <p:cond delay="0"/>
                                  </p:stCondLst>
                                  <p:iterate type="wd">
                                    <p:tmPct val="10000"/>
                                  </p:iterate>
                                  <p:childTnLst>
                                    <p:set>
                                      <p:cBhvr>
                                        <p:cTn id="72" dur="1" fill="hold">
                                          <p:stCondLst>
                                            <p:cond delay="0"/>
                                          </p:stCondLst>
                                        </p:cTn>
                                        <p:tgtEl>
                                          <p:spTgt spid="18"/>
                                        </p:tgtEl>
                                        <p:attrNameLst>
                                          <p:attrName>style.visibility</p:attrName>
                                        </p:attrNameLst>
                                      </p:cBhvr>
                                      <p:to>
                                        <p:strVal val="visible"/>
                                      </p:to>
                                    </p:set>
                                    <p:animEffect transition="in" filter="fade">
                                      <p:cBhvr>
                                        <p:cTn id="73"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animBg="1"/>
      <p:bldP spid="13" grpId="0"/>
      <p:bldP spid="14" grpId="0"/>
      <p:bldP spid="15" grpId="0" animBg="1"/>
      <p:bldP spid="16"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
          <p:cNvSpPr/>
          <p:nvPr/>
        </p:nvSpPr>
        <p:spPr>
          <a:xfrm>
            <a:off x="2313746" y="3858619"/>
            <a:ext cx="2147217" cy="1200483"/>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bg1"/>
          </a:solidFill>
          <a:ln w="22225">
            <a:solidFill>
              <a:schemeClr val="bg1"/>
            </a:solidFill>
          </a:ln>
          <a:effectLst>
            <a:outerShdw blurRad="419100" dist="419100" dir="3600000" algn="tl" rotWithShape="0">
              <a:srgbClr val="03787A">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1400" b="1" dirty="0">
              <a:solidFill>
                <a:schemeClr val="tx1">
                  <a:lumMod val="50000"/>
                  <a:lumOff val="50000"/>
                </a:schemeClr>
              </a:solidFill>
              <a:cs typeface="+mn-ea"/>
              <a:sym typeface="Arial" panose="020B0604020202020204" pitchFamily="34" charset="0"/>
            </a:endParaRPr>
          </a:p>
        </p:txBody>
      </p:sp>
      <p:sp>
        <p:nvSpPr>
          <p:cNvPr id="22" name="圆角矩形 1"/>
          <p:cNvSpPr/>
          <p:nvPr/>
        </p:nvSpPr>
        <p:spPr>
          <a:xfrm flipV="1">
            <a:off x="4130321" y="2638076"/>
            <a:ext cx="2147217" cy="1200483"/>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bg1"/>
          </a:solidFill>
          <a:ln w="22225">
            <a:solidFill>
              <a:schemeClr val="bg1"/>
            </a:solidFill>
          </a:ln>
          <a:effectLst>
            <a:outerShdw blurRad="419100" dist="419100" dir="3600000" algn="tl" rotWithShape="0">
              <a:srgbClr val="03787A">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1400" b="1" dirty="0">
              <a:solidFill>
                <a:schemeClr val="tx1">
                  <a:lumMod val="50000"/>
                  <a:lumOff val="50000"/>
                </a:schemeClr>
              </a:solidFill>
              <a:cs typeface="+mn-ea"/>
              <a:sym typeface="Arial" panose="020B0604020202020204" pitchFamily="34" charset="0"/>
            </a:endParaRPr>
          </a:p>
        </p:txBody>
      </p:sp>
      <p:sp>
        <p:nvSpPr>
          <p:cNvPr id="24" name="圆角矩形 1"/>
          <p:cNvSpPr/>
          <p:nvPr/>
        </p:nvSpPr>
        <p:spPr>
          <a:xfrm>
            <a:off x="5952047" y="3858619"/>
            <a:ext cx="2147217" cy="1200483"/>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bg1"/>
          </a:solidFill>
          <a:ln w="22225">
            <a:solidFill>
              <a:schemeClr val="bg1"/>
            </a:solidFill>
          </a:ln>
          <a:effectLst>
            <a:outerShdw blurRad="419100" dist="419100" dir="3600000" algn="tl" rotWithShape="0">
              <a:srgbClr val="03787A">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1400" b="1" dirty="0">
              <a:solidFill>
                <a:schemeClr val="tx1">
                  <a:lumMod val="50000"/>
                  <a:lumOff val="50000"/>
                </a:schemeClr>
              </a:solidFill>
              <a:cs typeface="+mn-ea"/>
              <a:sym typeface="Arial" panose="020B0604020202020204" pitchFamily="34" charset="0"/>
            </a:endParaRPr>
          </a:p>
        </p:txBody>
      </p:sp>
      <p:sp>
        <p:nvSpPr>
          <p:cNvPr id="26" name="圆角矩形 1"/>
          <p:cNvSpPr/>
          <p:nvPr/>
        </p:nvSpPr>
        <p:spPr>
          <a:xfrm flipV="1">
            <a:off x="7764835" y="2638076"/>
            <a:ext cx="2147217" cy="1200483"/>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bg1"/>
          </a:solidFill>
          <a:ln w="22225">
            <a:solidFill>
              <a:schemeClr val="bg1"/>
            </a:solidFill>
          </a:ln>
          <a:effectLst>
            <a:outerShdw blurRad="419100" dist="419100" dir="3600000" algn="tl" rotWithShape="0">
              <a:srgbClr val="03787A">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Clr>
                <a:schemeClr val="folHlink"/>
              </a:buClr>
              <a:buFont typeface="Wingdings" panose="05000000000000000000" pitchFamily="2" charset="2"/>
              <a:buNone/>
            </a:pPr>
            <a:endParaRPr lang="zh-CN" altLang="en-US" sz="1400" b="1" dirty="0">
              <a:solidFill>
                <a:schemeClr val="tx1">
                  <a:lumMod val="50000"/>
                  <a:lumOff val="50000"/>
                </a:schemeClr>
              </a:solidFill>
              <a:cs typeface="+mn-ea"/>
              <a:sym typeface="Arial" panose="020B0604020202020204" pitchFamily="34" charset="0"/>
            </a:endParaRPr>
          </a:p>
        </p:txBody>
      </p:sp>
      <p:sp>
        <p:nvSpPr>
          <p:cNvPr id="28" name="矩形 27"/>
          <p:cNvSpPr/>
          <p:nvPr/>
        </p:nvSpPr>
        <p:spPr>
          <a:xfrm>
            <a:off x="2676" y="3838559"/>
            <a:ext cx="12200501" cy="82902"/>
          </a:xfrm>
          <a:prstGeom prst="rect">
            <a:avLst/>
          </a:prstGeom>
          <a:solidFill>
            <a:schemeClr val="bg1"/>
          </a:solidFill>
          <a:ln w="25400" cap="flat" cmpd="sng" algn="ctr">
            <a:noFill/>
            <a:prstDash val="solid"/>
          </a:ln>
          <a:effectLst/>
        </p:spPr>
        <p:txBody>
          <a:bodyPr rot="0" spcFirstLastPara="0" vertOverflow="overflow" horzOverflow="overflow" vert="horz" wrap="square" lIns="91399" tIns="45700" rIns="91399" bIns="45700" numCol="1" spcCol="0" rtlCol="0" fromWordArt="0" anchor="ctr" anchorCtr="0" forceAA="0" compatLnSpc="1">
            <a:noAutofit/>
          </a:bodyPr>
          <a:lstStyle/>
          <a:p>
            <a:pPr algn="ctr">
              <a:lnSpc>
                <a:spcPct val="120000"/>
              </a:lnSpc>
              <a:defRPr/>
            </a:pPr>
            <a:endParaRPr lang="en-US" sz="1705" kern="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组合 5"/>
          <p:cNvGrpSpPr/>
          <p:nvPr/>
        </p:nvGrpSpPr>
        <p:grpSpPr>
          <a:xfrm>
            <a:off x="2683367" y="4279179"/>
            <a:ext cx="1431085" cy="1431085"/>
            <a:chOff x="2683367" y="4279179"/>
            <a:chExt cx="1431085" cy="1431085"/>
          </a:xfrm>
        </p:grpSpPr>
        <p:sp>
          <p:nvSpPr>
            <p:cNvPr id="36" name="椭圆 35"/>
            <p:cNvSpPr>
              <a:spLocks noChangeAspect="1"/>
            </p:cNvSpPr>
            <p:nvPr/>
          </p:nvSpPr>
          <p:spPr>
            <a:xfrm>
              <a:off x="2683367" y="4279179"/>
              <a:ext cx="1431085" cy="1431085"/>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21" name="椭圆 20"/>
            <p:cNvSpPr/>
            <p:nvPr/>
          </p:nvSpPr>
          <p:spPr>
            <a:xfrm>
              <a:off x="2836700" y="4456621"/>
              <a:ext cx="1101312" cy="1101311"/>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Arial" panose="020B0604020202020204" pitchFamily="34" charset="0"/>
              </a:endParaRPr>
            </a:p>
          </p:txBody>
        </p:sp>
        <p:sp>
          <p:nvSpPr>
            <p:cNvPr id="29" name="TextBox 28"/>
            <p:cNvSpPr txBox="1"/>
            <p:nvPr/>
          </p:nvSpPr>
          <p:spPr>
            <a:xfrm flipH="1">
              <a:off x="2909258" y="4820882"/>
              <a:ext cx="943706" cy="5823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20000"/>
                </a:lnSpc>
                <a:defRPr/>
              </a:pPr>
              <a:r>
                <a:rPr lang="zh-CN" altLang="en-US" sz="1325" b="0" dirty="0">
                  <a:solidFill>
                    <a:schemeClr val="tx1">
                      <a:lumMod val="75000"/>
                      <a:lumOff val="25000"/>
                    </a:schemeClr>
                  </a:solidFill>
                  <a:latin typeface="Arial" panose="020B0604020202020204" pitchFamily="34" charset="0"/>
                  <a:cs typeface="+mn-ea"/>
                  <a:sym typeface="Arial" panose="020B0604020202020204" pitchFamily="34" charset="0"/>
                </a:rPr>
                <a:t>请替换文字内容</a:t>
              </a:r>
            </a:p>
          </p:txBody>
        </p:sp>
      </p:grpSp>
      <p:grpSp>
        <p:nvGrpSpPr>
          <p:cNvPr id="5" name="组合 4"/>
          <p:cNvGrpSpPr/>
          <p:nvPr/>
        </p:nvGrpSpPr>
        <p:grpSpPr>
          <a:xfrm>
            <a:off x="4489960" y="1948263"/>
            <a:ext cx="1431085" cy="1431085"/>
            <a:chOff x="4489960" y="1948263"/>
            <a:chExt cx="1431085" cy="1431085"/>
          </a:xfrm>
        </p:grpSpPr>
        <p:sp>
          <p:nvSpPr>
            <p:cNvPr id="33" name="椭圆 32"/>
            <p:cNvSpPr>
              <a:spLocks noChangeAspect="1"/>
            </p:cNvSpPr>
            <p:nvPr/>
          </p:nvSpPr>
          <p:spPr>
            <a:xfrm>
              <a:off x="4489960" y="1948263"/>
              <a:ext cx="1431085" cy="1431085"/>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23" name="椭圆 22"/>
            <p:cNvSpPr/>
            <p:nvPr/>
          </p:nvSpPr>
          <p:spPr>
            <a:xfrm>
              <a:off x="4653276" y="2118657"/>
              <a:ext cx="1101312" cy="1101311"/>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Arial" panose="020B0604020202020204" pitchFamily="34" charset="0"/>
              </a:endParaRPr>
            </a:p>
          </p:txBody>
        </p:sp>
        <p:sp>
          <p:nvSpPr>
            <p:cNvPr id="30" name="TextBox 29"/>
            <p:cNvSpPr txBox="1"/>
            <p:nvPr/>
          </p:nvSpPr>
          <p:spPr>
            <a:xfrm flipH="1">
              <a:off x="4725835" y="2482918"/>
              <a:ext cx="943706" cy="31630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20000"/>
                </a:lnSpc>
                <a:defRPr/>
              </a:pPr>
              <a:r>
                <a:rPr lang="zh-CN" altLang="en-US" sz="1325" b="0" dirty="0">
                  <a:solidFill>
                    <a:schemeClr val="tx1">
                      <a:lumMod val="75000"/>
                      <a:lumOff val="25000"/>
                    </a:schemeClr>
                  </a:solidFill>
                  <a:latin typeface="Arial" panose="020B0604020202020204" pitchFamily="34" charset="0"/>
                  <a:cs typeface="+mn-ea"/>
                  <a:sym typeface="Arial" panose="020B0604020202020204" pitchFamily="34" charset="0"/>
                </a:rPr>
                <a:t>请</a:t>
              </a:r>
              <a:r>
                <a:rPr lang="zh-CN" altLang="en-US" sz="1325" b="0" dirty="0" smtClean="0">
                  <a:solidFill>
                    <a:schemeClr val="tx1">
                      <a:lumMod val="75000"/>
                      <a:lumOff val="25000"/>
                    </a:schemeClr>
                  </a:solidFill>
                  <a:latin typeface="Arial" panose="020B0604020202020204" pitchFamily="34" charset="0"/>
                  <a:cs typeface="+mn-ea"/>
                  <a:sym typeface="Arial" panose="020B0604020202020204" pitchFamily="34" charset="0"/>
                </a:rPr>
                <a:t>替换 </a:t>
              </a:r>
              <a:endParaRPr lang="zh-CN" altLang="en-US" sz="1325" b="0" dirty="0">
                <a:solidFill>
                  <a:schemeClr val="tx1">
                    <a:lumMod val="75000"/>
                    <a:lumOff val="25000"/>
                  </a:schemeClr>
                </a:solidFill>
                <a:latin typeface="Arial" panose="020B0604020202020204" pitchFamily="34" charset="0"/>
                <a:cs typeface="+mn-ea"/>
                <a:sym typeface="Arial" panose="020B0604020202020204" pitchFamily="34" charset="0"/>
              </a:endParaRPr>
            </a:p>
          </p:txBody>
        </p:sp>
      </p:grpSp>
      <p:grpSp>
        <p:nvGrpSpPr>
          <p:cNvPr id="2" name="组合 1"/>
          <p:cNvGrpSpPr/>
          <p:nvPr/>
        </p:nvGrpSpPr>
        <p:grpSpPr>
          <a:xfrm>
            <a:off x="8147101" y="1958033"/>
            <a:ext cx="1431085" cy="1431085"/>
            <a:chOff x="8147101" y="1958033"/>
            <a:chExt cx="1431085" cy="1431085"/>
          </a:xfrm>
        </p:grpSpPr>
        <p:sp>
          <p:nvSpPr>
            <p:cNvPr id="38" name="椭圆 37"/>
            <p:cNvSpPr>
              <a:spLocks noChangeAspect="1"/>
            </p:cNvSpPr>
            <p:nvPr/>
          </p:nvSpPr>
          <p:spPr>
            <a:xfrm>
              <a:off x="8147101" y="1958033"/>
              <a:ext cx="1431085" cy="1431085"/>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27" name="椭圆 26"/>
            <p:cNvSpPr/>
            <p:nvPr/>
          </p:nvSpPr>
          <p:spPr>
            <a:xfrm>
              <a:off x="8287790" y="2118657"/>
              <a:ext cx="1101312" cy="1101311"/>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Arial" panose="020B0604020202020204" pitchFamily="34" charset="0"/>
              </a:endParaRPr>
            </a:p>
          </p:txBody>
        </p:sp>
        <p:sp>
          <p:nvSpPr>
            <p:cNvPr id="31" name="TextBox 30"/>
            <p:cNvSpPr txBox="1"/>
            <p:nvPr/>
          </p:nvSpPr>
          <p:spPr>
            <a:xfrm flipH="1">
              <a:off x="8390791" y="2402264"/>
              <a:ext cx="943706" cy="523084"/>
            </a:xfrm>
            <a:prstGeom prst="rect">
              <a:avLst/>
            </a:prstGeom>
            <a:noFill/>
            <a:ln w="22225">
              <a:noFill/>
            </a:ln>
            <a:effectLst>
              <a:outerShdw blurRad="419100" dist="419100" dir="3600000" algn="tl" rotWithShape="0">
                <a:srgbClr val="03787A">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fontAlgn="base">
                <a:spcBef>
                  <a:spcPct val="20000"/>
                </a:spcBef>
                <a:spcAft>
                  <a:spcPct val="0"/>
                </a:spcAft>
                <a:buClr>
                  <a:schemeClr val="folHlink"/>
                </a:buClr>
                <a:buFont typeface="Wingdings" panose="05000000000000000000" pitchFamily="2" charset="2"/>
                <a:buNone/>
                <a:defRPr sz="1400" b="1">
                  <a:solidFill>
                    <a:schemeClr val="tx1">
                      <a:lumMod val="50000"/>
                      <a:lumOff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b="0" dirty="0">
                  <a:solidFill>
                    <a:schemeClr val="tx1">
                      <a:lumMod val="75000"/>
                      <a:lumOff val="25000"/>
                    </a:schemeClr>
                  </a:solidFill>
                  <a:sym typeface="Arial" panose="020B0604020202020204" pitchFamily="34" charset="0"/>
                </a:rPr>
                <a:t>请替换文字内容</a:t>
              </a:r>
            </a:p>
          </p:txBody>
        </p:sp>
      </p:grpSp>
      <p:grpSp>
        <p:nvGrpSpPr>
          <p:cNvPr id="4" name="组合 3"/>
          <p:cNvGrpSpPr/>
          <p:nvPr/>
        </p:nvGrpSpPr>
        <p:grpSpPr>
          <a:xfrm>
            <a:off x="6310112" y="4292423"/>
            <a:ext cx="1431085" cy="1431085"/>
            <a:chOff x="6310112" y="4292423"/>
            <a:chExt cx="1431085" cy="1431085"/>
          </a:xfrm>
        </p:grpSpPr>
        <p:sp>
          <p:nvSpPr>
            <p:cNvPr id="37" name="椭圆 36"/>
            <p:cNvSpPr>
              <a:spLocks noChangeAspect="1"/>
            </p:cNvSpPr>
            <p:nvPr/>
          </p:nvSpPr>
          <p:spPr>
            <a:xfrm>
              <a:off x="6310112" y="4292423"/>
              <a:ext cx="1431085" cy="1431085"/>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25" name="椭圆 24"/>
            <p:cNvSpPr/>
            <p:nvPr/>
          </p:nvSpPr>
          <p:spPr>
            <a:xfrm>
              <a:off x="6475003" y="4456621"/>
              <a:ext cx="1101312" cy="1101311"/>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Arial" panose="020B0604020202020204" pitchFamily="34" charset="0"/>
              </a:endParaRPr>
            </a:p>
          </p:txBody>
        </p:sp>
        <p:sp>
          <p:nvSpPr>
            <p:cNvPr id="32" name="TextBox 31"/>
            <p:cNvSpPr txBox="1"/>
            <p:nvPr/>
          </p:nvSpPr>
          <p:spPr>
            <a:xfrm flipH="1">
              <a:off x="6562392" y="4718049"/>
              <a:ext cx="943706" cy="58231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20000"/>
                </a:lnSpc>
                <a:defRPr/>
              </a:pPr>
              <a:r>
                <a:rPr lang="zh-CN" altLang="en-US" sz="1325" b="0" dirty="0">
                  <a:solidFill>
                    <a:schemeClr val="tx1">
                      <a:lumMod val="75000"/>
                      <a:lumOff val="25000"/>
                    </a:schemeClr>
                  </a:solidFill>
                  <a:latin typeface="Arial" panose="020B0604020202020204" pitchFamily="34" charset="0"/>
                  <a:cs typeface="+mn-ea"/>
                  <a:sym typeface="Arial" panose="020B0604020202020204" pitchFamily="34" charset="0"/>
                </a:rPr>
                <a:t>请替换文字内容</a:t>
              </a:r>
            </a:p>
          </p:txBody>
        </p:sp>
      </p:grpSp>
      <p:sp>
        <p:nvSpPr>
          <p:cNvPr id="85" name="TextBox 23"/>
          <p:cNvSpPr txBox="1"/>
          <p:nvPr/>
        </p:nvSpPr>
        <p:spPr>
          <a:xfrm>
            <a:off x="1247661" y="2374137"/>
            <a:ext cx="2526167" cy="867930"/>
          </a:xfrm>
          <a:prstGeom prst="rect">
            <a:avLst/>
          </a:prstGeom>
          <a:noFill/>
        </p:spPr>
        <p:txBody>
          <a:bodyPr wrap="square" rtlCol="0">
            <a:spAutoFit/>
          </a:bodyPr>
          <a:lstStyle/>
          <a:p>
            <a:pPr>
              <a:lnSpc>
                <a:spcPct val="120000"/>
              </a:lnSpc>
            </a:pPr>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a:t>
            </a:r>
            <a:endPar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extBox 24"/>
          <p:cNvSpPr txBox="1"/>
          <p:nvPr/>
        </p:nvSpPr>
        <p:spPr>
          <a:xfrm>
            <a:off x="1469041" y="1917855"/>
            <a:ext cx="1620957" cy="387798"/>
          </a:xfrm>
          <a:prstGeom prst="rect">
            <a:avLst/>
          </a:prstGeom>
          <a:noFill/>
        </p:spPr>
        <p:txBody>
          <a:bodyPr wrap="none" rtlCol="0">
            <a:spAutoFit/>
          </a:bodyPr>
          <a:lstStyle/>
          <a:p>
            <a:pPr>
              <a:lnSpc>
                <a:spcPct val="120000"/>
              </a:lnSpc>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
        <p:nvSpPr>
          <p:cNvPr id="87" name="TextBox 23"/>
          <p:cNvSpPr txBox="1"/>
          <p:nvPr/>
        </p:nvSpPr>
        <p:spPr>
          <a:xfrm>
            <a:off x="4098064" y="5625110"/>
            <a:ext cx="2526167" cy="867930"/>
          </a:xfrm>
          <a:prstGeom prst="rect">
            <a:avLst/>
          </a:prstGeom>
          <a:noFill/>
        </p:spPr>
        <p:txBody>
          <a:bodyPr wrap="square" rtlCol="0">
            <a:spAutoFit/>
          </a:bodyPr>
          <a:lstStyle/>
          <a:p>
            <a:pPr>
              <a:lnSpc>
                <a:spcPct val="120000"/>
              </a:lnSpc>
            </a:pPr>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a:t>
            </a:r>
            <a:endPar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TextBox 24"/>
          <p:cNvSpPr txBox="1"/>
          <p:nvPr/>
        </p:nvSpPr>
        <p:spPr>
          <a:xfrm>
            <a:off x="4098064" y="5163722"/>
            <a:ext cx="1620957" cy="387798"/>
          </a:xfrm>
          <a:prstGeom prst="rect">
            <a:avLst/>
          </a:prstGeom>
          <a:noFill/>
        </p:spPr>
        <p:txBody>
          <a:bodyPr wrap="none" rtlCol="0">
            <a:spAutoFit/>
          </a:bodyPr>
          <a:lstStyle/>
          <a:p>
            <a:pPr>
              <a:lnSpc>
                <a:spcPct val="120000"/>
              </a:lnSpc>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
        <p:nvSpPr>
          <p:cNvPr id="89" name="TextBox 23"/>
          <p:cNvSpPr txBox="1"/>
          <p:nvPr/>
        </p:nvSpPr>
        <p:spPr>
          <a:xfrm>
            <a:off x="5705565" y="1509620"/>
            <a:ext cx="2526167" cy="867930"/>
          </a:xfrm>
          <a:prstGeom prst="rect">
            <a:avLst/>
          </a:prstGeom>
          <a:noFill/>
        </p:spPr>
        <p:txBody>
          <a:bodyPr wrap="square" rtlCol="0">
            <a:spAutoFit/>
          </a:bodyPr>
          <a:lstStyle/>
          <a:p>
            <a:pPr>
              <a:lnSpc>
                <a:spcPct val="120000"/>
              </a:lnSpc>
            </a:pPr>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a:t>
            </a:r>
            <a:endPar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TextBox 24"/>
          <p:cNvSpPr txBox="1"/>
          <p:nvPr/>
        </p:nvSpPr>
        <p:spPr>
          <a:xfrm>
            <a:off x="5863037" y="1002940"/>
            <a:ext cx="1620957" cy="387798"/>
          </a:xfrm>
          <a:prstGeom prst="rect">
            <a:avLst/>
          </a:prstGeom>
          <a:noFill/>
        </p:spPr>
        <p:txBody>
          <a:bodyPr wrap="none" rtlCol="0">
            <a:spAutoFit/>
          </a:bodyPr>
          <a:lstStyle/>
          <a:p>
            <a:pPr>
              <a:lnSpc>
                <a:spcPct val="120000"/>
              </a:lnSpc>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
        <p:nvSpPr>
          <p:cNvPr id="91" name="TextBox 23"/>
          <p:cNvSpPr txBox="1"/>
          <p:nvPr/>
        </p:nvSpPr>
        <p:spPr>
          <a:xfrm>
            <a:off x="8467984" y="4734271"/>
            <a:ext cx="2526167" cy="867930"/>
          </a:xfrm>
          <a:prstGeom prst="rect">
            <a:avLst/>
          </a:prstGeom>
          <a:noFill/>
        </p:spPr>
        <p:txBody>
          <a:bodyPr wrap="square" rtlCol="0">
            <a:spAutoFit/>
          </a:bodyPr>
          <a:lstStyle/>
          <a:p>
            <a:pPr>
              <a:lnSpc>
                <a:spcPct val="120000"/>
              </a:lnSpc>
            </a:pPr>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a:t>
            </a:r>
            <a:endPar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TextBox 24"/>
          <p:cNvSpPr txBox="1"/>
          <p:nvPr/>
        </p:nvSpPr>
        <p:spPr>
          <a:xfrm>
            <a:off x="8467984" y="4272885"/>
            <a:ext cx="1620957" cy="387798"/>
          </a:xfrm>
          <a:prstGeom prst="rect">
            <a:avLst/>
          </a:prstGeom>
          <a:noFill/>
        </p:spPr>
        <p:txBody>
          <a:bodyPr wrap="none" rtlCol="0">
            <a:spAutoFit/>
          </a:bodyPr>
          <a:lstStyle/>
          <a:p>
            <a:pPr>
              <a:lnSpc>
                <a:spcPct val="120000"/>
              </a:lnSpc>
            </a:pPr>
            <a:r>
              <a:rPr lang="zh-CN" altLang="en-US" sz="16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6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文本占位符 2"/>
          <p:cNvSpPr>
            <a:spLocks noGrp="1"/>
          </p:cNvSpPr>
          <p:nvPr>
            <p:ph type="body" sz="quarter" idx="10"/>
          </p:nvPr>
        </p:nvSpPr>
        <p:spPr>
          <a:xfrm>
            <a:off x="1173580" y="110629"/>
            <a:ext cx="3366633" cy="614362"/>
          </a:xfrm>
        </p:spPr>
        <p:txBody>
          <a:bodyPr/>
          <a:lstStyle/>
          <a:p>
            <a:r>
              <a:rPr lang="zh-CN" altLang="en-US" dirty="0"/>
              <a:t>点击输入标题内容</a:t>
            </a:r>
          </a:p>
        </p:txBody>
      </p:sp>
    </p:spTree>
  </p:cSld>
  <p:clrMapOvr>
    <a:masterClrMapping/>
  </p:clrMapOvr>
  <p:transition spd="slow" advClick="0" advTm="0">
    <p:comb/>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fill="hold" grpId="0" nodeType="clickEffect" p14:presetBounceEnd="50000">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14:bounceEnd="50000">
                                          <p:cBhvr additive="base">
                                            <p:cTn id="12" dur="10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13" dur="1000" fill="hold"/>
                                            <p:tgtEl>
                                              <p:spTgt spid="20"/>
                                            </p:tgtEl>
                                            <p:attrNameLst>
                                              <p:attrName>ppt_y</p:attrName>
                                            </p:attrNameLst>
                                          </p:cBhvr>
                                          <p:tavLst>
                                            <p:tav tm="0">
                                              <p:val>
                                                <p:strVal val="1+#ppt_h/2"/>
                                              </p:val>
                                            </p:tav>
                                            <p:tav tm="100000">
                                              <p:val>
                                                <p:strVal val="#ppt_y"/>
                                              </p:val>
                                            </p:tav>
                                          </p:tavLst>
                                        </p:anim>
                                      </p:childTnLst>
                                    </p:cTn>
                                  </p:par>
                                  <p:par>
                                    <p:cTn id="14" presetID="2" presetClass="entr" presetSubtype="1" accel="50000" fill="hold" nodeType="withEffect" p14:presetBounceEnd="50000">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14:bounceEnd="50000">
                                          <p:cBhvr additive="base">
                                            <p:cTn id="16"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7" dur="1000" fill="hold"/>
                                            <p:tgtEl>
                                              <p:spTgt spid="6"/>
                                            </p:tgtEl>
                                            <p:attrNameLst>
                                              <p:attrName>ppt_y</p:attrName>
                                            </p:attrNameLst>
                                          </p:cBhvr>
                                          <p:tavLst>
                                            <p:tav tm="0">
                                              <p:val>
                                                <p:strVal val="0-#ppt_h/2"/>
                                              </p:val>
                                            </p:tav>
                                            <p:tav tm="100000">
                                              <p:val>
                                                <p:strVal val="#ppt_y"/>
                                              </p:val>
                                            </p:tav>
                                          </p:tavLst>
                                        </p:anim>
                                      </p:childTnLst>
                                    </p:cTn>
                                  </p:par>
                                  <p:par>
                                    <p:cTn id="18" presetID="50" presetClass="entr" presetSubtype="0" decel="100000" fill="hold" grpId="0" nodeType="withEffect">
                                      <p:stCondLst>
                                        <p:cond delay="1000"/>
                                      </p:stCondLst>
                                      <p:childTnLst>
                                        <p:set>
                                          <p:cBhvr>
                                            <p:cTn id="19" dur="1" fill="hold">
                                              <p:stCondLst>
                                                <p:cond delay="0"/>
                                              </p:stCondLst>
                                            </p:cTn>
                                            <p:tgtEl>
                                              <p:spTgt spid="86"/>
                                            </p:tgtEl>
                                            <p:attrNameLst>
                                              <p:attrName>style.visibility</p:attrName>
                                            </p:attrNameLst>
                                          </p:cBhvr>
                                          <p:to>
                                            <p:strVal val="visible"/>
                                          </p:to>
                                        </p:set>
                                        <p:anim calcmode="lin" valueType="num">
                                          <p:cBhvr>
                                            <p:cTn id="20" dur="1000" fill="hold"/>
                                            <p:tgtEl>
                                              <p:spTgt spid="86"/>
                                            </p:tgtEl>
                                            <p:attrNameLst>
                                              <p:attrName>ppt_w</p:attrName>
                                            </p:attrNameLst>
                                          </p:cBhvr>
                                          <p:tavLst>
                                            <p:tav tm="0">
                                              <p:val>
                                                <p:strVal val="#ppt_w+.3"/>
                                              </p:val>
                                            </p:tav>
                                            <p:tav tm="100000">
                                              <p:val>
                                                <p:strVal val="#ppt_w"/>
                                              </p:val>
                                            </p:tav>
                                          </p:tavLst>
                                        </p:anim>
                                        <p:anim calcmode="lin" valueType="num">
                                          <p:cBhvr>
                                            <p:cTn id="21" dur="1000" fill="hold"/>
                                            <p:tgtEl>
                                              <p:spTgt spid="86"/>
                                            </p:tgtEl>
                                            <p:attrNameLst>
                                              <p:attrName>ppt_h</p:attrName>
                                            </p:attrNameLst>
                                          </p:cBhvr>
                                          <p:tavLst>
                                            <p:tav tm="0">
                                              <p:val>
                                                <p:strVal val="#ppt_h"/>
                                              </p:val>
                                            </p:tav>
                                            <p:tav tm="100000">
                                              <p:val>
                                                <p:strVal val="#ppt_h"/>
                                              </p:val>
                                            </p:tav>
                                          </p:tavLst>
                                        </p:anim>
                                        <p:animEffect transition="in" filter="fade">
                                          <p:cBhvr>
                                            <p:cTn id="22" dur="1000"/>
                                            <p:tgtEl>
                                              <p:spTgt spid="86"/>
                                            </p:tgtEl>
                                          </p:cBhvr>
                                        </p:animEffect>
                                      </p:childTnLst>
                                    </p:cTn>
                                  </p:par>
                                  <p:par>
                                    <p:cTn id="23" presetID="14" presetClass="entr" presetSubtype="10" fill="hold" grpId="0" nodeType="withEffect">
                                      <p:stCondLst>
                                        <p:cond delay="1750"/>
                                      </p:stCondLst>
                                      <p:iterate type="wd">
                                        <p:tmPct val="10000"/>
                                      </p:iterate>
                                      <p:childTnLst>
                                        <p:set>
                                          <p:cBhvr>
                                            <p:cTn id="24" dur="1" fill="hold">
                                              <p:stCondLst>
                                                <p:cond delay="0"/>
                                              </p:stCondLst>
                                            </p:cTn>
                                            <p:tgtEl>
                                              <p:spTgt spid="85"/>
                                            </p:tgtEl>
                                            <p:attrNameLst>
                                              <p:attrName>style.visibility</p:attrName>
                                            </p:attrNameLst>
                                          </p:cBhvr>
                                          <p:to>
                                            <p:strVal val="visible"/>
                                          </p:to>
                                        </p:set>
                                        <p:animEffect transition="in" filter="randombar(horizontal)">
                                          <p:cBhvr>
                                            <p:cTn id="25" dur="500"/>
                                            <p:tgtEl>
                                              <p:spTgt spid="8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 accel="50000" fill="hold" grpId="0" nodeType="clickEffect" p14:presetBounceEnd="50000">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14:bounceEnd="50000">
                                          <p:cBhvr additive="base">
                                            <p:cTn id="30" dur="10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31" dur="1000" fill="hold"/>
                                            <p:tgtEl>
                                              <p:spTgt spid="22"/>
                                            </p:tgtEl>
                                            <p:attrNameLst>
                                              <p:attrName>ppt_y</p:attrName>
                                            </p:attrNameLst>
                                          </p:cBhvr>
                                          <p:tavLst>
                                            <p:tav tm="0">
                                              <p:val>
                                                <p:strVal val="0-#ppt_h/2"/>
                                              </p:val>
                                            </p:tav>
                                            <p:tav tm="100000">
                                              <p:val>
                                                <p:strVal val="#ppt_y"/>
                                              </p:val>
                                            </p:tav>
                                          </p:tavLst>
                                        </p:anim>
                                      </p:childTnLst>
                                    </p:cTn>
                                  </p:par>
                                  <p:par>
                                    <p:cTn id="32" presetID="2" presetClass="entr" presetSubtype="1" accel="50000" fill="hold" nodeType="withEffect" p14:presetBounceEnd="50000">
                                      <p:stCondLst>
                                        <p:cond delay="500"/>
                                      </p:stCondLst>
                                      <p:childTnLst>
                                        <p:set>
                                          <p:cBhvr>
                                            <p:cTn id="33" dur="1" fill="hold">
                                              <p:stCondLst>
                                                <p:cond delay="0"/>
                                              </p:stCondLst>
                                            </p:cTn>
                                            <p:tgtEl>
                                              <p:spTgt spid="5"/>
                                            </p:tgtEl>
                                            <p:attrNameLst>
                                              <p:attrName>style.visibility</p:attrName>
                                            </p:attrNameLst>
                                          </p:cBhvr>
                                          <p:to>
                                            <p:strVal val="visible"/>
                                          </p:to>
                                        </p:set>
                                        <p:anim calcmode="lin" valueType="num" p14:bounceEnd="50000">
                                          <p:cBhvr additive="base">
                                            <p:cTn id="34"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35" dur="1000" fill="hold"/>
                                            <p:tgtEl>
                                              <p:spTgt spid="5"/>
                                            </p:tgtEl>
                                            <p:attrNameLst>
                                              <p:attrName>ppt_y</p:attrName>
                                            </p:attrNameLst>
                                          </p:cBhvr>
                                          <p:tavLst>
                                            <p:tav tm="0">
                                              <p:val>
                                                <p:strVal val="0-#ppt_h/2"/>
                                              </p:val>
                                            </p:tav>
                                            <p:tav tm="100000">
                                              <p:val>
                                                <p:strVal val="#ppt_y"/>
                                              </p:val>
                                            </p:tav>
                                          </p:tavLst>
                                        </p:anim>
                                      </p:childTnLst>
                                    </p:cTn>
                                  </p:par>
                                  <p:par>
                                    <p:cTn id="36" presetID="50" presetClass="entr" presetSubtype="0" decel="100000" fill="hold" grpId="0" nodeType="withEffect">
                                      <p:stCondLst>
                                        <p:cond delay="1000"/>
                                      </p:stCondLst>
                                      <p:childTnLst>
                                        <p:set>
                                          <p:cBhvr>
                                            <p:cTn id="37" dur="1" fill="hold">
                                              <p:stCondLst>
                                                <p:cond delay="0"/>
                                              </p:stCondLst>
                                            </p:cTn>
                                            <p:tgtEl>
                                              <p:spTgt spid="88"/>
                                            </p:tgtEl>
                                            <p:attrNameLst>
                                              <p:attrName>style.visibility</p:attrName>
                                            </p:attrNameLst>
                                          </p:cBhvr>
                                          <p:to>
                                            <p:strVal val="visible"/>
                                          </p:to>
                                        </p:set>
                                        <p:anim calcmode="lin" valueType="num">
                                          <p:cBhvr>
                                            <p:cTn id="38" dur="1000" fill="hold"/>
                                            <p:tgtEl>
                                              <p:spTgt spid="88"/>
                                            </p:tgtEl>
                                            <p:attrNameLst>
                                              <p:attrName>ppt_w</p:attrName>
                                            </p:attrNameLst>
                                          </p:cBhvr>
                                          <p:tavLst>
                                            <p:tav tm="0">
                                              <p:val>
                                                <p:strVal val="#ppt_w+.3"/>
                                              </p:val>
                                            </p:tav>
                                            <p:tav tm="100000">
                                              <p:val>
                                                <p:strVal val="#ppt_w"/>
                                              </p:val>
                                            </p:tav>
                                          </p:tavLst>
                                        </p:anim>
                                        <p:anim calcmode="lin" valueType="num">
                                          <p:cBhvr>
                                            <p:cTn id="39" dur="1000" fill="hold"/>
                                            <p:tgtEl>
                                              <p:spTgt spid="88"/>
                                            </p:tgtEl>
                                            <p:attrNameLst>
                                              <p:attrName>ppt_h</p:attrName>
                                            </p:attrNameLst>
                                          </p:cBhvr>
                                          <p:tavLst>
                                            <p:tav tm="0">
                                              <p:val>
                                                <p:strVal val="#ppt_h"/>
                                              </p:val>
                                            </p:tav>
                                            <p:tav tm="100000">
                                              <p:val>
                                                <p:strVal val="#ppt_h"/>
                                              </p:val>
                                            </p:tav>
                                          </p:tavLst>
                                        </p:anim>
                                        <p:animEffect transition="in" filter="fade">
                                          <p:cBhvr>
                                            <p:cTn id="40" dur="1000"/>
                                            <p:tgtEl>
                                              <p:spTgt spid="88"/>
                                            </p:tgtEl>
                                          </p:cBhvr>
                                        </p:animEffect>
                                      </p:childTnLst>
                                    </p:cTn>
                                  </p:par>
                                  <p:par>
                                    <p:cTn id="41" presetID="14" presetClass="entr" presetSubtype="10" fill="hold" grpId="0" nodeType="withEffect">
                                      <p:stCondLst>
                                        <p:cond delay="1750"/>
                                      </p:stCondLst>
                                      <p:iterate type="wd">
                                        <p:tmPct val="10000"/>
                                      </p:iterate>
                                      <p:childTnLst>
                                        <p:set>
                                          <p:cBhvr>
                                            <p:cTn id="42" dur="1" fill="hold">
                                              <p:stCondLst>
                                                <p:cond delay="0"/>
                                              </p:stCondLst>
                                            </p:cTn>
                                            <p:tgtEl>
                                              <p:spTgt spid="87"/>
                                            </p:tgtEl>
                                            <p:attrNameLst>
                                              <p:attrName>style.visibility</p:attrName>
                                            </p:attrNameLst>
                                          </p:cBhvr>
                                          <p:to>
                                            <p:strVal val="visible"/>
                                          </p:to>
                                        </p:set>
                                        <p:animEffect transition="in" filter="randombar(horizontal)">
                                          <p:cBhvr>
                                            <p:cTn id="43" dur="500"/>
                                            <p:tgtEl>
                                              <p:spTgt spid="8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accel="50000" fill="hold" grpId="0" nodeType="clickEffect" p14:presetBounceEnd="50000">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14:bounceEnd="50000">
                                          <p:cBhvr additive="base">
                                            <p:cTn id="48" dur="10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49" dur="1000" fill="hold"/>
                                            <p:tgtEl>
                                              <p:spTgt spid="24"/>
                                            </p:tgtEl>
                                            <p:attrNameLst>
                                              <p:attrName>ppt_y</p:attrName>
                                            </p:attrNameLst>
                                          </p:cBhvr>
                                          <p:tavLst>
                                            <p:tav tm="0">
                                              <p:val>
                                                <p:strVal val="1+#ppt_h/2"/>
                                              </p:val>
                                            </p:tav>
                                            <p:tav tm="100000">
                                              <p:val>
                                                <p:strVal val="#ppt_y"/>
                                              </p:val>
                                            </p:tav>
                                          </p:tavLst>
                                        </p:anim>
                                      </p:childTnLst>
                                    </p:cTn>
                                  </p:par>
                                  <p:par>
                                    <p:cTn id="50" presetID="2" presetClass="entr" presetSubtype="1" accel="50000" fill="hold" nodeType="withEffect" p14:presetBounceEnd="50000">
                                      <p:stCondLst>
                                        <p:cond delay="500"/>
                                      </p:stCondLst>
                                      <p:childTnLst>
                                        <p:set>
                                          <p:cBhvr>
                                            <p:cTn id="51" dur="1" fill="hold">
                                              <p:stCondLst>
                                                <p:cond delay="0"/>
                                              </p:stCondLst>
                                            </p:cTn>
                                            <p:tgtEl>
                                              <p:spTgt spid="4"/>
                                            </p:tgtEl>
                                            <p:attrNameLst>
                                              <p:attrName>style.visibility</p:attrName>
                                            </p:attrNameLst>
                                          </p:cBhvr>
                                          <p:to>
                                            <p:strVal val="visible"/>
                                          </p:to>
                                        </p:set>
                                        <p:anim calcmode="lin" valueType="num" p14:bounceEnd="50000">
                                          <p:cBhvr additive="base">
                                            <p:cTn id="52"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53" dur="1000" fill="hold"/>
                                            <p:tgtEl>
                                              <p:spTgt spid="4"/>
                                            </p:tgtEl>
                                            <p:attrNameLst>
                                              <p:attrName>ppt_y</p:attrName>
                                            </p:attrNameLst>
                                          </p:cBhvr>
                                          <p:tavLst>
                                            <p:tav tm="0">
                                              <p:val>
                                                <p:strVal val="0-#ppt_h/2"/>
                                              </p:val>
                                            </p:tav>
                                            <p:tav tm="100000">
                                              <p:val>
                                                <p:strVal val="#ppt_y"/>
                                              </p:val>
                                            </p:tav>
                                          </p:tavLst>
                                        </p:anim>
                                      </p:childTnLst>
                                    </p:cTn>
                                  </p:par>
                                  <p:par>
                                    <p:cTn id="54" presetID="50" presetClass="entr" presetSubtype="0" decel="100000" fill="hold" grpId="0" nodeType="withEffect">
                                      <p:stCondLst>
                                        <p:cond delay="1000"/>
                                      </p:stCondLst>
                                      <p:childTnLst>
                                        <p:set>
                                          <p:cBhvr>
                                            <p:cTn id="55" dur="1" fill="hold">
                                              <p:stCondLst>
                                                <p:cond delay="0"/>
                                              </p:stCondLst>
                                            </p:cTn>
                                            <p:tgtEl>
                                              <p:spTgt spid="90"/>
                                            </p:tgtEl>
                                            <p:attrNameLst>
                                              <p:attrName>style.visibility</p:attrName>
                                            </p:attrNameLst>
                                          </p:cBhvr>
                                          <p:to>
                                            <p:strVal val="visible"/>
                                          </p:to>
                                        </p:set>
                                        <p:anim calcmode="lin" valueType="num">
                                          <p:cBhvr>
                                            <p:cTn id="56" dur="1000" fill="hold"/>
                                            <p:tgtEl>
                                              <p:spTgt spid="90"/>
                                            </p:tgtEl>
                                            <p:attrNameLst>
                                              <p:attrName>ppt_w</p:attrName>
                                            </p:attrNameLst>
                                          </p:cBhvr>
                                          <p:tavLst>
                                            <p:tav tm="0">
                                              <p:val>
                                                <p:strVal val="#ppt_w+.3"/>
                                              </p:val>
                                            </p:tav>
                                            <p:tav tm="100000">
                                              <p:val>
                                                <p:strVal val="#ppt_w"/>
                                              </p:val>
                                            </p:tav>
                                          </p:tavLst>
                                        </p:anim>
                                        <p:anim calcmode="lin" valueType="num">
                                          <p:cBhvr>
                                            <p:cTn id="57" dur="1000" fill="hold"/>
                                            <p:tgtEl>
                                              <p:spTgt spid="90"/>
                                            </p:tgtEl>
                                            <p:attrNameLst>
                                              <p:attrName>ppt_h</p:attrName>
                                            </p:attrNameLst>
                                          </p:cBhvr>
                                          <p:tavLst>
                                            <p:tav tm="0">
                                              <p:val>
                                                <p:strVal val="#ppt_h"/>
                                              </p:val>
                                            </p:tav>
                                            <p:tav tm="100000">
                                              <p:val>
                                                <p:strVal val="#ppt_h"/>
                                              </p:val>
                                            </p:tav>
                                          </p:tavLst>
                                        </p:anim>
                                        <p:animEffect transition="in" filter="fade">
                                          <p:cBhvr>
                                            <p:cTn id="58" dur="1000"/>
                                            <p:tgtEl>
                                              <p:spTgt spid="90"/>
                                            </p:tgtEl>
                                          </p:cBhvr>
                                        </p:animEffect>
                                      </p:childTnLst>
                                    </p:cTn>
                                  </p:par>
                                  <p:par>
                                    <p:cTn id="59" presetID="14" presetClass="entr" presetSubtype="10" fill="hold" grpId="0" nodeType="withEffect">
                                      <p:stCondLst>
                                        <p:cond delay="1750"/>
                                      </p:stCondLst>
                                      <p:iterate type="wd">
                                        <p:tmPct val="10000"/>
                                      </p:iterate>
                                      <p:childTnLst>
                                        <p:set>
                                          <p:cBhvr>
                                            <p:cTn id="60" dur="1" fill="hold">
                                              <p:stCondLst>
                                                <p:cond delay="0"/>
                                              </p:stCondLst>
                                            </p:cTn>
                                            <p:tgtEl>
                                              <p:spTgt spid="89"/>
                                            </p:tgtEl>
                                            <p:attrNameLst>
                                              <p:attrName>style.visibility</p:attrName>
                                            </p:attrNameLst>
                                          </p:cBhvr>
                                          <p:to>
                                            <p:strVal val="visible"/>
                                          </p:to>
                                        </p:set>
                                        <p:animEffect transition="in" filter="randombar(horizontal)">
                                          <p:cBhvr>
                                            <p:cTn id="61" dur="500"/>
                                            <p:tgtEl>
                                              <p:spTgt spid="89"/>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1" accel="50000" fill="hold" grpId="0" nodeType="clickEffect" p14:presetBounceEnd="50000">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14:bounceEnd="50000">
                                          <p:cBhvr additive="base">
                                            <p:cTn id="66" dur="10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67" dur="1000" fill="hold"/>
                                            <p:tgtEl>
                                              <p:spTgt spid="26"/>
                                            </p:tgtEl>
                                            <p:attrNameLst>
                                              <p:attrName>ppt_y</p:attrName>
                                            </p:attrNameLst>
                                          </p:cBhvr>
                                          <p:tavLst>
                                            <p:tav tm="0">
                                              <p:val>
                                                <p:strVal val="0-#ppt_h/2"/>
                                              </p:val>
                                            </p:tav>
                                            <p:tav tm="100000">
                                              <p:val>
                                                <p:strVal val="#ppt_y"/>
                                              </p:val>
                                            </p:tav>
                                          </p:tavLst>
                                        </p:anim>
                                      </p:childTnLst>
                                    </p:cTn>
                                  </p:par>
                                  <p:par>
                                    <p:cTn id="68" presetID="2" presetClass="entr" presetSubtype="1" accel="50000" fill="hold" nodeType="withEffect" p14:presetBounceEnd="50000">
                                      <p:stCondLst>
                                        <p:cond delay="500"/>
                                      </p:stCondLst>
                                      <p:childTnLst>
                                        <p:set>
                                          <p:cBhvr>
                                            <p:cTn id="69" dur="1" fill="hold">
                                              <p:stCondLst>
                                                <p:cond delay="0"/>
                                              </p:stCondLst>
                                            </p:cTn>
                                            <p:tgtEl>
                                              <p:spTgt spid="2"/>
                                            </p:tgtEl>
                                            <p:attrNameLst>
                                              <p:attrName>style.visibility</p:attrName>
                                            </p:attrNameLst>
                                          </p:cBhvr>
                                          <p:to>
                                            <p:strVal val="visible"/>
                                          </p:to>
                                        </p:set>
                                        <p:anim calcmode="lin" valueType="num" p14:bounceEnd="50000">
                                          <p:cBhvr additive="base">
                                            <p:cTn id="70"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71" dur="1000" fill="hold"/>
                                            <p:tgtEl>
                                              <p:spTgt spid="2"/>
                                            </p:tgtEl>
                                            <p:attrNameLst>
                                              <p:attrName>ppt_y</p:attrName>
                                            </p:attrNameLst>
                                          </p:cBhvr>
                                          <p:tavLst>
                                            <p:tav tm="0">
                                              <p:val>
                                                <p:strVal val="0-#ppt_h/2"/>
                                              </p:val>
                                            </p:tav>
                                            <p:tav tm="100000">
                                              <p:val>
                                                <p:strVal val="#ppt_y"/>
                                              </p:val>
                                            </p:tav>
                                          </p:tavLst>
                                        </p:anim>
                                      </p:childTnLst>
                                    </p:cTn>
                                  </p:par>
                                  <p:par>
                                    <p:cTn id="72" presetID="50" presetClass="entr" presetSubtype="0" decel="100000" fill="hold" grpId="0" nodeType="withEffect">
                                      <p:stCondLst>
                                        <p:cond delay="1000"/>
                                      </p:stCondLst>
                                      <p:childTnLst>
                                        <p:set>
                                          <p:cBhvr>
                                            <p:cTn id="73" dur="1" fill="hold">
                                              <p:stCondLst>
                                                <p:cond delay="0"/>
                                              </p:stCondLst>
                                            </p:cTn>
                                            <p:tgtEl>
                                              <p:spTgt spid="92"/>
                                            </p:tgtEl>
                                            <p:attrNameLst>
                                              <p:attrName>style.visibility</p:attrName>
                                            </p:attrNameLst>
                                          </p:cBhvr>
                                          <p:to>
                                            <p:strVal val="visible"/>
                                          </p:to>
                                        </p:set>
                                        <p:anim calcmode="lin" valueType="num">
                                          <p:cBhvr>
                                            <p:cTn id="74" dur="1000" fill="hold"/>
                                            <p:tgtEl>
                                              <p:spTgt spid="92"/>
                                            </p:tgtEl>
                                            <p:attrNameLst>
                                              <p:attrName>ppt_w</p:attrName>
                                            </p:attrNameLst>
                                          </p:cBhvr>
                                          <p:tavLst>
                                            <p:tav tm="0">
                                              <p:val>
                                                <p:strVal val="#ppt_w+.3"/>
                                              </p:val>
                                            </p:tav>
                                            <p:tav tm="100000">
                                              <p:val>
                                                <p:strVal val="#ppt_w"/>
                                              </p:val>
                                            </p:tav>
                                          </p:tavLst>
                                        </p:anim>
                                        <p:anim calcmode="lin" valueType="num">
                                          <p:cBhvr>
                                            <p:cTn id="75" dur="1000" fill="hold"/>
                                            <p:tgtEl>
                                              <p:spTgt spid="92"/>
                                            </p:tgtEl>
                                            <p:attrNameLst>
                                              <p:attrName>ppt_h</p:attrName>
                                            </p:attrNameLst>
                                          </p:cBhvr>
                                          <p:tavLst>
                                            <p:tav tm="0">
                                              <p:val>
                                                <p:strVal val="#ppt_h"/>
                                              </p:val>
                                            </p:tav>
                                            <p:tav tm="100000">
                                              <p:val>
                                                <p:strVal val="#ppt_h"/>
                                              </p:val>
                                            </p:tav>
                                          </p:tavLst>
                                        </p:anim>
                                        <p:animEffect transition="in" filter="fade">
                                          <p:cBhvr>
                                            <p:cTn id="76" dur="1000"/>
                                            <p:tgtEl>
                                              <p:spTgt spid="92"/>
                                            </p:tgtEl>
                                          </p:cBhvr>
                                        </p:animEffect>
                                      </p:childTnLst>
                                    </p:cTn>
                                  </p:par>
                                  <p:par>
                                    <p:cTn id="77" presetID="14" presetClass="entr" presetSubtype="10" fill="hold" grpId="0" nodeType="withEffect">
                                      <p:stCondLst>
                                        <p:cond delay="1750"/>
                                      </p:stCondLst>
                                      <p:iterate type="wd">
                                        <p:tmPct val="10000"/>
                                      </p:iterate>
                                      <p:childTnLst>
                                        <p:set>
                                          <p:cBhvr>
                                            <p:cTn id="78" dur="1" fill="hold">
                                              <p:stCondLst>
                                                <p:cond delay="0"/>
                                              </p:stCondLst>
                                            </p:cTn>
                                            <p:tgtEl>
                                              <p:spTgt spid="91"/>
                                            </p:tgtEl>
                                            <p:attrNameLst>
                                              <p:attrName>style.visibility</p:attrName>
                                            </p:attrNameLst>
                                          </p:cBhvr>
                                          <p:to>
                                            <p:strVal val="visible"/>
                                          </p:to>
                                        </p:set>
                                        <p:animEffect transition="in" filter="randombar(horizontal)">
                                          <p:cBhvr>
                                            <p:cTn id="79"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26" grpId="0" animBg="1"/>
          <p:bldP spid="28" grpId="0" animBg="1"/>
          <p:bldP spid="85" grpId="0"/>
          <p:bldP spid="86" grpId="0"/>
          <p:bldP spid="87" grpId="0"/>
          <p:bldP spid="88" grpId="0"/>
          <p:bldP spid="89" grpId="0"/>
          <p:bldP spid="90" grpId="0"/>
          <p:bldP spid="91" grpId="0"/>
          <p:bldP spid="92"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1000" fill="hold"/>
                                            <p:tgtEl>
                                              <p:spTgt spid="20"/>
                                            </p:tgtEl>
                                            <p:attrNameLst>
                                              <p:attrName>ppt_x</p:attrName>
                                            </p:attrNameLst>
                                          </p:cBhvr>
                                          <p:tavLst>
                                            <p:tav tm="0">
                                              <p:val>
                                                <p:strVal val="#ppt_x"/>
                                              </p:val>
                                            </p:tav>
                                            <p:tav tm="100000">
                                              <p:val>
                                                <p:strVal val="#ppt_x"/>
                                              </p:val>
                                            </p:tav>
                                          </p:tavLst>
                                        </p:anim>
                                        <p:anim calcmode="lin" valueType="num">
                                          <p:cBhvr additive="base">
                                            <p:cTn id="13" dur="1000" fill="hold"/>
                                            <p:tgtEl>
                                              <p:spTgt spid="20"/>
                                            </p:tgtEl>
                                            <p:attrNameLst>
                                              <p:attrName>ppt_y</p:attrName>
                                            </p:attrNameLst>
                                          </p:cBhvr>
                                          <p:tavLst>
                                            <p:tav tm="0">
                                              <p:val>
                                                <p:strVal val="1+#ppt_h/2"/>
                                              </p:val>
                                            </p:tav>
                                            <p:tav tm="100000">
                                              <p:val>
                                                <p:strVal val="#ppt_y"/>
                                              </p:val>
                                            </p:tav>
                                          </p:tavLst>
                                        </p:anim>
                                      </p:childTnLst>
                                    </p:cTn>
                                  </p:par>
                                  <p:par>
                                    <p:cTn id="14" presetID="2" presetClass="entr" presetSubtype="1" accel="50000" fill="hold" nodeType="with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0-#ppt_h/2"/>
                                              </p:val>
                                            </p:tav>
                                            <p:tav tm="100000">
                                              <p:val>
                                                <p:strVal val="#ppt_y"/>
                                              </p:val>
                                            </p:tav>
                                          </p:tavLst>
                                        </p:anim>
                                      </p:childTnLst>
                                    </p:cTn>
                                  </p:par>
                                  <p:par>
                                    <p:cTn id="18" presetID="50" presetClass="entr" presetSubtype="0" decel="100000" fill="hold" grpId="0" nodeType="withEffect">
                                      <p:stCondLst>
                                        <p:cond delay="1000"/>
                                      </p:stCondLst>
                                      <p:childTnLst>
                                        <p:set>
                                          <p:cBhvr>
                                            <p:cTn id="19" dur="1" fill="hold">
                                              <p:stCondLst>
                                                <p:cond delay="0"/>
                                              </p:stCondLst>
                                            </p:cTn>
                                            <p:tgtEl>
                                              <p:spTgt spid="86"/>
                                            </p:tgtEl>
                                            <p:attrNameLst>
                                              <p:attrName>style.visibility</p:attrName>
                                            </p:attrNameLst>
                                          </p:cBhvr>
                                          <p:to>
                                            <p:strVal val="visible"/>
                                          </p:to>
                                        </p:set>
                                        <p:anim calcmode="lin" valueType="num">
                                          <p:cBhvr>
                                            <p:cTn id="20" dur="1000" fill="hold"/>
                                            <p:tgtEl>
                                              <p:spTgt spid="86"/>
                                            </p:tgtEl>
                                            <p:attrNameLst>
                                              <p:attrName>ppt_w</p:attrName>
                                            </p:attrNameLst>
                                          </p:cBhvr>
                                          <p:tavLst>
                                            <p:tav tm="0">
                                              <p:val>
                                                <p:strVal val="#ppt_w+.3"/>
                                              </p:val>
                                            </p:tav>
                                            <p:tav tm="100000">
                                              <p:val>
                                                <p:strVal val="#ppt_w"/>
                                              </p:val>
                                            </p:tav>
                                          </p:tavLst>
                                        </p:anim>
                                        <p:anim calcmode="lin" valueType="num">
                                          <p:cBhvr>
                                            <p:cTn id="21" dur="1000" fill="hold"/>
                                            <p:tgtEl>
                                              <p:spTgt spid="86"/>
                                            </p:tgtEl>
                                            <p:attrNameLst>
                                              <p:attrName>ppt_h</p:attrName>
                                            </p:attrNameLst>
                                          </p:cBhvr>
                                          <p:tavLst>
                                            <p:tav tm="0">
                                              <p:val>
                                                <p:strVal val="#ppt_h"/>
                                              </p:val>
                                            </p:tav>
                                            <p:tav tm="100000">
                                              <p:val>
                                                <p:strVal val="#ppt_h"/>
                                              </p:val>
                                            </p:tav>
                                          </p:tavLst>
                                        </p:anim>
                                        <p:animEffect transition="in" filter="fade">
                                          <p:cBhvr>
                                            <p:cTn id="22" dur="1000"/>
                                            <p:tgtEl>
                                              <p:spTgt spid="86"/>
                                            </p:tgtEl>
                                          </p:cBhvr>
                                        </p:animEffect>
                                      </p:childTnLst>
                                    </p:cTn>
                                  </p:par>
                                  <p:par>
                                    <p:cTn id="23" presetID="14" presetClass="entr" presetSubtype="10" fill="hold" grpId="0" nodeType="withEffect">
                                      <p:stCondLst>
                                        <p:cond delay="1750"/>
                                      </p:stCondLst>
                                      <p:iterate type="wd">
                                        <p:tmPct val="10000"/>
                                      </p:iterate>
                                      <p:childTnLst>
                                        <p:set>
                                          <p:cBhvr>
                                            <p:cTn id="24" dur="1" fill="hold">
                                              <p:stCondLst>
                                                <p:cond delay="0"/>
                                              </p:stCondLst>
                                            </p:cTn>
                                            <p:tgtEl>
                                              <p:spTgt spid="85"/>
                                            </p:tgtEl>
                                            <p:attrNameLst>
                                              <p:attrName>style.visibility</p:attrName>
                                            </p:attrNameLst>
                                          </p:cBhvr>
                                          <p:to>
                                            <p:strVal val="visible"/>
                                          </p:to>
                                        </p:set>
                                        <p:animEffect transition="in" filter="randombar(horizontal)">
                                          <p:cBhvr>
                                            <p:cTn id="25" dur="500"/>
                                            <p:tgtEl>
                                              <p:spTgt spid="8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 accel="5000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1000" fill="hold"/>
                                            <p:tgtEl>
                                              <p:spTgt spid="22"/>
                                            </p:tgtEl>
                                            <p:attrNameLst>
                                              <p:attrName>ppt_x</p:attrName>
                                            </p:attrNameLst>
                                          </p:cBhvr>
                                          <p:tavLst>
                                            <p:tav tm="0">
                                              <p:val>
                                                <p:strVal val="#ppt_x"/>
                                              </p:val>
                                            </p:tav>
                                            <p:tav tm="100000">
                                              <p:val>
                                                <p:strVal val="#ppt_x"/>
                                              </p:val>
                                            </p:tav>
                                          </p:tavLst>
                                        </p:anim>
                                        <p:anim calcmode="lin" valueType="num">
                                          <p:cBhvr additive="base">
                                            <p:cTn id="31" dur="1000" fill="hold"/>
                                            <p:tgtEl>
                                              <p:spTgt spid="22"/>
                                            </p:tgtEl>
                                            <p:attrNameLst>
                                              <p:attrName>ppt_y</p:attrName>
                                            </p:attrNameLst>
                                          </p:cBhvr>
                                          <p:tavLst>
                                            <p:tav tm="0">
                                              <p:val>
                                                <p:strVal val="0-#ppt_h/2"/>
                                              </p:val>
                                            </p:tav>
                                            <p:tav tm="100000">
                                              <p:val>
                                                <p:strVal val="#ppt_y"/>
                                              </p:val>
                                            </p:tav>
                                          </p:tavLst>
                                        </p:anim>
                                      </p:childTnLst>
                                    </p:cTn>
                                  </p:par>
                                  <p:par>
                                    <p:cTn id="32" presetID="2" presetClass="entr" presetSubtype="1" accel="50000" fill="hold" nodeType="withEffect">
                                      <p:stCondLst>
                                        <p:cond delay="50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1000" fill="hold"/>
                                            <p:tgtEl>
                                              <p:spTgt spid="5"/>
                                            </p:tgtEl>
                                            <p:attrNameLst>
                                              <p:attrName>ppt_x</p:attrName>
                                            </p:attrNameLst>
                                          </p:cBhvr>
                                          <p:tavLst>
                                            <p:tav tm="0">
                                              <p:val>
                                                <p:strVal val="#ppt_x"/>
                                              </p:val>
                                            </p:tav>
                                            <p:tav tm="100000">
                                              <p:val>
                                                <p:strVal val="#ppt_x"/>
                                              </p:val>
                                            </p:tav>
                                          </p:tavLst>
                                        </p:anim>
                                        <p:anim calcmode="lin" valueType="num">
                                          <p:cBhvr additive="base">
                                            <p:cTn id="35" dur="1000" fill="hold"/>
                                            <p:tgtEl>
                                              <p:spTgt spid="5"/>
                                            </p:tgtEl>
                                            <p:attrNameLst>
                                              <p:attrName>ppt_y</p:attrName>
                                            </p:attrNameLst>
                                          </p:cBhvr>
                                          <p:tavLst>
                                            <p:tav tm="0">
                                              <p:val>
                                                <p:strVal val="0-#ppt_h/2"/>
                                              </p:val>
                                            </p:tav>
                                            <p:tav tm="100000">
                                              <p:val>
                                                <p:strVal val="#ppt_y"/>
                                              </p:val>
                                            </p:tav>
                                          </p:tavLst>
                                        </p:anim>
                                      </p:childTnLst>
                                    </p:cTn>
                                  </p:par>
                                  <p:par>
                                    <p:cTn id="36" presetID="50" presetClass="entr" presetSubtype="0" decel="100000" fill="hold" grpId="0" nodeType="withEffect">
                                      <p:stCondLst>
                                        <p:cond delay="1000"/>
                                      </p:stCondLst>
                                      <p:childTnLst>
                                        <p:set>
                                          <p:cBhvr>
                                            <p:cTn id="37" dur="1" fill="hold">
                                              <p:stCondLst>
                                                <p:cond delay="0"/>
                                              </p:stCondLst>
                                            </p:cTn>
                                            <p:tgtEl>
                                              <p:spTgt spid="88"/>
                                            </p:tgtEl>
                                            <p:attrNameLst>
                                              <p:attrName>style.visibility</p:attrName>
                                            </p:attrNameLst>
                                          </p:cBhvr>
                                          <p:to>
                                            <p:strVal val="visible"/>
                                          </p:to>
                                        </p:set>
                                        <p:anim calcmode="lin" valueType="num">
                                          <p:cBhvr>
                                            <p:cTn id="38" dur="1000" fill="hold"/>
                                            <p:tgtEl>
                                              <p:spTgt spid="88"/>
                                            </p:tgtEl>
                                            <p:attrNameLst>
                                              <p:attrName>ppt_w</p:attrName>
                                            </p:attrNameLst>
                                          </p:cBhvr>
                                          <p:tavLst>
                                            <p:tav tm="0">
                                              <p:val>
                                                <p:strVal val="#ppt_w+.3"/>
                                              </p:val>
                                            </p:tav>
                                            <p:tav tm="100000">
                                              <p:val>
                                                <p:strVal val="#ppt_w"/>
                                              </p:val>
                                            </p:tav>
                                          </p:tavLst>
                                        </p:anim>
                                        <p:anim calcmode="lin" valueType="num">
                                          <p:cBhvr>
                                            <p:cTn id="39" dur="1000" fill="hold"/>
                                            <p:tgtEl>
                                              <p:spTgt spid="88"/>
                                            </p:tgtEl>
                                            <p:attrNameLst>
                                              <p:attrName>ppt_h</p:attrName>
                                            </p:attrNameLst>
                                          </p:cBhvr>
                                          <p:tavLst>
                                            <p:tav tm="0">
                                              <p:val>
                                                <p:strVal val="#ppt_h"/>
                                              </p:val>
                                            </p:tav>
                                            <p:tav tm="100000">
                                              <p:val>
                                                <p:strVal val="#ppt_h"/>
                                              </p:val>
                                            </p:tav>
                                          </p:tavLst>
                                        </p:anim>
                                        <p:animEffect transition="in" filter="fade">
                                          <p:cBhvr>
                                            <p:cTn id="40" dur="1000"/>
                                            <p:tgtEl>
                                              <p:spTgt spid="88"/>
                                            </p:tgtEl>
                                          </p:cBhvr>
                                        </p:animEffect>
                                      </p:childTnLst>
                                    </p:cTn>
                                  </p:par>
                                  <p:par>
                                    <p:cTn id="41" presetID="14" presetClass="entr" presetSubtype="10" fill="hold" grpId="0" nodeType="withEffect">
                                      <p:stCondLst>
                                        <p:cond delay="1750"/>
                                      </p:stCondLst>
                                      <p:iterate type="wd">
                                        <p:tmPct val="10000"/>
                                      </p:iterate>
                                      <p:childTnLst>
                                        <p:set>
                                          <p:cBhvr>
                                            <p:cTn id="42" dur="1" fill="hold">
                                              <p:stCondLst>
                                                <p:cond delay="0"/>
                                              </p:stCondLst>
                                            </p:cTn>
                                            <p:tgtEl>
                                              <p:spTgt spid="87"/>
                                            </p:tgtEl>
                                            <p:attrNameLst>
                                              <p:attrName>style.visibility</p:attrName>
                                            </p:attrNameLst>
                                          </p:cBhvr>
                                          <p:to>
                                            <p:strVal val="visible"/>
                                          </p:to>
                                        </p:set>
                                        <p:animEffect transition="in" filter="randombar(horizontal)">
                                          <p:cBhvr>
                                            <p:cTn id="43" dur="500"/>
                                            <p:tgtEl>
                                              <p:spTgt spid="8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accel="5000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1000" fill="hold"/>
                                            <p:tgtEl>
                                              <p:spTgt spid="24"/>
                                            </p:tgtEl>
                                            <p:attrNameLst>
                                              <p:attrName>ppt_x</p:attrName>
                                            </p:attrNameLst>
                                          </p:cBhvr>
                                          <p:tavLst>
                                            <p:tav tm="0">
                                              <p:val>
                                                <p:strVal val="#ppt_x"/>
                                              </p:val>
                                            </p:tav>
                                            <p:tav tm="100000">
                                              <p:val>
                                                <p:strVal val="#ppt_x"/>
                                              </p:val>
                                            </p:tav>
                                          </p:tavLst>
                                        </p:anim>
                                        <p:anim calcmode="lin" valueType="num">
                                          <p:cBhvr additive="base">
                                            <p:cTn id="49" dur="1000" fill="hold"/>
                                            <p:tgtEl>
                                              <p:spTgt spid="24"/>
                                            </p:tgtEl>
                                            <p:attrNameLst>
                                              <p:attrName>ppt_y</p:attrName>
                                            </p:attrNameLst>
                                          </p:cBhvr>
                                          <p:tavLst>
                                            <p:tav tm="0">
                                              <p:val>
                                                <p:strVal val="1+#ppt_h/2"/>
                                              </p:val>
                                            </p:tav>
                                            <p:tav tm="100000">
                                              <p:val>
                                                <p:strVal val="#ppt_y"/>
                                              </p:val>
                                            </p:tav>
                                          </p:tavLst>
                                        </p:anim>
                                      </p:childTnLst>
                                    </p:cTn>
                                  </p:par>
                                  <p:par>
                                    <p:cTn id="50" presetID="2" presetClass="entr" presetSubtype="1" accel="50000" fill="hold" nodeType="withEffect">
                                      <p:stCondLst>
                                        <p:cond delay="50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1000" fill="hold"/>
                                            <p:tgtEl>
                                              <p:spTgt spid="4"/>
                                            </p:tgtEl>
                                            <p:attrNameLst>
                                              <p:attrName>ppt_x</p:attrName>
                                            </p:attrNameLst>
                                          </p:cBhvr>
                                          <p:tavLst>
                                            <p:tav tm="0">
                                              <p:val>
                                                <p:strVal val="#ppt_x"/>
                                              </p:val>
                                            </p:tav>
                                            <p:tav tm="100000">
                                              <p:val>
                                                <p:strVal val="#ppt_x"/>
                                              </p:val>
                                            </p:tav>
                                          </p:tavLst>
                                        </p:anim>
                                        <p:anim calcmode="lin" valueType="num">
                                          <p:cBhvr additive="base">
                                            <p:cTn id="53" dur="1000" fill="hold"/>
                                            <p:tgtEl>
                                              <p:spTgt spid="4"/>
                                            </p:tgtEl>
                                            <p:attrNameLst>
                                              <p:attrName>ppt_y</p:attrName>
                                            </p:attrNameLst>
                                          </p:cBhvr>
                                          <p:tavLst>
                                            <p:tav tm="0">
                                              <p:val>
                                                <p:strVal val="0-#ppt_h/2"/>
                                              </p:val>
                                            </p:tav>
                                            <p:tav tm="100000">
                                              <p:val>
                                                <p:strVal val="#ppt_y"/>
                                              </p:val>
                                            </p:tav>
                                          </p:tavLst>
                                        </p:anim>
                                      </p:childTnLst>
                                    </p:cTn>
                                  </p:par>
                                  <p:par>
                                    <p:cTn id="54" presetID="50" presetClass="entr" presetSubtype="0" decel="100000" fill="hold" grpId="0" nodeType="withEffect">
                                      <p:stCondLst>
                                        <p:cond delay="1000"/>
                                      </p:stCondLst>
                                      <p:childTnLst>
                                        <p:set>
                                          <p:cBhvr>
                                            <p:cTn id="55" dur="1" fill="hold">
                                              <p:stCondLst>
                                                <p:cond delay="0"/>
                                              </p:stCondLst>
                                            </p:cTn>
                                            <p:tgtEl>
                                              <p:spTgt spid="90"/>
                                            </p:tgtEl>
                                            <p:attrNameLst>
                                              <p:attrName>style.visibility</p:attrName>
                                            </p:attrNameLst>
                                          </p:cBhvr>
                                          <p:to>
                                            <p:strVal val="visible"/>
                                          </p:to>
                                        </p:set>
                                        <p:anim calcmode="lin" valueType="num">
                                          <p:cBhvr>
                                            <p:cTn id="56" dur="1000" fill="hold"/>
                                            <p:tgtEl>
                                              <p:spTgt spid="90"/>
                                            </p:tgtEl>
                                            <p:attrNameLst>
                                              <p:attrName>ppt_w</p:attrName>
                                            </p:attrNameLst>
                                          </p:cBhvr>
                                          <p:tavLst>
                                            <p:tav tm="0">
                                              <p:val>
                                                <p:strVal val="#ppt_w+.3"/>
                                              </p:val>
                                            </p:tav>
                                            <p:tav tm="100000">
                                              <p:val>
                                                <p:strVal val="#ppt_w"/>
                                              </p:val>
                                            </p:tav>
                                          </p:tavLst>
                                        </p:anim>
                                        <p:anim calcmode="lin" valueType="num">
                                          <p:cBhvr>
                                            <p:cTn id="57" dur="1000" fill="hold"/>
                                            <p:tgtEl>
                                              <p:spTgt spid="90"/>
                                            </p:tgtEl>
                                            <p:attrNameLst>
                                              <p:attrName>ppt_h</p:attrName>
                                            </p:attrNameLst>
                                          </p:cBhvr>
                                          <p:tavLst>
                                            <p:tav tm="0">
                                              <p:val>
                                                <p:strVal val="#ppt_h"/>
                                              </p:val>
                                            </p:tav>
                                            <p:tav tm="100000">
                                              <p:val>
                                                <p:strVal val="#ppt_h"/>
                                              </p:val>
                                            </p:tav>
                                          </p:tavLst>
                                        </p:anim>
                                        <p:animEffect transition="in" filter="fade">
                                          <p:cBhvr>
                                            <p:cTn id="58" dur="1000"/>
                                            <p:tgtEl>
                                              <p:spTgt spid="90"/>
                                            </p:tgtEl>
                                          </p:cBhvr>
                                        </p:animEffect>
                                      </p:childTnLst>
                                    </p:cTn>
                                  </p:par>
                                  <p:par>
                                    <p:cTn id="59" presetID="14" presetClass="entr" presetSubtype="10" fill="hold" grpId="0" nodeType="withEffect">
                                      <p:stCondLst>
                                        <p:cond delay="1750"/>
                                      </p:stCondLst>
                                      <p:iterate type="wd">
                                        <p:tmPct val="10000"/>
                                      </p:iterate>
                                      <p:childTnLst>
                                        <p:set>
                                          <p:cBhvr>
                                            <p:cTn id="60" dur="1" fill="hold">
                                              <p:stCondLst>
                                                <p:cond delay="0"/>
                                              </p:stCondLst>
                                            </p:cTn>
                                            <p:tgtEl>
                                              <p:spTgt spid="89"/>
                                            </p:tgtEl>
                                            <p:attrNameLst>
                                              <p:attrName>style.visibility</p:attrName>
                                            </p:attrNameLst>
                                          </p:cBhvr>
                                          <p:to>
                                            <p:strVal val="visible"/>
                                          </p:to>
                                        </p:set>
                                        <p:animEffect transition="in" filter="randombar(horizontal)">
                                          <p:cBhvr>
                                            <p:cTn id="61" dur="500"/>
                                            <p:tgtEl>
                                              <p:spTgt spid="89"/>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1" accel="5000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1000" fill="hold"/>
                                            <p:tgtEl>
                                              <p:spTgt spid="26"/>
                                            </p:tgtEl>
                                            <p:attrNameLst>
                                              <p:attrName>ppt_x</p:attrName>
                                            </p:attrNameLst>
                                          </p:cBhvr>
                                          <p:tavLst>
                                            <p:tav tm="0">
                                              <p:val>
                                                <p:strVal val="#ppt_x"/>
                                              </p:val>
                                            </p:tav>
                                            <p:tav tm="100000">
                                              <p:val>
                                                <p:strVal val="#ppt_x"/>
                                              </p:val>
                                            </p:tav>
                                          </p:tavLst>
                                        </p:anim>
                                        <p:anim calcmode="lin" valueType="num">
                                          <p:cBhvr additive="base">
                                            <p:cTn id="67" dur="1000" fill="hold"/>
                                            <p:tgtEl>
                                              <p:spTgt spid="26"/>
                                            </p:tgtEl>
                                            <p:attrNameLst>
                                              <p:attrName>ppt_y</p:attrName>
                                            </p:attrNameLst>
                                          </p:cBhvr>
                                          <p:tavLst>
                                            <p:tav tm="0">
                                              <p:val>
                                                <p:strVal val="0-#ppt_h/2"/>
                                              </p:val>
                                            </p:tav>
                                            <p:tav tm="100000">
                                              <p:val>
                                                <p:strVal val="#ppt_y"/>
                                              </p:val>
                                            </p:tav>
                                          </p:tavLst>
                                        </p:anim>
                                      </p:childTnLst>
                                    </p:cTn>
                                  </p:par>
                                  <p:par>
                                    <p:cTn id="68" presetID="2" presetClass="entr" presetSubtype="1" accel="50000" fill="hold" nodeType="withEffect">
                                      <p:stCondLst>
                                        <p:cond delay="500"/>
                                      </p:stCondLst>
                                      <p:childTnLst>
                                        <p:set>
                                          <p:cBhvr>
                                            <p:cTn id="69" dur="1" fill="hold">
                                              <p:stCondLst>
                                                <p:cond delay="0"/>
                                              </p:stCondLst>
                                            </p:cTn>
                                            <p:tgtEl>
                                              <p:spTgt spid="2"/>
                                            </p:tgtEl>
                                            <p:attrNameLst>
                                              <p:attrName>style.visibility</p:attrName>
                                            </p:attrNameLst>
                                          </p:cBhvr>
                                          <p:to>
                                            <p:strVal val="visible"/>
                                          </p:to>
                                        </p:set>
                                        <p:anim calcmode="lin" valueType="num">
                                          <p:cBhvr additive="base">
                                            <p:cTn id="70" dur="1000" fill="hold"/>
                                            <p:tgtEl>
                                              <p:spTgt spid="2"/>
                                            </p:tgtEl>
                                            <p:attrNameLst>
                                              <p:attrName>ppt_x</p:attrName>
                                            </p:attrNameLst>
                                          </p:cBhvr>
                                          <p:tavLst>
                                            <p:tav tm="0">
                                              <p:val>
                                                <p:strVal val="#ppt_x"/>
                                              </p:val>
                                            </p:tav>
                                            <p:tav tm="100000">
                                              <p:val>
                                                <p:strVal val="#ppt_x"/>
                                              </p:val>
                                            </p:tav>
                                          </p:tavLst>
                                        </p:anim>
                                        <p:anim calcmode="lin" valueType="num">
                                          <p:cBhvr additive="base">
                                            <p:cTn id="71" dur="1000" fill="hold"/>
                                            <p:tgtEl>
                                              <p:spTgt spid="2"/>
                                            </p:tgtEl>
                                            <p:attrNameLst>
                                              <p:attrName>ppt_y</p:attrName>
                                            </p:attrNameLst>
                                          </p:cBhvr>
                                          <p:tavLst>
                                            <p:tav tm="0">
                                              <p:val>
                                                <p:strVal val="0-#ppt_h/2"/>
                                              </p:val>
                                            </p:tav>
                                            <p:tav tm="100000">
                                              <p:val>
                                                <p:strVal val="#ppt_y"/>
                                              </p:val>
                                            </p:tav>
                                          </p:tavLst>
                                        </p:anim>
                                      </p:childTnLst>
                                    </p:cTn>
                                  </p:par>
                                  <p:par>
                                    <p:cTn id="72" presetID="50" presetClass="entr" presetSubtype="0" decel="100000" fill="hold" grpId="0" nodeType="withEffect">
                                      <p:stCondLst>
                                        <p:cond delay="1000"/>
                                      </p:stCondLst>
                                      <p:childTnLst>
                                        <p:set>
                                          <p:cBhvr>
                                            <p:cTn id="73" dur="1" fill="hold">
                                              <p:stCondLst>
                                                <p:cond delay="0"/>
                                              </p:stCondLst>
                                            </p:cTn>
                                            <p:tgtEl>
                                              <p:spTgt spid="92"/>
                                            </p:tgtEl>
                                            <p:attrNameLst>
                                              <p:attrName>style.visibility</p:attrName>
                                            </p:attrNameLst>
                                          </p:cBhvr>
                                          <p:to>
                                            <p:strVal val="visible"/>
                                          </p:to>
                                        </p:set>
                                        <p:anim calcmode="lin" valueType="num">
                                          <p:cBhvr>
                                            <p:cTn id="74" dur="1000" fill="hold"/>
                                            <p:tgtEl>
                                              <p:spTgt spid="92"/>
                                            </p:tgtEl>
                                            <p:attrNameLst>
                                              <p:attrName>ppt_w</p:attrName>
                                            </p:attrNameLst>
                                          </p:cBhvr>
                                          <p:tavLst>
                                            <p:tav tm="0">
                                              <p:val>
                                                <p:strVal val="#ppt_w+.3"/>
                                              </p:val>
                                            </p:tav>
                                            <p:tav tm="100000">
                                              <p:val>
                                                <p:strVal val="#ppt_w"/>
                                              </p:val>
                                            </p:tav>
                                          </p:tavLst>
                                        </p:anim>
                                        <p:anim calcmode="lin" valueType="num">
                                          <p:cBhvr>
                                            <p:cTn id="75" dur="1000" fill="hold"/>
                                            <p:tgtEl>
                                              <p:spTgt spid="92"/>
                                            </p:tgtEl>
                                            <p:attrNameLst>
                                              <p:attrName>ppt_h</p:attrName>
                                            </p:attrNameLst>
                                          </p:cBhvr>
                                          <p:tavLst>
                                            <p:tav tm="0">
                                              <p:val>
                                                <p:strVal val="#ppt_h"/>
                                              </p:val>
                                            </p:tav>
                                            <p:tav tm="100000">
                                              <p:val>
                                                <p:strVal val="#ppt_h"/>
                                              </p:val>
                                            </p:tav>
                                          </p:tavLst>
                                        </p:anim>
                                        <p:animEffect transition="in" filter="fade">
                                          <p:cBhvr>
                                            <p:cTn id="76" dur="1000"/>
                                            <p:tgtEl>
                                              <p:spTgt spid="92"/>
                                            </p:tgtEl>
                                          </p:cBhvr>
                                        </p:animEffect>
                                      </p:childTnLst>
                                    </p:cTn>
                                  </p:par>
                                  <p:par>
                                    <p:cTn id="77" presetID="14" presetClass="entr" presetSubtype="10" fill="hold" grpId="0" nodeType="withEffect">
                                      <p:stCondLst>
                                        <p:cond delay="1750"/>
                                      </p:stCondLst>
                                      <p:iterate type="wd">
                                        <p:tmPct val="10000"/>
                                      </p:iterate>
                                      <p:childTnLst>
                                        <p:set>
                                          <p:cBhvr>
                                            <p:cTn id="78" dur="1" fill="hold">
                                              <p:stCondLst>
                                                <p:cond delay="0"/>
                                              </p:stCondLst>
                                            </p:cTn>
                                            <p:tgtEl>
                                              <p:spTgt spid="91"/>
                                            </p:tgtEl>
                                            <p:attrNameLst>
                                              <p:attrName>style.visibility</p:attrName>
                                            </p:attrNameLst>
                                          </p:cBhvr>
                                          <p:to>
                                            <p:strVal val="visible"/>
                                          </p:to>
                                        </p:set>
                                        <p:animEffect transition="in" filter="randombar(horizontal)">
                                          <p:cBhvr>
                                            <p:cTn id="79"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26" grpId="0" animBg="1"/>
          <p:bldP spid="28" grpId="0" animBg="1"/>
          <p:bldP spid="85" grpId="0"/>
          <p:bldP spid="86" grpId="0"/>
          <p:bldP spid="87" grpId="0"/>
          <p:bldP spid="88" grpId="0"/>
          <p:bldP spid="89" grpId="0"/>
          <p:bldP spid="90" grpId="0"/>
          <p:bldP spid="91" grpId="0"/>
          <p:bldP spid="92"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33162" y="2335103"/>
            <a:ext cx="1080000" cy="1080000"/>
            <a:chOff x="4476000" y="2978041"/>
            <a:chExt cx="1080000" cy="1080000"/>
          </a:xfrm>
        </p:grpSpPr>
        <p:sp>
          <p:nvSpPr>
            <p:cNvPr id="15" name="椭圆 14"/>
            <p:cNvSpPr>
              <a:spLocks noChangeAspect="1"/>
            </p:cNvSpPr>
            <p:nvPr/>
          </p:nvSpPr>
          <p:spPr>
            <a:xfrm>
              <a:off x="4476000" y="2978041"/>
              <a:ext cx="1080000" cy="1080000"/>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21" name="椭圆 20"/>
            <p:cNvSpPr/>
            <p:nvPr/>
          </p:nvSpPr>
          <p:spPr>
            <a:xfrm>
              <a:off x="4656000" y="3158041"/>
              <a:ext cx="720000" cy="720000"/>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grpSp>
          <p:nvGrpSpPr>
            <p:cNvPr id="28" name="组合 27"/>
            <p:cNvGrpSpPr/>
            <p:nvPr/>
          </p:nvGrpSpPr>
          <p:grpSpPr>
            <a:xfrm rot="16200000">
              <a:off x="4809353" y="3347340"/>
              <a:ext cx="389996" cy="338665"/>
              <a:chOff x="8193390" y="2653772"/>
              <a:chExt cx="316420" cy="232884"/>
            </a:xfrm>
          </p:grpSpPr>
          <p:sp>
            <p:nvSpPr>
              <p:cNvPr id="25" name="Freeform 85"/>
              <p:cNvSpPr/>
              <p:nvPr/>
            </p:nvSpPr>
            <p:spPr bwMode="auto">
              <a:xfrm>
                <a:off x="8341474" y="2772745"/>
                <a:ext cx="164538" cy="113911"/>
              </a:xfrm>
              <a:custGeom>
                <a:avLst/>
                <a:gdLst>
                  <a:gd name="T0" fmla="*/ 85 w 130"/>
                  <a:gd name="T1" fmla="*/ 25 h 90"/>
                  <a:gd name="T2" fmla="*/ 39 w 130"/>
                  <a:gd name="T3" fmla="*/ 25 h 90"/>
                  <a:gd name="T4" fmla="*/ 17 w 130"/>
                  <a:gd name="T5" fmla="*/ 0 h 90"/>
                  <a:gd name="T6" fmla="*/ 0 w 130"/>
                  <a:gd name="T7" fmla="*/ 18 h 90"/>
                  <a:gd name="T8" fmla="*/ 39 w 130"/>
                  <a:gd name="T9" fmla="*/ 58 h 90"/>
                  <a:gd name="T10" fmla="*/ 85 w 130"/>
                  <a:gd name="T11" fmla="*/ 58 h 90"/>
                  <a:gd name="T12" fmla="*/ 85 w 130"/>
                  <a:gd name="T13" fmla="*/ 90 h 90"/>
                  <a:gd name="T14" fmla="*/ 130 w 130"/>
                  <a:gd name="T15" fmla="*/ 47 h 90"/>
                  <a:gd name="T16" fmla="*/ 85 w 130"/>
                  <a:gd name="T17" fmla="*/ 2 h 90"/>
                  <a:gd name="T18" fmla="*/ 85 w 130"/>
                  <a:gd name="T19" fmla="*/ 2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90">
                    <a:moveTo>
                      <a:pt x="85" y="25"/>
                    </a:moveTo>
                    <a:lnTo>
                      <a:pt x="39" y="25"/>
                    </a:lnTo>
                    <a:lnTo>
                      <a:pt x="17" y="0"/>
                    </a:lnTo>
                    <a:lnTo>
                      <a:pt x="0" y="18"/>
                    </a:lnTo>
                    <a:lnTo>
                      <a:pt x="39" y="58"/>
                    </a:lnTo>
                    <a:lnTo>
                      <a:pt x="85" y="58"/>
                    </a:lnTo>
                    <a:lnTo>
                      <a:pt x="85" y="90"/>
                    </a:lnTo>
                    <a:lnTo>
                      <a:pt x="130" y="47"/>
                    </a:lnTo>
                    <a:lnTo>
                      <a:pt x="85" y="2"/>
                    </a:lnTo>
                    <a:lnTo>
                      <a:pt x="85" y="25"/>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p>
            </p:txBody>
          </p:sp>
          <p:sp>
            <p:nvSpPr>
              <p:cNvPr id="26" name="Freeform 86"/>
              <p:cNvSpPr/>
              <p:nvPr/>
            </p:nvSpPr>
            <p:spPr bwMode="auto">
              <a:xfrm>
                <a:off x="8193390" y="2653772"/>
                <a:ext cx="316420" cy="192383"/>
              </a:xfrm>
              <a:custGeom>
                <a:avLst/>
                <a:gdLst>
                  <a:gd name="T0" fmla="*/ 250 w 250"/>
                  <a:gd name="T1" fmla="*/ 42 h 152"/>
                  <a:gd name="T2" fmla="*/ 203 w 250"/>
                  <a:gd name="T3" fmla="*/ 0 h 152"/>
                  <a:gd name="T4" fmla="*/ 203 w 250"/>
                  <a:gd name="T5" fmla="*/ 32 h 152"/>
                  <a:gd name="T6" fmla="*/ 157 w 250"/>
                  <a:gd name="T7" fmla="*/ 32 h 152"/>
                  <a:gd name="T8" fmla="*/ 66 w 250"/>
                  <a:gd name="T9" fmla="*/ 123 h 152"/>
                  <a:gd name="T10" fmla="*/ 0 w 250"/>
                  <a:gd name="T11" fmla="*/ 123 h 152"/>
                  <a:gd name="T12" fmla="*/ 0 w 250"/>
                  <a:gd name="T13" fmla="*/ 152 h 152"/>
                  <a:gd name="T14" fmla="*/ 66 w 250"/>
                  <a:gd name="T15" fmla="*/ 152 h 152"/>
                  <a:gd name="T16" fmla="*/ 157 w 250"/>
                  <a:gd name="T17" fmla="*/ 62 h 152"/>
                  <a:gd name="T18" fmla="*/ 203 w 250"/>
                  <a:gd name="T19" fmla="*/ 62 h 152"/>
                  <a:gd name="T20" fmla="*/ 203 w 250"/>
                  <a:gd name="T21" fmla="*/ 86 h 152"/>
                  <a:gd name="T22" fmla="*/ 250 w 250"/>
                  <a:gd name="T23" fmla="*/ 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152">
                    <a:moveTo>
                      <a:pt x="250" y="42"/>
                    </a:moveTo>
                    <a:lnTo>
                      <a:pt x="203" y="0"/>
                    </a:lnTo>
                    <a:lnTo>
                      <a:pt x="203" y="32"/>
                    </a:lnTo>
                    <a:lnTo>
                      <a:pt x="157" y="32"/>
                    </a:lnTo>
                    <a:lnTo>
                      <a:pt x="66" y="123"/>
                    </a:lnTo>
                    <a:lnTo>
                      <a:pt x="0" y="123"/>
                    </a:lnTo>
                    <a:lnTo>
                      <a:pt x="0" y="152"/>
                    </a:lnTo>
                    <a:lnTo>
                      <a:pt x="66" y="152"/>
                    </a:lnTo>
                    <a:lnTo>
                      <a:pt x="157" y="62"/>
                    </a:lnTo>
                    <a:lnTo>
                      <a:pt x="203" y="62"/>
                    </a:lnTo>
                    <a:lnTo>
                      <a:pt x="203" y="86"/>
                    </a:lnTo>
                    <a:lnTo>
                      <a:pt x="250" y="42"/>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p>
            </p:txBody>
          </p:sp>
          <p:sp>
            <p:nvSpPr>
              <p:cNvPr id="27" name="Freeform 87"/>
              <p:cNvSpPr/>
              <p:nvPr/>
            </p:nvSpPr>
            <p:spPr bwMode="auto">
              <a:xfrm>
                <a:off x="8193390" y="2694273"/>
                <a:ext cx="139225" cy="69613"/>
              </a:xfrm>
              <a:custGeom>
                <a:avLst/>
                <a:gdLst>
                  <a:gd name="T0" fmla="*/ 65 w 110"/>
                  <a:gd name="T1" fmla="*/ 26 h 55"/>
                  <a:gd name="T2" fmla="*/ 93 w 110"/>
                  <a:gd name="T3" fmla="*/ 55 h 55"/>
                  <a:gd name="T4" fmla="*/ 110 w 110"/>
                  <a:gd name="T5" fmla="*/ 36 h 55"/>
                  <a:gd name="T6" fmla="*/ 77 w 110"/>
                  <a:gd name="T7" fmla="*/ 0 h 55"/>
                  <a:gd name="T8" fmla="*/ 0 w 110"/>
                  <a:gd name="T9" fmla="*/ 0 h 55"/>
                  <a:gd name="T10" fmla="*/ 0 w 110"/>
                  <a:gd name="T11" fmla="*/ 26 h 55"/>
                  <a:gd name="T12" fmla="*/ 65 w 110"/>
                  <a:gd name="T13" fmla="*/ 26 h 55"/>
                </a:gdLst>
                <a:ahLst/>
                <a:cxnLst>
                  <a:cxn ang="0">
                    <a:pos x="T0" y="T1"/>
                  </a:cxn>
                  <a:cxn ang="0">
                    <a:pos x="T2" y="T3"/>
                  </a:cxn>
                  <a:cxn ang="0">
                    <a:pos x="T4" y="T5"/>
                  </a:cxn>
                  <a:cxn ang="0">
                    <a:pos x="T6" y="T7"/>
                  </a:cxn>
                  <a:cxn ang="0">
                    <a:pos x="T8" y="T9"/>
                  </a:cxn>
                  <a:cxn ang="0">
                    <a:pos x="T10" y="T11"/>
                  </a:cxn>
                  <a:cxn ang="0">
                    <a:pos x="T12" y="T13"/>
                  </a:cxn>
                </a:cxnLst>
                <a:rect l="0" t="0" r="r" b="b"/>
                <a:pathLst>
                  <a:path w="110" h="55">
                    <a:moveTo>
                      <a:pt x="65" y="26"/>
                    </a:moveTo>
                    <a:lnTo>
                      <a:pt x="93" y="55"/>
                    </a:lnTo>
                    <a:lnTo>
                      <a:pt x="110" y="36"/>
                    </a:lnTo>
                    <a:lnTo>
                      <a:pt x="77" y="0"/>
                    </a:lnTo>
                    <a:lnTo>
                      <a:pt x="0" y="0"/>
                    </a:lnTo>
                    <a:lnTo>
                      <a:pt x="0" y="26"/>
                    </a:lnTo>
                    <a:lnTo>
                      <a:pt x="65" y="26"/>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p>
            </p:txBody>
          </p:sp>
        </p:grpSp>
      </p:grpSp>
      <p:grpSp>
        <p:nvGrpSpPr>
          <p:cNvPr id="3" name="组合 2"/>
          <p:cNvGrpSpPr/>
          <p:nvPr/>
        </p:nvGrpSpPr>
        <p:grpSpPr>
          <a:xfrm>
            <a:off x="6793545" y="2335103"/>
            <a:ext cx="1080000" cy="1080000"/>
            <a:chOff x="6636383" y="2978041"/>
            <a:chExt cx="1080000" cy="1080000"/>
          </a:xfrm>
        </p:grpSpPr>
        <p:sp>
          <p:nvSpPr>
            <p:cNvPr id="16" name="椭圆 15"/>
            <p:cNvSpPr>
              <a:spLocks noChangeAspect="1"/>
            </p:cNvSpPr>
            <p:nvPr/>
          </p:nvSpPr>
          <p:spPr>
            <a:xfrm>
              <a:off x="6636383" y="2978041"/>
              <a:ext cx="1080000" cy="1080000"/>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19" name="椭圆 18"/>
            <p:cNvSpPr/>
            <p:nvPr/>
          </p:nvSpPr>
          <p:spPr>
            <a:xfrm>
              <a:off x="6823995" y="3158041"/>
              <a:ext cx="720000" cy="720000"/>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29" name="Freeform 104"/>
            <p:cNvSpPr>
              <a:spLocks noEditPoints="1"/>
            </p:cNvSpPr>
            <p:nvPr/>
          </p:nvSpPr>
          <p:spPr bwMode="auto">
            <a:xfrm>
              <a:off x="6957208" y="3321675"/>
              <a:ext cx="406400" cy="390757"/>
            </a:xfrm>
            <a:custGeom>
              <a:avLst/>
              <a:gdLst>
                <a:gd name="T0" fmla="*/ 128 w 128"/>
                <a:gd name="T1" fmla="*/ 74 h 127"/>
                <a:gd name="T2" fmla="*/ 127 w 128"/>
                <a:gd name="T3" fmla="*/ 77 h 127"/>
                <a:gd name="T4" fmla="*/ 64 w 128"/>
                <a:gd name="T5" fmla="*/ 127 h 127"/>
                <a:gd name="T6" fmla="*/ 19 w 128"/>
                <a:gd name="T7" fmla="*/ 108 h 127"/>
                <a:gd name="T8" fmla="*/ 10 w 128"/>
                <a:gd name="T9" fmla="*/ 114 h 127"/>
                <a:gd name="T10" fmla="*/ 6 w 128"/>
                <a:gd name="T11" fmla="*/ 73 h 127"/>
                <a:gd name="T12" fmla="*/ 45 w 128"/>
                <a:gd name="T13" fmla="*/ 90 h 127"/>
                <a:gd name="T14" fmla="*/ 34 w 128"/>
                <a:gd name="T15" fmla="*/ 98 h 127"/>
                <a:gd name="T16" fmla="*/ 64 w 128"/>
                <a:gd name="T17" fmla="*/ 109 h 127"/>
                <a:gd name="T18" fmla="*/ 109 w 128"/>
                <a:gd name="T19" fmla="*/ 75 h 127"/>
                <a:gd name="T20" fmla="*/ 109 w 128"/>
                <a:gd name="T21" fmla="*/ 74 h 127"/>
                <a:gd name="T22" fmla="*/ 128 w 128"/>
                <a:gd name="T23" fmla="*/ 74 h 127"/>
                <a:gd name="T24" fmla="*/ 19 w 128"/>
                <a:gd name="T25" fmla="*/ 54 h 127"/>
                <a:gd name="T26" fmla="*/ 64 w 128"/>
                <a:gd name="T27" fmla="*/ 19 h 127"/>
                <a:gd name="T28" fmla="*/ 93 w 128"/>
                <a:gd name="T29" fmla="*/ 30 h 127"/>
                <a:gd name="T30" fmla="*/ 83 w 128"/>
                <a:gd name="T31" fmla="*/ 37 h 127"/>
                <a:gd name="T32" fmla="*/ 121 w 128"/>
                <a:gd name="T33" fmla="*/ 52 h 127"/>
                <a:gd name="T34" fmla="*/ 118 w 128"/>
                <a:gd name="T35" fmla="*/ 12 h 127"/>
                <a:gd name="T36" fmla="*/ 109 w 128"/>
                <a:gd name="T37" fmla="*/ 19 h 127"/>
                <a:gd name="T38" fmla="*/ 64 w 128"/>
                <a:gd name="T39" fmla="*/ 0 h 127"/>
                <a:gd name="T40" fmla="*/ 1 w 128"/>
                <a:gd name="T41" fmla="*/ 52 h 127"/>
                <a:gd name="T42" fmla="*/ 0 w 128"/>
                <a:gd name="T43" fmla="*/ 57 h 127"/>
                <a:gd name="T44" fmla="*/ 18 w 128"/>
                <a:gd name="T45" fmla="*/ 57 h 127"/>
                <a:gd name="T46" fmla="*/ 19 w 128"/>
                <a:gd name="T47" fmla="*/ 5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127">
                  <a:moveTo>
                    <a:pt x="128" y="74"/>
                  </a:moveTo>
                  <a:cubicBezTo>
                    <a:pt x="127" y="77"/>
                    <a:pt x="127" y="77"/>
                    <a:pt x="127" y="77"/>
                  </a:cubicBezTo>
                  <a:cubicBezTo>
                    <a:pt x="122" y="107"/>
                    <a:pt x="95" y="127"/>
                    <a:pt x="64" y="127"/>
                  </a:cubicBezTo>
                  <a:cubicBezTo>
                    <a:pt x="47" y="127"/>
                    <a:pt x="31" y="120"/>
                    <a:pt x="19" y="108"/>
                  </a:cubicBezTo>
                  <a:cubicBezTo>
                    <a:pt x="10" y="114"/>
                    <a:pt x="10" y="114"/>
                    <a:pt x="10" y="114"/>
                  </a:cubicBezTo>
                  <a:cubicBezTo>
                    <a:pt x="6" y="73"/>
                    <a:pt x="6" y="73"/>
                    <a:pt x="6" y="73"/>
                  </a:cubicBezTo>
                  <a:cubicBezTo>
                    <a:pt x="45" y="90"/>
                    <a:pt x="45" y="90"/>
                    <a:pt x="45" y="90"/>
                  </a:cubicBezTo>
                  <a:cubicBezTo>
                    <a:pt x="34" y="98"/>
                    <a:pt x="34" y="98"/>
                    <a:pt x="34" y="98"/>
                  </a:cubicBezTo>
                  <a:cubicBezTo>
                    <a:pt x="43" y="105"/>
                    <a:pt x="53" y="109"/>
                    <a:pt x="64" y="109"/>
                  </a:cubicBezTo>
                  <a:cubicBezTo>
                    <a:pt x="86" y="109"/>
                    <a:pt x="104" y="95"/>
                    <a:pt x="109" y="75"/>
                  </a:cubicBezTo>
                  <a:cubicBezTo>
                    <a:pt x="109" y="74"/>
                    <a:pt x="109" y="74"/>
                    <a:pt x="109" y="74"/>
                  </a:cubicBezTo>
                  <a:lnTo>
                    <a:pt x="128" y="74"/>
                  </a:lnTo>
                  <a:close/>
                  <a:moveTo>
                    <a:pt x="19" y="54"/>
                  </a:moveTo>
                  <a:cubicBezTo>
                    <a:pt x="24" y="33"/>
                    <a:pt x="42" y="19"/>
                    <a:pt x="64" y="19"/>
                  </a:cubicBezTo>
                  <a:cubicBezTo>
                    <a:pt x="75" y="19"/>
                    <a:pt x="85" y="23"/>
                    <a:pt x="93" y="30"/>
                  </a:cubicBezTo>
                  <a:cubicBezTo>
                    <a:pt x="83" y="37"/>
                    <a:pt x="83" y="37"/>
                    <a:pt x="83" y="37"/>
                  </a:cubicBezTo>
                  <a:cubicBezTo>
                    <a:pt x="121" y="52"/>
                    <a:pt x="121" y="52"/>
                    <a:pt x="121" y="52"/>
                  </a:cubicBezTo>
                  <a:cubicBezTo>
                    <a:pt x="118" y="12"/>
                    <a:pt x="118" y="12"/>
                    <a:pt x="118" y="12"/>
                  </a:cubicBezTo>
                  <a:cubicBezTo>
                    <a:pt x="109" y="19"/>
                    <a:pt x="109" y="19"/>
                    <a:pt x="109" y="19"/>
                  </a:cubicBezTo>
                  <a:cubicBezTo>
                    <a:pt x="97" y="7"/>
                    <a:pt x="81" y="0"/>
                    <a:pt x="64" y="0"/>
                  </a:cubicBezTo>
                  <a:cubicBezTo>
                    <a:pt x="32" y="0"/>
                    <a:pt x="6" y="22"/>
                    <a:pt x="1" y="52"/>
                  </a:cubicBezTo>
                  <a:cubicBezTo>
                    <a:pt x="0" y="57"/>
                    <a:pt x="0" y="57"/>
                    <a:pt x="0" y="57"/>
                  </a:cubicBezTo>
                  <a:cubicBezTo>
                    <a:pt x="18" y="57"/>
                    <a:pt x="18" y="57"/>
                    <a:pt x="18" y="57"/>
                  </a:cubicBezTo>
                  <a:lnTo>
                    <a:pt x="19" y="54"/>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 name="组合 17"/>
          <p:cNvGrpSpPr/>
          <p:nvPr/>
        </p:nvGrpSpPr>
        <p:grpSpPr>
          <a:xfrm>
            <a:off x="3558317" y="3415103"/>
            <a:ext cx="1080000" cy="1080000"/>
            <a:chOff x="3401155" y="4058041"/>
            <a:chExt cx="1080000" cy="1080000"/>
          </a:xfrm>
        </p:grpSpPr>
        <p:sp>
          <p:nvSpPr>
            <p:cNvPr id="12" name="椭圆 11"/>
            <p:cNvSpPr>
              <a:spLocks noChangeAspect="1"/>
            </p:cNvSpPr>
            <p:nvPr/>
          </p:nvSpPr>
          <p:spPr>
            <a:xfrm>
              <a:off x="3401155" y="4058041"/>
              <a:ext cx="1080000" cy="1080000"/>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23" name="椭圆 22"/>
            <p:cNvSpPr/>
            <p:nvPr/>
          </p:nvSpPr>
          <p:spPr>
            <a:xfrm>
              <a:off x="3581155" y="4238041"/>
              <a:ext cx="720000" cy="720000"/>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grpSp>
          <p:nvGrpSpPr>
            <p:cNvPr id="36" name="组合 35"/>
            <p:cNvGrpSpPr>
              <a:grpSpLocks noChangeAspect="1"/>
            </p:cNvGrpSpPr>
            <p:nvPr/>
          </p:nvGrpSpPr>
          <p:grpSpPr>
            <a:xfrm flipH="1">
              <a:off x="3744991" y="4366517"/>
              <a:ext cx="405730" cy="443502"/>
              <a:chOff x="5278438" y="642937"/>
              <a:chExt cx="528637" cy="577850"/>
            </a:xfrm>
          </p:grpSpPr>
          <p:sp>
            <p:nvSpPr>
              <p:cNvPr id="31" name="Freeform 21"/>
              <p:cNvSpPr/>
              <p:nvPr/>
            </p:nvSpPr>
            <p:spPr bwMode="auto">
              <a:xfrm>
                <a:off x="5278438" y="766762"/>
                <a:ext cx="468313" cy="454025"/>
              </a:xfrm>
              <a:custGeom>
                <a:avLst/>
                <a:gdLst>
                  <a:gd name="T0" fmla="*/ 0 w 251"/>
                  <a:gd name="T1" fmla="*/ 241 h 243"/>
                  <a:gd name="T2" fmla="*/ 15 w 251"/>
                  <a:gd name="T3" fmla="*/ 241 h 243"/>
                  <a:gd name="T4" fmla="*/ 19 w 251"/>
                  <a:gd name="T5" fmla="*/ 195 h 243"/>
                  <a:gd name="T6" fmla="*/ 25 w 251"/>
                  <a:gd name="T7" fmla="*/ 127 h 243"/>
                  <a:gd name="T8" fmla="*/ 28 w 251"/>
                  <a:gd name="T9" fmla="*/ 119 h 243"/>
                  <a:gd name="T10" fmla="*/ 37 w 251"/>
                  <a:gd name="T11" fmla="*/ 113 h 243"/>
                  <a:gd name="T12" fmla="*/ 128 w 251"/>
                  <a:gd name="T13" fmla="*/ 113 h 243"/>
                  <a:gd name="T14" fmla="*/ 137 w 251"/>
                  <a:gd name="T15" fmla="*/ 119 h 243"/>
                  <a:gd name="T16" fmla="*/ 139 w 251"/>
                  <a:gd name="T17" fmla="*/ 121 h 243"/>
                  <a:gd name="T18" fmla="*/ 131 w 251"/>
                  <a:gd name="T19" fmla="*/ 121 h 243"/>
                  <a:gd name="T20" fmla="*/ 116 w 251"/>
                  <a:gd name="T21" fmla="*/ 133 h 243"/>
                  <a:gd name="T22" fmla="*/ 99 w 251"/>
                  <a:gd name="T23" fmla="*/ 224 h 243"/>
                  <a:gd name="T24" fmla="*/ 112 w 251"/>
                  <a:gd name="T25" fmla="*/ 243 h 243"/>
                  <a:gd name="T26" fmla="*/ 115 w 251"/>
                  <a:gd name="T27" fmla="*/ 243 h 243"/>
                  <a:gd name="T28" fmla="*/ 130 w 251"/>
                  <a:gd name="T29" fmla="*/ 230 h 243"/>
                  <a:gd name="T30" fmla="*/ 144 w 251"/>
                  <a:gd name="T31" fmla="*/ 157 h 243"/>
                  <a:gd name="T32" fmla="*/ 147 w 251"/>
                  <a:gd name="T33" fmla="*/ 195 h 243"/>
                  <a:gd name="T34" fmla="*/ 151 w 251"/>
                  <a:gd name="T35" fmla="*/ 241 h 243"/>
                  <a:gd name="T36" fmla="*/ 166 w 251"/>
                  <a:gd name="T37" fmla="*/ 241 h 243"/>
                  <a:gd name="T38" fmla="*/ 159 w 251"/>
                  <a:gd name="T39" fmla="*/ 152 h 243"/>
                  <a:gd name="T40" fmla="*/ 216 w 251"/>
                  <a:gd name="T41" fmla="*/ 152 h 243"/>
                  <a:gd name="T42" fmla="*/ 229 w 251"/>
                  <a:gd name="T43" fmla="*/ 146 h 243"/>
                  <a:gd name="T44" fmla="*/ 245 w 251"/>
                  <a:gd name="T45" fmla="*/ 120 h 243"/>
                  <a:gd name="T46" fmla="*/ 245 w 251"/>
                  <a:gd name="T47" fmla="*/ 35 h 243"/>
                  <a:gd name="T48" fmla="*/ 206 w 251"/>
                  <a:gd name="T49" fmla="*/ 7 h 243"/>
                  <a:gd name="T50" fmla="*/ 188 w 251"/>
                  <a:gd name="T51" fmla="*/ 37 h 243"/>
                  <a:gd name="T52" fmla="*/ 190 w 251"/>
                  <a:gd name="T53" fmla="*/ 36 h 243"/>
                  <a:gd name="T54" fmla="*/ 206 w 251"/>
                  <a:gd name="T55" fmla="*/ 24 h 243"/>
                  <a:gd name="T56" fmla="*/ 206 w 251"/>
                  <a:gd name="T57" fmla="*/ 24 h 243"/>
                  <a:gd name="T58" fmla="*/ 206 w 251"/>
                  <a:gd name="T59" fmla="*/ 24 h 243"/>
                  <a:gd name="T60" fmla="*/ 206 w 251"/>
                  <a:gd name="T61" fmla="*/ 24 h 243"/>
                  <a:gd name="T62" fmla="*/ 222 w 251"/>
                  <a:gd name="T63" fmla="*/ 21 h 243"/>
                  <a:gd name="T64" fmla="*/ 225 w 251"/>
                  <a:gd name="T65" fmla="*/ 37 h 243"/>
                  <a:gd name="T66" fmla="*/ 204 w 251"/>
                  <a:gd name="T67" fmla="*/ 54 h 243"/>
                  <a:gd name="T68" fmla="*/ 191 w 251"/>
                  <a:gd name="T69" fmla="*/ 61 h 243"/>
                  <a:gd name="T70" fmla="*/ 189 w 251"/>
                  <a:gd name="T71" fmla="*/ 109 h 243"/>
                  <a:gd name="T72" fmla="*/ 189 w 251"/>
                  <a:gd name="T73" fmla="*/ 121 h 243"/>
                  <a:gd name="T74" fmla="*/ 155 w 251"/>
                  <a:gd name="T75" fmla="*/ 121 h 243"/>
                  <a:gd name="T76" fmla="*/ 152 w 251"/>
                  <a:gd name="T77" fmla="*/ 113 h 243"/>
                  <a:gd name="T78" fmla="*/ 158 w 251"/>
                  <a:gd name="T79" fmla="*/ 113 h 243"/>
                  <a:gd name="T80" fmla="*/ 162 w 251"/>
                  <a:gd name="T81" fmla="*/ 109 h 243"/>
                  <a:gd name="T82" fmla="*/ 162 w 251"/>
                  <a:gd name="T83" fmla="*/ 95 h 243"/>
                  <a:gd name="T84" fmla="*/ 158 w 251"/>
                  <a:gd name="T85" fmla="*/ 90 h 243"/>
                  <a:gd name="T86" fmla="*/ 8 w 251"/>
                  <a:gd name="T87" fmla="*/ 90 h 243"/>
                  <a:gd name="T88" fmla="*/ 4 w 251"/>
                  <a:gd name="T89" fmla="*/ 95 h 243"/>
                  <a:gd name="T90" fmla="*/ 4 w 251"/>
                  <a:gd name="T91" fmla="*/ 109 h 243"/>
                  <a:gd name="T92" fmla="*/ 8 w 251"/>
                  <a:gd name="T93" fmla="*/ 113 h 243"/>
                  <a:gd name="T94" fmla="*/ 13 w 251"/>
                  <a:gd name="T95" fmla="*/ 113 h 243"/>
                  <a:gd name="T96" fmla="*/ 10 w 251"/>
                  <a:gd name="T97" fmla="*/ 126 h 243"/>
                  <a:gd name="T98" fmla="*/ 0 w 251"/>
                  <a:gd name="T99" fmla="*/ 24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1" h="243">
                    <a:moveTo>
                      <a:pt x="0" y="241"/>
                    </a:moveTo>
                    <a:cubicBezTo>
                      <a:pt x="15" y="241"/>
                      <a:pt x="15" y="241"/>
                      <a:pt x="15" y="241"/>
                    </a:cubicBezTo>
                    <a:cubicBezTo>
                      <a:pt x="16" y="232"/>
                      <a:pt x="17" y="214"/>
                      <a:pt x="19" y="195"/>
                    </a:cubicBezTo>
                    <a:cubicBezTo>
                      <a:pt x="21" y="167"/>
                      <a:pt x="24" y="142"/>
                      <a:pt x="25" y="127"/>
                    </a:cubicBezTo>
                    <a:cubicBezTo>
                      <a:pt x="26" y="123"/>
                      <a:pt x="27" y="121"/>
                      <a:pt x="28" y="119"/>
                    </a:cubicBezTo>
                    <a:cubicBezTo>
                      <a:pt x="30" y="117"/>
                      <a:pt x="34" y="115"/>
                      <a:pt x="37" y="113"/>
                    </a:cubicBezTo>
                    <a:cubicBezTo>
                      <a:pt x="128" y="113"/>
                      <a:pt x="128" y="113"/>
                      <a:pt x="128" y="113"/>
                    </a:cubicBezTo>
                    <a:cubicBezTo>
                      <a:pt x="132" y="115"/>
                      <a:pt x="135" y="117"/>
                      <a:pt x="137" y="119"/>
                    </a:cubicBezTo>
                    <a:cubicBezTo>
                      <a:pt x="138" y="119"/>
                      <a:pt x="138" y="120"/>
                      <a:pt x="139" y="121"/>
                    </a:cubicBezTo>
                    <a:cubicBezTo>
                      <a:pt x="131" y="121"/>
                      <a:pt x="131" y="121"/>
                      <a:pt x="131" y="121"/>
                    </a:cubicBezTo>
                    <a:cubicBezTo>
                      <a:pt x="124" y="121"/>
                      <a:pt x="117" y="126"/>
                      <a:pt x="116" y="133"/>
                    </a:cubicBezTo>
                    <a:cubicBezTo>
                      <a:pt x="99" y="224"/>
                      <a:pt x="99" y="224"/>
                      <a:pt x="99" y="224"/>
                    </a:cubicBezTo>
                    <a:cubicBezTo>
                      <a:pt x="98" y="233"/>
                      <a:pt x="103" y="241"/>
                      <a:pt x="112" y="243"/>
                    </a:cubicBezTo>
                    <a:cubicBezTo>
                      <a:pt x="113" y="243"/>
                      <a:pt x="114" y="243"/>
                      <a:pt x="115" y="243"/>
                    </a:cubicBezTo>
                    <a:cubicBezTo>
                      <a:pt x="122" y="243"/>
                      <a:pt x="129" y="238"/>
                      <a:pt x="130" y="230"/>
                    </a:cubicBezTo>
                    <a:cubicBezTo>
                      <a:pt x="144" y="157"/>
                      <a:pt x="144" y="157"/>
                      <a:pt x="144" y="157"/>
                    </a:cubicBezTo>
                    <a:cubicBezTo>
                      <a:pt x="145" y="168"/>
                      <a:pt x="146" y="181"/>
                      <a:pt x="147" y="195"/>
                    </a:cubicBezTo>
                    <a:cubicBezTo>
                      <a:pt x="148" y="214"/>
                      <a:pt x="150" y="232"/>
                      <a:pt x="151" y="241"/>
                    </a:cubicBezTo>
                    <a:cubicBezTo>
                      <a:pt x="166" y="241"/>
                      <a:pt x="166" y="241"/>
                      <a:pt x="166" y="241"/>
                    </a:cubicBezTo>
                    <a:cubicBezTo>
                      <a:pt x="165" y="226"/>
                      <a:pt x="162" y="183"/>
                      <a:pt x="159" y="152"/>
                    </a:cubicBezTo>
                    <a:cubicBezTo>
                      <a:pt x="216" y="152"/>
                      <a:pt x="216" y="152"/>
                      <a:pt x="216" y="152"/>
                    </a:cubicBezTo>
                    <a:cubicBezTo>
                      <a:pt x="221" y="152"/>
                      <a:pt x="226" y="149"/>
                      <a:pt x="229" y="146"/>
                    </a:cubicBezTo>
                    <a:cubicBezTo>
                      <a:pt x="236" y="141"/>
                      <a:pt x="242" y="132"/>
                      <a:pt x="245" y="120"/>
                    </a:cubicBezTo>
                    <a:cubicBezTo>
                      <a:pt x="251" y="92"/>
                      <a:pt x="251" y="63"/>
                      <a:pt x="245" y="35"/>
                    </a:cubicBezTo>
                    <a:cubicBezTo>
                      <a:pt x="240" y="12"/>
                      <a:pt x="220" y="0"/>
                      <a:pt x="206" y="7"/>
                    </a:cubicBezTo>
                    <a:cubicBezTo>
                      <a:pt x="195" y="13"/>
                      <a:pt x="189" y="25"/>
                      <a:pt x="188" y="37"/>
                    </a:cubicBezTo>
                    <a:cubicBezTo>
                      <a:pt x="189" y="37"/>
                      <a:pt x="189" y="36"/>
                      <a:pt x="190" y="36"/>
                    </a:cubicBezTo>
                    <a:cubicBezTo>
                      <a:pt x="201" y="31"/>
                      <a:pt x="205" y="25"/>
                      <a:pt x="206" y="24"/>
                    </a:cubicBezTo>
                    <a:cubicBezTo>
                      <a:pt x="206" y="24"/>
                      <a:pt x="206" y="24"/>
                      <a:pt x="206" y="24"/>
                    </a:cubicBezTo>
                    <a:cubicBezTo>
                      <a:pt x="206" y="24"/>
                      <a:pt x="206" y="24"/>
                      <a:pt x="206" y="24"/>
                    </a:cubicBezTo>
                    <a:cubicBezTo>
                      <a:pt x="206" y="24"/>
                      <a:pt x="206" y="24"/>
                      <a:pt x="206" y="24"/>
                    </a:cubicBezTo>
                    <a:cubicBezTo>
                      <a:pt x="210" y="19"/>
                      <a:pt x="217" y="18"/>
                      <a:pt x="222" y="21"/>
                    </a:cubicBezTo>
                    <a:cubicBezTo>
                      <a:pt x="227" y="25"/>
                      <a:pt x="228" y="32"/>
                      <a:pt x="225" y="37"/>
                    </a:cubicBezTo>
                    <a:cubicBezTo>
                      <a:pt x="224" y="38"/>
                      <a:pt x="218" y="46"/>
                      <a:pt x="204" y="54"/>
                    </a:cubicBezTo>
                    <a:cubicBezTo>
                      <a:pt x="201" y="57"/>
                      <a:pt x="196" y="59"/>
                      <a:pt x="191" y="61"/>
                    </a:cubicBezTo>
                    <a:cubicBezTo>
                      <a:pt x="193" y="77"/>
                      <a:pt x="192" y="93"/>
                      <a:pt x="189" y="109"/>
                    </a:cubicBezTo>
                    <a:cubicBezTo>
                      <a:pt x="188" y="112"/>
                      <a:pt x="188" y="117"/>
                      <a:pt x="189" y="121"/>
                    </a:cubicBezTo>
                    <a:cubicBezTo>
                      <a:pt x="155" y="121"/>
                      <a:pt x="155" y="121"/>
                      <a:pt x="155" y="121"/>
                    </a:cubicBezTo>
                    <a:cubicBezTo>
                      <a:pt x="155" y="118"/>
                      <a:pt x="154" y="115"/>
                      <a:pt x="152" y="113"/>
                    </a:cubicBezTo>
                    <a:cubicBezTo>
                      <a:pt x="158" y="113"/>
                      <a:pt x="158" y="113"/>
                      <a:pt x="158" y="113"/>
                    </a:cubicBezTo>
                    <a:cubicBezTo>
                      <a:pt x="160" y="113"/>
                      <a:pt x="162" y="111"/>
                      <a:pt x="162" y="109"/>
                    </a:cubicBezTo>
                    <a:cubicBezTo>
                      <a:pt x="162" y="95"/>
                      <a:pt x="162" y="95"/>
                      <a:pt x="162" y="95"/>
                    </a:cubicBezTo>
                    <a:cubicBezTo>
                      <a:pt x="162" y="92"/>
                      <a:pt x="160" y="90"/>
                      <a:pt x="158" y="90"/>
                    </a:cubicBezTo>
                    <a:cubicBezTo>
                      <a:pt x="8" y="90"/>
                      <a:pt x="8" y="90"/>
                      <a:pt x="8" y="90"/>
                    </a:cubicBezTo>
                    <a:cubicBezTo>
                      <a:pt x="6" y="90"/>
                      <a:pt x="4" y="92"/>
                      <a:pt x="4" y="95"/>
                    </a:cubicBezTo>
                    <a:cubicBezTo>
                      <a:pt x="4" y="109"/>
                      <a:pt x="4" y="109"/>
                      <a:pt x="4" y="109"/>
                    </a:cubicBezTo>
                    <a:cubicBezTo>
                      <a:pt x="4" y="111"/>
                      <a:pt x="6" y="113"/>
                      <a:pt x="8" y="113"/>
                    </a:cubicBezTo>
                    <a:cubicBezTo>
                      <a:pt x="13" y="113"/>
                      <a:pt x="13" y="113"/>
                      <a:pt x="13" y="113"/>
                    </a:cubicBezTo>
                    <a:cubicBezTo>
                      <a:pt x="11" y="117"/>
                      <a:pt x="10" y="121"/>
                      <a:pt x="10" y="126"/>
                    </a:cubicBezTo>
                    <a:cubicBezTo>
                      <a:pt x="7" y="151"/>
                      <a:pt x="1" y="221"/>
                      <a:pt x="0" y="241"/>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2"/>
              <p:cNvSpPr/>
              <p:nvPr/>
            </p:nvSpPr>
            <p:spPr bwMode="auto">
              <a:xfrm>
                <a:off x="5330825" y="742949"/>
                <a:ext cx="220663" cy="187325"/>
              </a:xfrm>
              <a:custGeom>
                <a:avLst/>
                <a:gdLst>
                  <a:gd name="T0" fmla="*/ 22 w 118"/>
                  <a:gd name="T1" fmla="*/ 92 h 100"/>
                  <a:gd name="T2" fmla="*/ 22 w 118"/>
                  <a:gd name="T3" fmla="*/ 97 h 100"/>
                  <a:gd name="T4" fmla="*/ 25 w 118"/>
                  <a:gd name="T5" fmla="*/ 100 h 100"/>
                  <a:gd name="T6" fmla="*/ 115 w 118"/>
                  <a:gd name="T7" fmla="*/ 100 h 100"/>
                  <a:gd name="T8" fmla="*/ 118 w 118"/>
                  <a:gd name="T9" fmla="*/ 97 h 100"/>
                  <a:gd name="T10" fmla="*/ 118 w 118"/>
                  <a:gd name="T11" fmla="*/ 92 h 100"/>
                  <a:gd name="T12" fmla="*/ 115 w 118"/>
                  <a:gd name="T13" fmla="*/ 88 h 100"/>
                  <a:gd name="T14" fmla="*/ 41 w 118"/>
                  <a:gd name="T15" fmla="*/ 88 h 100"/>
                  <a:gd name="T16" fmla="*/ 41 w 118"/>
                  <a:gd name="T17" fmla="*/ 87 h 100"/>
                  <a:gd name="T18" fmla="*/ 12 w 118"/>
                  <a:gd name="T19" fmla="*/ 2 h 100"/>
                  <a:gd name="T20" fmla="*/ 8 w 118"/>
                  <a:gd name="T21" fmla="*/ 0 h 100"/>
                  <a:gd name="T22" fmla="*/ 3 w 118"/>
                  <a:gd name="T23" fmla="*/ 2 h 100"/>
                  <a:gd name="T24" fmla="*/ 1 w 118"/>
                  <a:gd name="T25" fmla="*/ 6 h 100"/>
                  <a:gd name="T26" fmla="*/ 29 w 118"/>
                  <a:gd name="T27" fmla="*/ 88 h 100"/>
                  <a:gd name="T28" fmla="*/ 25 w 118"/>
                  <a:gd name="T29" fmla="*/ 88 h 100"/>
                  <a:gd name="T30" fmla="*/ 22 w 118"/>
                  <a:gd name="T31"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00">
                    <a:moveTo>
                      <a:pt x="22" y="92"/>
                    </a:moveTo>
                    <a:cubicBezTo>
                      <a:pt x="22" y="97"/>
                      <a:pt x="22" y="97"/>
                      <a:pt x="22" y="97"/>
                    </a:cubicBezTo>
                    <a:cubicBezTo>
                      <a:pt x="22" y="98"/>
                      <a:pt x="23" y="100"/>
                      <a:pt x="25" y="100"/>
                    </a:cubicBezTo>
                    <a:cubicBezTo>
                      <a:pt x="115" y="100"/>
                      <a:pt x="115" y="100"/>
                      <a:pt x="115" y="100"/>
                    </a:cubicBezTo>
                    <a:cubicBezTo>
                      <a:pt x="117" y="100"/>
                      <a:pt x="118" y="98"/>
                      <a:pt x="118" y="97"/>
                    </a:cubicBezTo>
                    <a:cubicBezTo>
                      <a:pt x="118" y="92"/>
                      <a:pt x="118" y="92"/>
                      <a:pt x="118" y="92"/>
                    </a:cubicBezTo>
                    <a:cubicBezTo>
                      <a:pt x="118" y="90"/>
                      <a:pt x="117" y="88"/>
                      <a:pt x="115" y="88"/>
                    </a:cubicBezTo>
                    <a:cubicBezTo>
                      <a:pt x="41" y="88"/>
                      <a:pt x="41" y="88"/>
                      <a:pt x="41" y="88"/>
                    </a:cubicBezTo>
                    <a:cubicBezTo>
                      <a:pt x="41" y="88"/>
                      <a:pt x="41" y="88"/>
                      <a:pt x="41" y="87"/>
                    </a:cubicBezTo>
                    <a:cubicBezTo>
                      <a:pt x="12" y="2"/>
                      <a:pt x="12" y="2"/>
                      <a:pt x="12" y="2"/>
                    </a:cubicBezTo>
                    <a:cubicBezTo>
                      <a:pt x="11" y="1"/>
                      <a:pt x="10" y="0"/>
                      <a:pt x="8" y="0"/>
                    </a:cubicBezTo>
                    <a:cubicBezTo>
                      <a:pt x="3" y="2"/>
                      <a:pt x="3" y="2"/>
                      <a:pt x="3" y="2"/>
                    </a:cubicBezTo>
                    <a:cubicBezTo>
                      <a:pt x="1" y="2"/>
                      <a:pt x="0" y="4"/>
                      <a:pt x="1" y="6"/>
                    </a:cubicBezTo>
                    <a:cubicBezTo>
                      <a:pt x="29" y="88"/>
                      <a:pt x="29" y="88"/>
                      <a:pt x="29" y="88"/>
                    </a:cubicBezTo>
                    <a:cubicBezTo>
                      <a:pt x="25" y="88"/>
                      <a:pt x="25" y="88"/>
                      <a:pt x="25" y="88"/>
                    </a:cubicBezTo>
                    <a:cubicBezTo>
                      <a:pt x="23" y="88"/>
                      <a:pt x="22" y="90"/>
                      <a:pt x="22" y="92"/>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3"/>
              <p:cNvSpPr/>
              <p:nvPr/>
            </p:nvSpPr>
            <p:spPr bwMode="auto">
              <a:xfrm>
                <a:off x="5576888" y="642937"/>
                <a:ext cx="133350" cy="131763"/>
              </a:xfrm>
              <a:custGeom>
                <a:avLst/>
                <a:gdLst>
                  <a:gd name="T0" fmla="*/ 43 w 71"/>
                  <a:gd name="T1" fmla="*/ 66 h 71"/>
                  <a:gd name="T2" fmla="*/ 67 w 71"/>
                  <a:gd name="T3" fmla="*/ 28 h 71"/>
                  <a:gd name="T4" fmla="*/ 28 w 71"/>
                  <a:gd name="T5" fmla="*/ 4 h 71"/>
                  <a:gd name="T6" fmla="*/ 4 w 71"/>
                  <a:gd name="T7" fmla="*/ 43 h 71"/>
                  <a:gd name="T8" fmla="*/ 43 w 71"/>
                  <a:gd name="T9" fmla="*/ 66 h 71"/>
                </a:gdLst>
                <a:ahLst/>
                <a:cxnLst>
                  <a:cxn ang="0">
                    <a:pos x="T0" y="T1"/>
                  </a:cxn>
                  <a:cxn ang="0">
                    <a:pos x="T2" y="T3"/>
                  </a:cxn>
                  <a:cxn ang="0">
                    <a:pos x="T4" y="T5"/>
                  </a:cxn>
                  <a:cxn ang="0">
                    <a:pos x="T6" y="T7"/>
                  </a:cxn>
                  <a:cxn ang="0">
                    <a:pos x="T8" y="T9"/>
                  </a:cxn>
                </a:cxnLst>
                <a:rect l="0" t="0" r="r" b="b"/>
                <a:pathLst>
                  <a:path w="71" h="71">
                    <a:moveTo>
                      <a:pt x="43" y="66"/>
                    </a:moveTo>
                    <a:cubicBezTo>
                      <a:pt x="60" y="62"/>
                      <a:pt x="71" y="45"/>
                      <a:pt x="67" y="28"/>
                    </a:cubicBezTo>
                    <a:cubicBezTo>
                      <a:pt x="63" y="11"/>
                      <a:pt x="46" y="0"/>
                      <a:pt x="28" y="4"/>
                    </a:cubicBezTo>
                    <a:cubicBezTo>
                      <a:pt x="11" y="8"/>
                      <a:pt x="0" y="25"/>
                      <a:pt x="4" y="43"/>
                    </a:cubicBezTo>
                    <a:cubicBezTo>
                      <a:pt x="8" y="60"/>
                      <a:pt x="26" y="71"/>
                      <a:pt x="43" y="66"/>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4"/>
              <p:cNvSpPr/>
              <p:nvPr/>
            </p:nvSpPr>
            <p:spPr bwMode="auto">
              <a:xfrm>
                <a:off x="5486400" y="808037"/>
                <a:ext cx="211138" cy="84138"/>
              </a:xfrm>
              <a:custGeom>
                <a:avLst/>
                <a:gdLst>
                  <a:gd name="T0" fmla="*/ 92 w 114"/>
                  <a:gd name="T1" fmla="*/ 30 h 45"/>
                  <a:gd name="T2" fmla="*/ 112 w 114"/>
                  <a:gd name="T3" fmla="*/ 13 h 45"/>
                  <a:gd name="T4" fmla="*/ 109 w 114"/>
                  <a:gd name="T5" fmla="*/ 2 h 45"/>
                  <a:gd name="T6" fmla="*/ 104 w 114"/>
                  <a:gd name="T7" fmla="*/ 0 h 45"/>
                  <a:gd name="T8" fmla="*/ 97 w 114"/>
                  <a:gd name="T9" fmla="*/ 4 h 45"/>
                  <a:gd name="T10" fmla="*/ 97 w 114"/>
                  <a:gd name="T11" fmla="*/ 4 h 45"/>
                  <a:gd name="T12" fmla="*/ 97 w 114"/>
                  <a:gd name="T13" fmla="*/ 4 h 45"/>
                  <a:gd name="T14" fmla="*/ 97 w 114"/>
                  <a:gd name="T15" fmla="*/ 4 h 45"/>
                  <a:gd name="T16" fmla="*/ 97 w 114"/>
                  <a:gd name="T17" fmla="*/ 4 h 45"/>
                  <a:gd name="T18" fmla="*/ 80 w 114"/>
                  <a:gd name="T19" fmla="*/ 17 h 45"/>
                  <a:gd name="T20" fmla="*/ 77 w 114"/>
                  <a:gd name="T21" fmla="*/ 18 h 45"/>
                  <a:gd name="T22" fmla="*/ 26 w 114"/>
                  <a:gd name="T23" fmla="*/ 28 h 45"/>
                  <a:gd name="T24" fmla="*/ 9 w 114"/>
                  <a:gd name="T25" fmla="*/ 27 h 45"/>
                  <a:gd name="T26" fmla="*/ 9 w 114"/>
                  <a:gd name="T27" fmla="*/ 27 h 45"/>
                  <a:gd name="T28" fmla="*/ 0 w 114"/>
                  <a:gd name="T29" fmla="*/ 35 h 45"/>
                  <a:gd name="T30" fmla="*/ 8 w 114"/>
                  <a:gd name="T31" fmla="*/ 44 h 45"/>
                  <a:gd name="T32" fmla="*/ 26 w 114"/>
                  <a:gd name="T33" fmla="*/ 45 h 45"/>
                  <a:gd name="T34" fmla="*/ 26 w 114"/>
                  <a:gd name="T35" fmla="*/ 45 h 45"/>
                  <a:gd name="T36" fmla="*/ 80 w 114"/>
                  <a:gd name="T37" fmla="*/ 36 h 45"/>
                  <a:gd name="T38" fmla="*/ 92 w 114"/>
                  <a:gd name="T39"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5">
                    <a:moveTo>
                      <a:pt x="92" y="30"/>
                    </a:moveTo>
                    <a:cubicBezTo>
                      <a:pt x="105" y="22"/>
                      <a:pt x="111" y="14"/>
                      <a:pt x="112" y="13"/>
                    </a:cubicBezTo>
                    <a:cubicBezTo>
                      <a:pt x="114" y="10"/>
                      <a:pt x="113" y="4"/>
                      <a:pt x="109" y="2"/>
                    </a:cubicBezTo>
                    <a:cubicBezTo>
                      <a:pt x="108" y="1"/>
                      <a:pt x="106" y="0"/>
                      <a:pt x="104" y="0"/>
                    </a:cubicBezTo>
                    <a:cubicBezTo>
                      <a:pt x="102" y="0"/>
                      <a:pt x="99" y="1"/>
                      <a:pt x="97" y="4"/>
                    </a:cubicBezTo>
                    <a:cubicBezTo>
                      <a:pt x="97" y="4"/>
                      <a:pt x="97" y="4"/>
                      <a:pt x="97" y="4"/>
                    </a:cubicBezTo>
                    <a:cubicBezTo>
                      <a:pt x="97" y="4"/>
                      <a:pt x="97" y="4"/>
                      <a:pt x="97" y="4"/>
                    </a:cubicBezTo>
                    <a:cubicBezTo>
                      <a:pt x="97" y="4"/>
                      <a:pt x="97" y="4"/>
                      <a:pt x="97" y="4"/>
                    </a:cubicBezTo>
                    <a:cubicBezTo>
                      <a:pt x="97" y="4"/>
                      <a:pt x="97" y="4"/>
                      <a:pt x="97" y="4"/>
                    </a:cubicBezTo>
                    <a:cubicBezTo>
                      <a:pt x="96" y="6"/>
                      <a:pt x="91" y="11"/>
                      <a:pt x="80" y="17"/>
                    </a:cubicBezTo>
                    <a:cubicBezTo>
                      <a:pt x="79" y="17"/>
                      <a:pt x="78" y="18"/>
                      <a:pt x="77" y="18"/>
                    </a:cubicBezTo>
                    <a:cubicBezTo>
                      <a:pt x="63" y="24"/>
                      <a:pt x="46" y="28"/>
                      <a:pt x="26" y="28"/>
                    </a:cubicBezTo>
                    <a:cubicBezTo>
                      <a:pt x="21" y="28"/>
                      <a:pt x="15" y="27"/>
                      <a:pt x="9" y="27"/>
                    </a:cubicBezTo>
                    <a:cubicBezTo>
                      <a:pt x="9" y="27"/>
                      <a:pt x="9" y="27"/>
                      <a:pt x="9" y="27"/>
                    </a:cubicBezTo>
                    <a:cubicBezTo>
                      <a:pt x="4" y="27"/>
                      <a:pt x="0" y="30"/>
                      <a:pt x="0" y="35"/>
                    </a:cubicBezTo>
                    <a:cubicBezTo>
                      <a:pt x="0" y="40"/>
                      <a:pt x="3" y="44"/>
                      <a:pt x="8" y="44"/>
                    </a:cubicBezTo>
                    <a:cubicBezTo>
                      <a:pt x="14" y="45"/>
                      <a:pt x="20" y="45"/>
                      <a:pt x="26" y="45"/>
                    </a:cubicBezTo>
                    <a:cubicBezTo>
                      <a:pt x="26" y="45"/>
                      <a:pt x="26" y="45"/>
                      <a:pt x="26" y="45"/>
                    </a:cubicBezTo>
                    <a:cubicBezTo>
                      <a:pt x="50" y="45"/>
                      <a:pt x="68" y="41"/>
                      <a:pt x="80" y="36"/>
                    </a:cubicBezTo>
                    <a:cubicBezTo>
                      <a:pt x="85" y="34"/>
                      <a:pt x="89" y="32"/>
                      <a:pt x="92" y="30"/>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5"/>
              <p:cNvSpPr/>
              <p:nvPr/>
            </p:nvSpPr>
            <p:spPr bwMode="auto">
              <a:xfrm>
                <a:off x="5610225" y="1066799"/>
                <a:ext cx="196850" cy="146050"/>
              </a:xfrm>
              <a:custGeom>
                <a:avLst/>
                <a:gdLst>
                  <a:gd name="T0" fmla="*/ 0 w 124"/>
                  <a:gd name="T1" fmla="*/ 92 h 92"/>
                  <a:gd name="T2" fmla="*/ 124 w 124"/>
                  <a:gd name="T3" fmla="*/ 92 h 92"/>
                  <a:gd name="T4" fmla="*/ 108 w 124"/>
                  <a:gd name="T5" fmla="*/ 0 h 92"/>
                  <a:gd name="T6" fmla="*/ 17 w 124"/>
                  <a:gd name="T7" fmla="*/ 0 h 92"/>
                  <a:gd name="T8" fmla="*/ 0 w 124"/>
                  <a:gd name="T9" fmla="*/ 92 h 92"/>
                </a:gdLst>
                <a:ahLst/>
                <a:cxnLst>
                  <a:cxn ang="0">
                    <a:pos x="T0" y="T1"/>
                  </a:cxn>
                  <a:cxn ang="0">
                    <a:pos x="T2" y="T3"/>
                  </a:cxn>
                  <a:cxn ang="0">
                    <a:pos x="T4" y="T5"/>
                  </a:cxn>
                  <a:cxn ang="0">
                    <a:pos x="T6" y="T7"/>
                  </a:cxn>
                  <a:cxn ang="0">
                    <a:pos x="T8" y="T9"/>
                  </a:cxn>
                </a:cxnLst>
                <a:rect l="0" t="0" r="r" b="b"/>
                <a:pathLst>
                  <a:path w="124" h="92">
                    <a:moveTo>
                      <a:pt x="0" y="92"/>
                    </a:moveTo>
                    <a:lnTo>
                      <a:pt x="124" y="92"/>
                    </a:lnTo>
                    <a:lnTo>
                      <a:pt x="108" y="0"/>
                    </a:lnTo>
                    <a:lnTo>
                      <a:pt x="17" y="0"/>
                    </a:lnTo>
                    <a:lnTo>
                      <a:pt x="0" y="92"/>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0" name="组合 29"/>
          <p:cNvGrpSpPr/>
          <p:nvPr/>
        </p:nvGrpSpPr>
        <p:grpSpPr>
          <a:xfrm>
            <a:off x="5715931" y="3415103"/>
            <a:ext cx="1080000" cy="1080000"/>
            <a:chOff x="5558769" y="4058041"/>
            <a:chExt cx="1080000" cy="1080000"/>
          </a:xfrm>
        </p:grpSpPr>
        <p:sp>
          <p:nvSpPr>
            <p:cNvPr id="13" name="椭圆 12"/>
            <p:cNvSpPr>
              <a:spLocks noChangeAspect="1"/>
            </p:cNvSpPr>
            <p:nvPr/>
          </p:nvSpPr>
          <p:spPr>
            <a:xfrm>
              <a:off x="5558769" y="4058041"/>
              <a:ext cx="1080000" cy="1080000"/>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22" name="椭圆 21"/>
            <p:cNvSpPr/>
            <p:nvPr/>
          </p:nvSpPr>
          <p:spPr>
            <a:xfrm>
              <a:off x="5738769" y="4238041"/>
              <a:ext cx="720000" cy="720000"/>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grpSp>
          <p:nvGrpSpPr>
            <p:cNvPr id="47" name="组合 46"/>
            <p:cNvGrpSpPr>
              <a:grpSpLocks noChangeAspect="1"/>
            </p:cNvGrpSpPr>
            <p:nvPr/>
          </p:nvGrpSpPr>
          <p:grpSpPr>
            <a:xfrm>
              <a:off x="5900307" y="4384885"/>
              <a:ext cx="346382" cy="482270"/>
              <a:chOff x="6935788" y="636587"/>
              <a:chExt cx="412750" cy="574675"/>
            </a:xfrm>
          </p:grpSpPr>
          <p:sp>
            <p:nvSpPr>
              <p:cNvPr id="38" name="Freeform 26"/>
              <p:cNvSpPr/>
              <p:nvPr/>
            </p:nvSpPr>
            <p:spPr bwMode="auto">
              <a:xfrm>
                <a:off x="7167563" y="636587"/>
                <a:ext cx="119063" cy="119063"/>
              </a:xfrm>
              <a:custGeom>
                <a:avLst/>
                <a:gdLst>
                  <a:gd name="T0" fmla="*/ 39 w 64"/>
                  <a:gd name="T1" fmla="*/ 60 h 64"/>
                  <a:gd name="T2" fmla="*/ 61 w 64"/>
                  <a:gd name="T3" fmla="*/ 25 h 64"/>
                  <a:gd name="T4" fmla="*/ 26 w 64"/>
                  <a:gd name="T5" fmla="*/ 4 h 64"/>
                  <a:gd name="T6" fmla="*/ 4 w 64"/>
                  <a:gd name="T7" fmla="*/ 39 h 64"/>
                  <a:gd name="T8" fmla="*/ 39 w 64"/>
                  <a:gd name="T9" fmla="*/ 60 h 64"/>
                </a:gdLst>
                <a:ahLst/>
                <a:cxnLst>
                  <a:cxn ang="0">
                    <a:pos x="T0" y="T1"/>
                  </a:cxn>
                  <a:cxn ang="0">
                    <a:pos x="T2" y="T3"/>
                  </a:cxn>
                  <a:cxn ang="0">
                    <a:pos x="T4" y="T5"/>
                  </a:cxn>
                  <a:cxn ang="0">
                    <a:pos x="T6" y="T7"/>
                  </a:cxn>
                  <a:cxn ang="0">
                    <a:pos x="T8" y="T9"/>
                  </a:cxn>
                </a:cxnLst>
                <a:rect l="0" t="0" r="r" b="b"/>
                <a:pathLst>
                  <a:path w="64" h="64">
                    <a:moveTo>
                      <a:pt x="39" y="60"/>
                    </a:moveTo>
                    <a:cubicBezTo>
                      <a:pt x="55" y="57"/>
                      <a:pt x="64" y="41"/>
                      <a:pt x="61" y="25"/>
                    </a:cubicBezTo>
                    <a:cubicBezTo>
                      <a:pt x="57" y="10"/>
                      <a:pt x="41" y="0"/>
                      <a:pt x="26" y="4"/>
                    </a:cubicBezTo>
                    <a:cubicBezTo>
                      <a:pt x="10" y="7"/>
                      <a:pt x="0" y="23"/>
                      <a:pt x="4" y="39"/>
                    </a:cubicBezTo>
                    <a:cubicBezTo>
                      <a:pt x="8" y="54"/>
                      <a:pt x="23" y="64"/>
                      <a:pt x="39" y="60"/>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7"/>
              <p:cNvSpPr/>
              <p:nvPr/>
            </p:nvSpPr>
            <p:spPr bwMode="auto">
              <a:xfrm>
                <a:off x="7143750" y="750887"/>
                <a:ext cx="204788" cy="236538"/>
              </a:xfrm>
              <a:custGeom>
                <a:avLst/>
                <a:gdLst>
                  <a:gd name="T0" fmla="*/ 67 w 110"/>
                  <a:gd name="T1" fmla="*/ 42 h 127"/>
                  <a:gd name="T2" fmla="*/ 63 w 110"/>
                  <a:gd name="T3" fmla="*/ 36 h 127"/>
                  <a:gd name="T4" fmla="*/ 63 w 110"/>
                  <a:gd name="T5" fmla="*/ 17 h 127"/>
                  <a:gd name="T6" fmla="*/ 72 w 110"/>
                  <a:gd name="T7" fmla="*/ 14 h 127"/>
                  <a:gd name="T8" fmla="*/ 81 w 110"/>
                  <a:gd name="T9" fmla="*/ 17 h 127"/>
                  <a:gd name="T10" fmla="*/ 89 w 110"/>
                  <a:gd name="T11" fmla="*/ 29 h 127"/>
                  <a:gd name="T12" fmla="*/ 97 w 110"/>
                  <a:gd name="T13" fmla="*/ 59 h 127"/>
                  <a:gd name="T14" fmla="*/ 77 w 110"/>
                  <a:gd name="T15" fmla="*/ 111 h 127"/>
                  <a:gd name="T16" fmla="*/ 85 w 110"/>
                  <a:gd name="T17" fmla="*/ 121 h 127"/>
                  <a:gd name="T18" fmla="*/ 85 w 110"/>
                  <a:gd name="T19" fmla="*/ 127 h 127"/>
                  <a:gd name="T20" fmla="*/ 86 w 110"/>
                  <a:gd name="T21" fmla="*/ 127 h 127"/>
                  <a:gd name="T22" fmla="*/ 87 w 110"/>
                  <a:gd name="T23" fmla="*/ 123 h 127"/>
                  <a:gd name="T24" fmla="*/ 89 w 110"/>
                  <a:gd name="T25" fmla="*/ 118 h 127"/>
                  <a:gd name="T26" fmla="*/ 107 w 110"/>
                  <a:gd name="T27" fmla="*/ 96 h 127"/>
                  <a:gd name="T28" fmla="*/ 100 w 110"/>
                  <a:gd name="T29" fmla="*/ 25 h 127"/>
                  <a:gd name="T30" fmla="*/ 66 w 110"/>
                  <a:gd name="T31" fmla="*/ 2 h 127"/>
                  <a:gd name="T32" fmla="*/ 54 w 110"/>
                  <a:gd name="T33" fmla="*/ 14 h 127"/>
                  <a:gd name="T34" fmla="*/ 47 w 110"/>
                  <a:gd name="T35" fmla="*/ 36 h 127"/>
                  <a:gd name="T36" fmla="*/ 42 w 110"/>
                  <a:gd name="T37" fmla="*/ 44 h 127"/>
                  <a:gd name="T38" fmla="*/ 25 w 110"/>
                  <a:gd name="T39" fmla="*/ 61 h 127"/>
                  <a:gd name="T40" fmla="*/ 0 w 110"/>
                  <a:gd name="T41" fmla="*/ 68 h 127"/>
                  <a:gd name="T42" fmla="*/ 6 w 110"/>
                  <a:gd name="T43" fmla="*/ 79 h 127"/>
                  <a:gd name="T44" fmla="*/ 2 w 110"/>
                  <a:gd name="T45" fmla="*/ 89 h 127"/>
                  <a:gd name="T46" fmla="*/ 36 w 110"/>
                  <a:gd name="T47" fmla="*/ 78 h 127"/>
                  <a:gd name="T48" fmla="*/ 43 w 110"/>
                  <a:gd name="T49" fmla="*/ 74 h 127"/>
                  <a:gd name="T50" fmla="*/ 46 w 110"/>
                  <a:gd name="T51" fmla="*/ 82 h 127"/>
                  <a:gd name="T52" fmla="*/ 52 w 110"/>
                  <a:gd name="T53" fmla="*/ 68 h 127"/>
                  <a:gd name="T54" fmla="*/ 52 w 110"/>
                  <a:gd name="T55" fmla="*/ 65 h 127"/>
                  <a:gd name="T56" fmla="*/ 59 w 110"/>
                  <a:gd name="T57" fmla="*/ 57 h 127"/>
                  <a:gd name="T58" fmla="*/ 62 w 110"/>
                  <a:gd name="T59" fmla="*/ 88 h 127"/>
                  <a:gd name="T60" fmla="*/ 71 w 110"/>
                  <a:gd name="T61" fmla="*/ 59 h 127"/>
                  <a:gd name="T62" fmla="*/ 67 w 110"/>
                  <a:gd name="T63" fmla="*/ 4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 h="127">
                    <a:moveTo>
                      <a:pt x="67" y="42"/>
                    </a:moveTo>
                    <a:cubicBezTo>
                      <a:pt x="65" y="38"/>
                      <a:pt x="63" y="36"/>
                      <a:pt x="63" y="36"/>
                    </a:cubicBezTo>
                    <a:cubicBezTo>
                      <a:pt x="58" y="31"/>
                      <a:pt x="58" y="23"/>
                      <a:pt x="63" y="17"/>
                    </a:cubicBezTo>
                    <a:cubicBezTo>
                      <a:pt x="65" y="15"/>
                      <a:pt x="68" y="14"/>
                      <a:pt x="72" y="14"/>
                    </a:cubicBezTo>
                    <a:cubicBezTo>
                      <a:pt x="75" y="14"/>
                      <a:pt x="79" y="15"/>
                      <a:pt x="81" y="17"/>
                    </a:cubicBezTo>
                    <a:cubicBezTo>
                      <a:pt x="82" y="18"/>
                      <a:pt x="86" y="22"/>
                      <a:pt x="89" y="29"/>
                    </a:cubicBezTo>
                    <a:cubicBezTo>
                      <a:pt x="93" y="35"/>
                      <a:pt x="97" y="45"/>
                      <a:pt x="97" y="59"/>
                    </a:cubicBezTo>
                    <a:cubicBezTo>
                      <a:pt x="97" y="71"/>
                      <a:pt x="94" y="89"/>
                      <a:pt x="77" y="111"/>
                    </a:cubicBezTo>
                    <a:cubicBezTo>
                      <a:pt x="82" y="112"/>
                      <a:pt x="85" y="116"/>
                      <a:pt x="85" y="121"/>
                    </a:cubicBezTo>
                    <a:cubicBezTo>
                      <a:pt x="85" y="127"/>
                      <a:pt x="85" y="127"/>
                      <a:pt x="85" y="127"/>
                    </a:cubicBezTo>
                    <a:cubicBezTo>
                      <a:pt x="86" y="127"/>
                      <a:pt x="86" y="127"/>
                      <a:pt x="86" y="127"/>
                    </a:cubicBezTo>
                    <a:cubicBezTo>
                      <a:pt x="87" y="125"/>
                      <a:pt x="87" y="124"/>
                      <a:pt x="87" y="123"/>
                    </a:cubicBezTo>
                    <a:cubicBezTo>
                      <a:pt x="88" y="121"/>
                      <a:pt x="88" y="120"/>
                      <a:pt x="89" y="118"/>
                    </a:cubicBezTo>
                    <a:cubicBezTo>
                      <a:pt x="97" y="116"/>
                      <a:pt x="104" y="110"/>
                      <a:pt x="107" y="96"/>
                    </a:cubicBezTo>
                    <a:cubicBezTo>
                      <a:pt x="110" y="68"/>
                      <a:pt x="109" y="51"/>
                      <a:pt x="100" y="25"/>
                    </a:cubicBezTo>
                    <a:cubicBezTo>
                      <a:pt x="93" y="6"/>
                      <a:pt x="77" y="0"/>
                      <a:pt x="66" y="2"/>
                    </a:cubicBezTo>
                    <a:cubicBezTo>
                      <a:pt x="61" y="4"/>
                      <a:pt x="57" y="8"/>
                      <a:pt x="54" y="14"/>
                    </a:cubicBezTo>
                    <a:cubicBezTo>
                      <a:pt x="52" y="20"/>
                      <a:pt x="49" y="28"/>
                      <a:pt x="47" y="36"/>
                    </a:cubicBezTo>
                    <a:cubicBezTo>
                      <a:pt x="45" y="39"/>
                      <a:pt x="44" y="41"/>
                      <a:pt x="42" y="44"/>
                    </a:cubicBezTo>
                    <a:cubicBezTo>
                      <a:pt x="38" y="50"/>
                      <a:pt x="32" y="56"/>
                      <a:pt x="25" y="61"/>
                    </a:cubicBezTo>
                    <a:cubicBezTo>
                      <a:pt x="18" y="65"/>
                      <a:pt x="10" y="68"/>
                      <a:pt x="0" y="68"/>
                    </a:cubicBezTo>
                    <a:cubicBezTo>
                      <a:pt x="4" y="70"/>
                      <a:pt x="6" y="75"/>
                      <a:pt x="6" y="79"/>
                    </a:cubicBezTo>
                    <a:cubicBezTo>
                      <a:pt x="6" y="83"/>
                      <a:pt x="5" y="87"/>
                      <a:pt x="2" y="89"/>
                    </a:cubicBezTo>
                    <a:cubicBezTo>
                      <a:pt x="16" y="88"/>
                      <a:pt x="27" y="84"/>
                      <a:pt x="36" y="78"/>
                    </a:cubicBezTo>
                    <a:cubicBezTo>
                      <a:pt x="39" y="77"/>
                      <a:pt x="41" y="75"/>
                      <a:pt x="43" y="74"/>
                    </a:cubicBezTo>
                    <a:cubicBezTo>
                      <a:pt x="44" y="77"/>
                      <a:pt x="45" y="79"/>
                      <a:pt x="46" y="82"/>
                    </a:cubicBezTo>
                    <a:cubicBezTo>
                      <a:pt x="48" y="77"/>
                      <a:pt x="50" y="73"/>
                      <a:pt x="52" y="68"/>
                    </a:cubicBezTo>
                    <a:cubicBezTo>
                      <a:pt x="52" y="67"/>
                      <a:pt x="52" y="66"/>
                      <a:pt x="52" y="65"/>
                    </a:cubicBezTo>
                    <a:cubicBezTo>
                      <a:pt x="55" y="62"/>
                      <a:pt x="57" y="59"/>
                      <a:pt x="59" y="57"/>
                    </a:cubicBezTo>
                    <a:cubicBezTo>
                      <a:pt x="60" y="67"/>
                      <a:pt x="62" y="78"/>
                      <a:pt x="62" y="88"/>
                    </a:cubicBezTo>
                    <a:cubicBezTo>
                      <a:pt x="68" y="78"/>
                      <a:pt x="71" y="68"/>
                      <a:pt x="71" y="59"/>
                    </a:cubicBezTo>
                    <a:cubicBezTo>
                      <a:pt x="71" y="53"/>
                      <a:pt x="70" y="47"/>
                      <a:pt x="67" y="42"/>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8"/>
              <p:cNvSpPr/>
              <p:nvPr/>
            </p:nvSpPr>
            <p:spPr bwMode="auto">
              <a:xfrm>
                <a:off x="7240588" y="1127124"/>
                <a:ext cx="79375" cy="84138"/>
              </a:xfrm>
              <a:custGeom>
                <a:avLst/>
                <a:gdLst>
                  <a:gd name="T0" fmla="*/ 9 w 43"/>
                  <a:gd name="T1" fmla="*/ 34 h 45"/>
                  <a:gd name="T2" fmla="*/ 24 w 43"/>
                  <a:gd name="T3" fmla="*/ 45 h 45"/>
                  <a:gd name="T4" fmla="*/ 30 w 43"/>
                  <a:gd name="T5" fmla="*/ 44 h 45"/>
                  <a:gd name="T6" fmla="*/ 39 w 43"/>
                  <a:gd name="T7" fmla="*/ 23 h 45"/>
                  <a:gd name="T8" fmla="*/ 33 w 43"/>
                  <a:gd name="T9" fmla="*/ 0 h 45"/>
                  <a:gd name="T10" fmla="*/ 0 w 43"/>
                  <a:gd name="T11" fmla="*/ 0 h 45"/>
                  <a:gd name="T12" fmla="*/ 9 w 43"/>
                  <a:gd name="T13" fmla="*/ 34 h 45"/>
                </a:gdLst>
                <a:ahLst/>
                <a:cxnLst>
                  <a:cxn ang="0">
                    <a:pos x="T0" y="T1"/>
                  </a:cxn>
                  <a:cxn ang="0">
                    <a:pos x="T2" y="T3"/>
                  </a:cxn>
                  <a:cxn ang="0">
                    <a:pos x="T4" y="T5"/>
                  </a:cxn>
                  <a:cxn ang="0">
                    <a:pos x="T6" y="T7"/>
                  </a:cxn>
                  <a:cxn ang="0">
                    <a:pos x="T8" y="T9"/>
                  </a:cxn>
                  <a:cxn ang="0">
                    <a:pos x="T10" y="T11"/>
                  </a:cxn>
                  <a:cxn ang="0">
                    <a:pos x="T12" y="T13"/>
                  </a:cxn>
                </a:cxnLst>
                <a:rect l="0" t="0" r="r" b="b"/>
                <a:pathLst>
                  <a:path w="43" h="45">
                    <a:moveTo>
                      <a:pt x="9" y="34"/>
                    </a:moveTo>
                    <a:cubicBezTo>
                      <a:pt x="12" y="41"/>
                      <a:pt x="18" y="45"/>
                      <a:pt x="24" y="45"/>
                    </a:cubicBezTo>
                    <a:cubicBezTo>
                      <a:pt x="26" y="45"/>
                      <a:pt x="28" y="44"/>
                      <a:pt x="30" y="44"/>
                    </a:cubicBezTo>
                    <a:cubicBezTo>
                      <a:pt x="38" y="41"/>
                      <a:pt x="43" y="31"/>
                      <a:pt x="39" y="23"/>
                    </a:cubicBezTo>
                    <a:cubicBezTo>
                      <a:pt x="36" y="15"/>
                      <a:pt x="34" y="7"/>
                      <a:pt x="33" y="0"/>
                    </a:cubicBezTo>
                    <a:cubicBezTo>
                      <a:pt x="0" y="0"/>
                      <a:pt x="0" y="0"/>
                      <a:pt x="0" y="0"/>
                    </a:cubicBezTo>
                    <a:cubicBezTo>
                      <a:pt x="2" y="11"/>
                      <a:pt x="5" y="22"/>
                      <a:pt x="9" y="34"/>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9"/>
              <p:cNvSpPr/>
              <p:nvPr/>
            </p:nvSpPr>
            <p:spPr bwMode="auto">
              <a:xfrm>
                <a:off x="7242175" y="976312"/>
                <a:ext cx="41275" cy="11113"/>
              </a:xfrm>
              <a:custGeom>
                <a:avLst/>
                <a:gdLst>
                  <a:gd name="T0" fmla="*/ 22 w 22"/>
                  <a:gd name="T1" fmla="*/ 6 h 6"/>
                  <a:gd name="T2" fmla="*/ 22 w 22"/>
                  <a:gd name="T3" fmla="*/ 0 h 6"/>
                  <a:gd name="T4" fmla="*/ 16 w 22"/>
                  <a:gd name="T5" fmla="*/ 0 h 6"/>
                  <a:gd name="T6" fmla="*/ 7 w 22"/>
                  <a:gd name="T7" fmla="*/ 3 h 6"/>
                  <a:gd name="T8" fmla="*/ 1 w 22"/>
                  <a:gd name="T9" fmla="*/ 1 h 6"/>
                  <a:gd name="T10" fmla="*/ 0 w 22"/>
                  <a:gd name="T11" fmla="*/ 6 h 6"/>
                  <a:gd name="T12" fmla="*/ 22 w 2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2" h="6">
                    <a:moveTo>
                      <a:pt x="22" y="6"/>
                    </a:moveTo>
                    <a:cubicBezTo>
                      <a:pt x="22" y="0"/>
                      <a:pt x="22" y="0"/>
                      <a:pt x="22" y="0"/>
                    </a:cubicBezTo>
                    <a:cubicBezTo>
                      <a:pt x="16" y="0"/>
                      <a:pt x="16" y="0"/>
                      <a:pt x="16" y="0"/>
                    </a:cubicBezTo>
                    <a:cubicBezTo>
                      <a:pt x="13" y="2"/>
                      <a:pt x="10" y="3"/>
                      <a:pt x="7" y="3"/>
                    </a:cubicBezTo>
                    <a:cubicBezTo>
                      <a:pt x="5" y="3"/>
                      <a:pt x="3" y="2"/>
                      <a:pt x="1" y="1"/>
                    </a:cubicBezTo>
                    <a:cubicBezTo>
                      <a:pt x="1" y="3"/>
                      <a:pt x="1" y="4"/>
                      <a:pt x="0" y="6"/>
                    </a:cubicBezTo>
                    <a:lnTo>
                      <a:pt x="22" y="6"/>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0"/>
              <p:cNvSpPr/>
              <p:nvPr/>
            </p:nvSpPr>
            <p:spPr bwMode="auto">
              <a:xfrm>
                <a:off x="6997700" y="636587"/>
                <a:ext cx="119063" cy="119063"/>
              </a:xfrm>
              <a:custGeom>
                <a:avLst/>
                <a:gdLst>
                  <a:gd name="T0" fmla="*/ 26 w 64"/>
                  <a:gd name="T1" fmla="*/ 60 h 64"/>
                  <a:gd name="T2" fmla="*/ 61 w 64"/>
                  <a:gd name="T3" fmla="*/ 39 h 64"/>
                  <a:gd name="T4" fmla="*/ 39 w 64"/>
                  <a:gd name="T5" fmla="*/ 4 h 64"/>
                  <a:gd name="T6" fmla="*/ 4 w 64"/>
                  <a:gd name="T7" fmla="*/ 25 h 64"/>
                  <a:gd name="T8" fmla="*/ 26 w 64"/>
                  <a:gd name="T9" fmla="*/ 60 h 64"/>
                </a:gdLst>
                <a:ahLst/>
                <a:cxnLst>
                  <a:cxn ang="0">
                    <a:pos x="T0" y="T1"/>
                  </a:cxn>
                  <a:cxn ang="0">
                    <a:pos x="T2" y="T3"/>
                  </a:cxn>
                  <a:cxn ang="0">
                    <a:pos x="T4" y="T5"/>
                  </a:cxn>
                  <a:cxn ang="0">
                    <a:pos x="T6" y="T7"/>
                  </a:cxn>
                  <a:cxn ang="0">
                    <a:pos x="T8" y="T9"/>
                  </a:cxn>
                </a:cxnLst>
                <a:rect l="0" t="0" r="r" b="b"/>
                <a:pathLst>
                  <a:path w="64" h="64">
                    <a:moveTo>
                      <a:pt x="26" y="60"/>
                    </a:moveTo>
                    <a:cubicBezTo>
                      <a:pt x="41" y="64"/>
                      <a:pt x="57" y="54"/>
                      <a:pt x="61" y="39"/>
                    </a:cubicBezTo>
                    <a:cubicBezTo>
                      <a:pt x="64" y="23"/>
                      <a:pt x="55" y="7"/>
                      <a:pt x="39" y="4"/>
                    </a:cubicBezTo>
                    <a:cubicBezTo>
                      <a:pt x="23" y="0"/>
                      <a:pt x="8" y="10"/>
                      <a:pt x="4" y="25"/>
                    </a:cubicBezTo>
                    <a:cubicBezTo>
                      <a:pt x="0" y="41"/>
                      <a:pt x="10" y="57"/>
                      <a:pt x="26" y="60"/>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1"/>
              <p:cNvSpPr/>
              <p:nvPr/>
            </p:nvSpPr>
            <p:spPr bwMode="auto">
              <a:xfrm>
                <a:off x="6935788" y="750887"/>
                <a:ext cx="115888" cy="460375"/>
              </a:xfrm>
              <a:custGeom>
                <a:avLst/>
                <a:gdLst>
                  <a:gd name="T0" fmla="*/ 35 w 62"/>
                  <a:gd name="T1" fmla="*/ 60 h 247"/>
                  <a:gd name="T2" fmla="*/ 23 w 62"/>
                  <a:gd name="T3" fmla="*/ 27 h 247"/>
                  <a:gd name="T4" fmla="*/ 23 w 62"/>
                  <a:gd name="T5" fmla="*/ 27 h 247"/>
                  <a:gd name="T6" fmla="*/ 27 w 62"/>
                  <a:gd name="T7" fmla="*/ 18 h 247"/>
                  <a:gd name="T8" fmla="*/ 36 w 62"/>
                  <a:gd name="T9" fmla="*/ 14 h 247"/>
                  <a:gd name="T10" fmla="*/ 36 w 62"/>
                  <a:gd name="T11" fmla="*/ 14 h 247"/>
                  <a:gd name="T12" fmla="*/ 49 w 62"/>
                  <a:gd name="T13" fmla="*/ 26 h 247"/>
                  <a:gd name="T14" fmla="*/ 49 w 62"/>
                  <a:gd name="T15" fmla="*/ 26 h 247"/>
                  <a:gd name="T16" fmla="*/ 50 w 62"/>
                  <a:gd name="T17" fmla="*/ 29 h 247"/>
                  <a:gd name="T18" fmla="*/ 52 w 62"/>
                  <a:gd name="T19" fmla="*/ 38 h 247"/>
                  <a:gd name="T20" fmla="*/ 55 w 62"/>
                  <a:gd name="T21" fmla="*/ 43 h 247"/>
                  <a:gd name="T22" fmla="*/ 57 w 62"/>
                  <a:gd name="T23" fmla="*/ 33 h 247"/>
                  <a:gd name="T24" fmla="*/ 45 w 62"/>
                  <a:gd name="T25" fmla="*/ 2 h 247"/>
                  <a:gd name="T26" fmla="*/ 11 w 62"/>
                  <a:gd name="T27" fmla="*/ 25 h 247"/>
                  <a:gd name="T28" fmla="*/ 4 w 62"/>
                  <a:gd name="T29" fmla="*/ 96 h 247"/>
                  <a:gd name="T30" fmla="*/ 22 w 62"/>
                  <a:gd name="T31" fmla="*/ 118 h 247"/>
                  <a:gd name="T32" fmla="*/ 29 w 62"/>
                  <a:gd name="T33" fmla="*/ 168 h 247"/>
                  <a:gd name="T34" fmla="*/ 19 w 62"/>
                  <a:gd name="T35" fmla="*/ 225 h 247"/>
                  <a:gd name="T36" fmla="*/ 29 w 62"/>
                  <a:gd name="T37" fmla="*/ 246 h 247"/>
                  <a:gd name="T38" fmla="*/ 34 w 62"/>
                  <a:gd name="T39" fmla="*/ 247 h 247"/>
                  <a:gd name="T40" fmla="*/ 50 w 62"/>
                  <a:gd name="T41" fmla="*/ 236 h 247"/>
                  <a:gd name="T42" fmla="*/ 62 w 62"/>
                  <a:gd name="T43" fmla="*/ 168 h 247"/>
                  <a:gd name="T44" fmla="*/ 50 w 62"/>
                  <a:gd name="T45" fmla="*/ 100 h 247"/>
                  <a:gd name="T46" fmla="*/ 50 w 62"/>
                  <a:gd name="T47" fmla="*/ 76 h 247"/>
                  <a:gd name="T48" fmla="*/ 35 w 62"/>
                  <a:gd name="T49" fmla="*/ 6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247">
                    <a:moveTo>
                      <a:pt x="35" y="60"/>
                    </a:moveTo>
                    <a:cubicBezTo>
                      <a:pt x="25" y="46"/>
                      <a:pt x="24" y="32"/>
                      <a:pt x="23" y="27"/>
                    </a:cubicBezTo>
                    <a:cubicBezTo>
                      <a:pt x="23" y="27"/>
                      <a:pt x="23" y="27"/>
                      <a:pt x="23" y="27"/>
                    </a:cubicBezTo>
                    <a:cubicBezTo>
                      <a:pt x="23" y="24"/>
                      <a:pt x="24" y="20"/>
                      <a:pt x="27" y="18"/>
                    </a:cubicBezTo>
                    <a:cubicBezTo>
                      <a:pt x="29" y="15"/>
                      <a:pt x="32" y="14"/>
                      <a:pt x="36" y="14"/>
                    </a:cubicBezTo>
                    <a:cubicBezTo>
                      <a:pt x="36" y="14"/>
                      <a:pt x="36" y="14"/>
                      <a:pt x="36" y="14"/>
                    </a:cubicBezTo>
                    <a:cubicBezTo>
                      <a:pt x="43" y="14"/>
                      <a:pt x="49" y="19"/>
                      <a:pt x="49" y="26"/>
                    </a:cubicBezTo>
                    <a:cubicBezTo>
                      <a:pt x="49" y="26"/>
                      <a:pt x="49" y="26"/>
                      <a:pt x="49" y="26"/>
                    </a:cubicBezTo>
                    <a:cubicBezTo>
                      <a:pt x="49" y="27"/>
                      <a:pt x="49" y="28"/>
                      <a:pt x="50" y="29"/>
                    </a:cubicBezTo>
                    <a:cubicBezTo>
                      <a:pt x="50" y="31"/>
                      <a:pt x="51" y="34"/>
                      <a:pt x="52" y="38"/>
                    </a:cubicBezTo>
                    <a:cubicBezTo>
                      <a:pt x="53" y="40"/>
                      <a:pt x="54" y="42"/>
                      <a:pt x="55" y="43"/>
                    </a:cubicBezTo>
                    <a:cubicBezTo>
                      <a:pt x="55" y="40"/>
                      <a:pt x="56" y="36"/>
                      <a:pt x="57" y="33"/>
                    </a:cubicBezTo>
                    <a:cubicBezTo>
                      <a:pt x="60" y="21"/>
                      <a:pt x="56" y="5"/>
                      <a:pt x="45" y="2"/>
                    </a:cubicBezTo>
                    <a:cubicBezTo>
                      <a:pt x="34" y="0"/>
                      <a:pt x="18" y="6"/>
                      <a:pt x="11" y="25"/>
                    </a:cubicBezTo>
                    <a:cubicBezTo>
                      <a:pt x="2" y="51"/>
                      <a:pt x="0" y="68"/>
                      <a:pt x="4" y="96"/>
                    </a:cubicBezTo>
                    <a:cubicBezTo>
                      <a:pt x="6" y="110"/>
                      <a:pt x="14" y="116"/>
                      <a:pt x="22" y="118"/>
                    </a:cubicBezTo>
                    <a:cubicBezTo>
                      <a:pt x="25" y="129"/>
                      <a:pt x="29" y="147"/>
                      <a:pt x="29" y="168"/>
                    </a:cubicBezTo>
                    <a:cubicBezTo>
                      <a:pt x="29" y="185"/>
                      <a:pt x="27" y="205"/>
                      <a:pt x="19" y="225"/>
                    </a:cubicBezTo>
                    <a:cubicBezTo>
                      <a:pt x="16" y="233"/>
                      <a:pt x="20" y="243"/>
                      <a:pt x="29" y="246"/>
                    </a:cubicBezTo>
                    <a:cubicBezTo>
                      <a:pt x="31" y="246"/>
                      <a:pt x="33" y="247"/>
                      <a:pt x="34" y="247"/>
                    </a:cubicBezTo>
                    <a:cubicBezTo>
                      <a:pt x="41" y="247"/>
                      <a:pt x="47" y="243"/>
                      <a:pt x="50" y="236"/>
                    </a:cubicBezTo>
                    <a:cubicBezTo>
                      <a:pt x="59" y="212"/>
                      <a:pt x="62" y="189"/>
                      <a:pt x="62" y="168"/>
                    </a:cubicBezTo>
                    <a:cubicBezTo>
                      <a:pt x="62" y="136"/>
                      <a:pt x="54" y="111"/>
                      <a:pt x="50" y="100"/>
                    </a:cubicBezTo>
                    <a:cubicBezTo>
                      <a:pt x="49" y="92"/>
                      <a:pt x="49" y="84"/>
                      <a:pt x="50" y="76"/>
                    </a:cubicBezTo>
                    <a:cubicBezTo>
                      <a:pt x="44" y="72"/>
                      <a:pt x="39" y="66"/>
                      <a:pt x="35" y="60"/>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2"/>
              <p:cNvSpPr/>
              <p:nvPr/>
            </p:nvSpPr>
            <p:spPr bwMode="auto">
              <a:xfrm>
                <a:off x="6985000" y="781049"/>
                <a:ext cx="166688" cy="138113"/>
              </a:xfrm>
              <a:custGeom>
                <a:avLst/>
                <a:gdLst>
                  <a:gd name="T0" fmla="*/ 89 w 89"/>
                  <a:gd name="T1" fmla="*/ 63 h 74"/>
                  <a:gd name="T2" fmla="*/ 79 w 89"/>
                  <a:gd name="T3" fmla="*/ 53 h 74"/>
                  <a:gd name="T4" fmla="*/ 78 w 89"/>
                  <a:gd name="T5" fmla="*/ 53 h 74"/>
                  <a:gd name="T6" fmla="*/ 45 w 89"/>
                  <a:gd name="T7" fmla="*/ 46 h 74"/>
                  <a:gd name="T8" fmla="*/ 24 w 89"/>
                  <a:gd name="T9" fmla="*/ 23 h 74"/>
                  <a:gd name="T10" fmla="*/ 21 w 89"/>
                  <a:gd name="T11" fmla="*/ 13 h 74"/>
                  <a:gd name="T12" fmla="*/ 21 w 89"/>
                  <a:gd name="T13" fmla="*/ 11 h 74"/>
                  <a:gd name="T14" fmla="*/ 20 w 89"/>
                  <a:gd name="T15" fmla="*/ 10 h 74"/>
                  <a:gd name="T16" fmla="*/ 20 w 89"/>
                  <a:gd name="T17" fmla="*/ 10 h 74"/>
                  <a:gd name="T18" fmla="*/ 10 w 89"/>
                  <a:gd name="T19" fmla="*/ 0 h 74"/>
                  <a:gd name="T20" fmla="*/ 0 w 89"/>
                  <a:gd name="T21" fmla="*/ 11 h 74"/>
                  <a:gd name="T22" fmla="*/ 0 w 89"/>
                  <a:gd name="T23" fmla="*/ 11 h 74"/>
                  <a:gd name="T24" fmla="*/ 11 w 89"/>
                  <a:gd name="T25" fmla="*/ 43 h 74"/>
                  <a:gd name="T26" fmla="*/ 35 w 89"/>
                  <a:gd name="T27" fmla="*/ 64 h 74"/>
                  <a:gd name="T28" fmla="*/ 78 w 89"/>
                  <a:gd name="T29" fmla="*/ 74 h 74"/>
                  <a:gd name="T30" fmla="*/ 78 w 89"/>
                  <a:gd name="T31" fmla="*/ 74 h 74"/>
                  <a:gd name="T32" fmla="*/ 79 w 89"/>
                  <a:gd name="T33" fmla="*/ 74 h 74"/>
                  <a:gd name="T34" fmla="*/ 89 w 89"/>
                  <a:gd name="T35" fmla="*/ 6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74">
                    <a:moveTo>
                      <a:pt x="89" y="63"/>
                    </a:moveTo>
                    <a:cubicBezTo>
                      <a:pt x="89" y="58"/>
                      <a:pt x="84" y="53"/>
                      <a:pt x="79" y="53"/>
                    </a:cubicBezTo>
                    <a:cubicBezTo>
                      <a:pt x="78" y="53"/>
                      <a:pt x="78" y="53"/>
                      <a:pt x="78" y="53"/>
                    </a:cubicBezTo>
                    <a:cubicBezTo>
                      <a:pt x="63" y="53"/>
                      <a:pt x="52" y="50"/>
                      <a:pt x="45" y="46"/>
                    </a:cubicBezTo>
                    <a:cubicBezTo>
                      <a:pt x="33" y="40"/>
                      <a:pt x="27" y="31"/>
                      <a:pt x="24" y="23"/>
                    </a:cubicBezTo>
                    <a:cubicBezTo>
                      <a:pt x="22" y="19"/>
                      <a:pt x="21" y="16"/>
                      <a:pt x="21" y="13"/>
                    </a:cubicBezTo>
                    <a:cubicBezTo>
                      <a:pt x="21" y="12"/>
                      <a:pt x="21" y="11"/>
                      <a:pt x="21" y="11"/>
                    </a:cubicBezTo>
                    <a:cubicBezTo>
                      <a:pt x="21" y="10"/>
                      <a:pt x="20" y="10"/>
                      <a:pt x="20" y="10"/>
                    </a:cubicBezTo>
                    <a:cubicBezTo>
                      <a:pt x="20" y="10"/>
                      <a:pt x="20" y="10"/>
                      <a:pt x="20" y="10"/>
                    </a:cubicBezTo>
                    <a:cubicBezTo>
                      <a:pt x="20" y="4"/>
                      <a:pt x="15" y="0"/>
                      <a:pt x="10" y="0"/>
                    </a:cubicBezTo>
                    <a:cubicBezTo>
                      <a:pt x="4" y="0"/>
                      <a:pt x="0" y="5"/>
                      <a:pt x="0" y="11"/>
                    </a:cubicBezTo>
                    <a:cubicBezTo>
                      <a:pt x="0" y="11"/>
                      <a:pt x="0" y="11"/>
                      <a:pt x="0" y="11"/>
                    </a:cubicBezTo>
                    <a:cubicBezTo>
                      <a:pt x="0" y="12"/>
                      <a:pt x="1" y="27"/>
                      <a:pt x="11" y="43"/>
                    </a:cubicBezTo>
                    <a:cubicBezTo>
                      <a:pt x="16" y="50"/>
                      <a:pt x="24" y="58"/>
                      <a:pt x="35" y="64"/>
                    </a:cubicBezTo>
                    <a:cubicBezTo>
                      <a:pt x="46" y="70"/>
                      <a:pt x="60" y="74"/>
                      <a:pt x="78" y="74"/>
                    </a:cubicBezTo>
                    <a:cubicBezTo>
                      <a:pt x="78" y="74"/>
                      <a:pt x="78" y="74"/>
                      <a:pt x="78" y="74"/>
                    </a:cubicBezTo>
                    <a:cubicBezTo>
                      <a:pt x="78" y="74"/>
                      <a:pt x="78" y="74"/>
                      <a:pt x="79" y="74"/>
                    </a:cubicBezTo>
                    <a:cubicBezTo>
                      <a:pt x="84" y="74"/>
                      <a:pt x="89" y="69"/>
                      <a:pt x="89" y="63"/>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3"/>
              <p:cNvSpPr/>
              <p:nvPr/>
            </p:nvSpPr>
            <p:spPr bwMode="auto">
              <a:xfrm>
                <a:off x="7183438" y="962024"/>
                <a:ext cx="142875" cy="160338"/>
              </a:xfrm>
              <a:custGeom>
                <a:avLst/>
                <a:gdLst>
                  <a:gd name="T0" fmla="*/ 72 w 77"/>
                  <a:gd name="T1" fmla="*/ 86 h 86"/>
                  <a:gd name="T2" fmla="*/ 77 w 77"/>
                  <a:gd name="T3" fmla="*/ 81 h 86"/>
                  <a:gd name="T4" fmla="*/ 77 w 77"/>
                  <a:gd name="T5" fmla="*/ 21 h 86"/>
                  <a:gd name="T6" fmla="*/ 72 w 77"/>
                  <a:gd name="T7" fmla="*/ 16 h 86"/>
                  <a:gd name="T8" fmla="*/ 62 w 77"/>
                  <a:gd name="T9" fmla="*/ 16 h 86"/>
                  <a:gd name="T10" fmla="*/ 62 w 77"/>
                  <a:gd name="T11" fmla="*/ 8 h 86"/>
                  <a:gd name="T12" fmla="*/ 54 w 77"/>
                  <a:gd name="T13" fmla="*/ 0 h 86"/>
                  <a:gd name="T14" fmla="*/ 50 w 77"/>
                  <a:gd name="T15" fmla="*/ 5 h 86"/>
                  <a:gd name="T16" fmla="*/ 54 w 77"/>
                  <a:gd name="T17" fmla="*/ 5 h 86"/>
                  <a:gd name="T18" fmla="*/ 56 w 77"/>
                  <a:gd name="T19" fmla="*/ 8 h 86"/>
                  <a:gd name="T20" fmla="*/ 56 w 77"/>
                  <a:gd name="T21" fmla="*/ 16 h 86"/>
                  <a:gd name="T22" fmla="*/ 20 w 77"/>
                  <a:gd name="T23" fmla="*/ 16 h 86"/>
                  <a:gd name="T24" fmla="*/ 20 w 77"/>
                  <a:gd name="T25" fmla="*/ 8 h 86"/>
                  <a:gd name="T26" fmla="*/ 23 w 77"/>
                  <a:gd name="T27" fmla="*/ 5 h 86"/>
                  <a:gd name="T28" fmla="*/ 29 w 77"/>
                  <a:gd name="T29" fmla="*/ 5 h 86"/>
                  <a:gd name="T30" fmla="*/ 26 w 77"/>
                  <a:gd name="T31" fmla="*/ 0 h 86"/>
                  <a:gd name="T32" fmla="*/ 23 w 77"/>
                  <a:gd name="T33" fmla="*/ 0 h 86"/>
                  <a:gd name="T34" fmla="*/ 15 w 77"/>
                  <a:gd name="T35" fmla="*/ 8 h 86"/>
                  <a:gd name="T36" fmla="*/ 15 w 77"/>
                  <a:gd name="T37" fmla="*/ 16 h 86"/>
                  <a:gd name="T38" fmla="*/ 5 w 77"/>
                  <a:gd name="T39" fmla="*/ 16 h 86"/>
                  <a:gd name="T40" fmla="*/ 0 w 77"/>
                  <a:gd name="T41" fmla="*/ 21 h 86"/>
                  <a:gd name="T42" fmla="*/ 0 w 77"/>
                  <a:gd name="T43" fmla="*/ 81 h 86"/>
                  <a:gd name="T44" fmla="*/ 5 w 77"/>
                  <a:gd name="T45" fmla="*/ 86 h 86"/>
                  <a:gd name="T46" fmla="*/ 72 w 77"/>
                  <a:gd name="T4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86">
                    <a:moveTo>
                      <a:pt x="72" y="86"/>
                    </a:moveTo>
                    <a:cubicBezTo>
                      <a:pt x="75" y="86"/>
                      <a:pt x="77" y="84"/>
                      <a:pt x="77" y="81"/>
                    </a:cubicBezTo>
                    <a:cubicBezTo>
                      <a:pt x="77" y="21"/>
                      <a:pt x="77" y="21"/>
                      <a:pt x="77" y="21"/>
                    </a:cubicBezTo>
                    <a:cubicBezTo>
                      <a:pt x="77" y="18"/>
                      <a:pt x="75" y="16"/>
                      <a:pt x="72" y="16"/>
                    </a:cubicBezTo>
                    <a:cubicBezTo>
                      <a:pt x="62" y="16"/>
                      <a:pt x="62" y="16"/>
                      <a:pt x="62" y="16"/>
                    </a:cubicBezTo>
                    <a:cubicBezTo>
                      <a:pt x="62" y="8"/>
                      <a:pt x="62" y="8"/>
                      <a:pt x="62" y="8"/>
                    </a:cubicBezTo>
                    <a:cubicBezTo>
                      <a:pt x="62" y="4"/>
                      <a:pt x="58" y="0"/>
                      <a:pt x="54" y="0"/>
                    </a:cubicBezTo>
                    <a:cubicBezTo>
                      <a:pt x="53" y="2"/>
                      <a:pt x="52" y="4"/>
                      <a:pt x="50" y="5"/>
                    </a:cubicBezTo>
                    <a:cubicBezTo>
                      <a:pt x="54" y="5"/>
                      <a:pt x="54" y="5"/>
                      <a:pt x="54" y="5"/>
                    </a:cubicBezTo>
                    <a:cubicBezTo>
                      <a:pt x="55" y="5"/>
                      <a:pt x="56" y="7"/>
                      <a:pt x="56" y="8"/>
                    </a:cubicBezTo>
                    <a:cubicBezTo>
                      <a:pt x="56" y="16"/>
                      <a:pt x="56" y="16"/>
                      <a:pt x="56" y="16"/>
                    </a:cubicBezTo>
                    <a:cubicBezTo>
                      <a:pt x="20" y="16"/>
                      <a:pt x="20" y="16"/>
                      <a:pt x="20" y="16"/>
                    </a:cubicBezTo>
                    <a:cubicBezTo>
                      <a:pt x="20" y="8"/>
                      <a:pt x="20" y="8"/>
                      <a:pt x="20" y="8"/>
                    </a:cubicBezTo>
                    <a:cubicBezTo>
                      <a:pt x="20" y="7"/>
                      <a:pt x="21" y="5"/>
                      <a:pt x="23" y="5"/>
                    </a:cubicBezTo>
                    <a:cubicBezTo>
                      <a:pt x="29" y="5"/>
                      <a:pt x="29" y="5"/>
                      <a:pt x="29" y="5"/>
                    </a:cubicBezTo>
                    <a:cubicBezTo>
                      <a:pt x="28" y="4"/>
                      <a:pt x="27" y="2"/>
                      <a:pt x="26" y="0"/>
                    </a:cubicBezTo>
                    <a:cubicBezTo>
                      <a:pt x="23" y="0"/>
                      <a:pt x="23" y="0"/>
                      <a:pt x="23" y="0"/>
                    </a:cubicBezTo>
                    <a:cubicBezTo>
                      <a:pt x="19" y="0"/>
                      <a:pt x="15" y="4"/>
                      <a:pt x="15" y="8"/>
                    </a:cubicBezTo>
                    <a:cubicBezTo>
                      <a:pt x="15" y="16"/>
                      <a:pt x="15" y="16"/>
                      <a:pt x="15" y="16"/>
                    </a:cubicBezTo>
                    <a:cubicBezTo>
                      <a:pt x="5" y="16"/>
                      <a:pt x="5" y="16"/>
                      <a:pt x="5" y="16"/>
                    </a:cubicBezTo>
                    <a:cubicBezTo>
                      <a:pt x="2" y="16"/>
                      <a:pt x="0" y="18"/>
                      <a:pt x="0" y="21"/>
                    </a:cubicBezTo>
                    <a:cubicBezTo>
                      <a:pt x="0" y="81"/>
                      <a:pt x="0" y="81"/>
                      <a:pt x="0" y="81"/>
                    </a:cubicBezTo>
                    <a:cubicBezTo>
                      <a:pt x="0" y="84"/>
                      <a:pt x="2" y="86"/>
                      <a:pt x="5" y="86"/>
                    </a:cubicBezTo>
                    <a:lnTo>
                      <a:pt x="72" y="86"/>
                    </a:ln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4"/>
              <p:cNvSpPr/>
              <p:nvPr/>
            </p:nvSpPr>
            <p:spPr bwMode="auto">
              <a:xfrm>
                <a:off x="7234238" y="777874"/>
                <a:ext cx="85725" cy="198438"/>
              </a:xfrm>
              <a:custGeom>
                <a:avLst/>
                <a:gdLst>
                  <a:gd name="T0" fmla="*/ 4 w 46"/>
                  <a:gd name="T1" fmla="*/ 104 h 106"/>
                  <a:gd name="T2" fmla="*/ 11 w 46"/>
                  <a:gd name="T3" fmla="*/ 106 h 106"/>
                  <a:gd name="T4" fmla="*/ 19 w 46"/>
                  <a:gd name="T5" fmla="*/ 103 h 106"/>
                  <a:gd name="T6" fmla="*/ 46 w 46"/>
                  <a:gd name="T7" fmla="*/ 44 h 106"/>
                  <a:gd name="T8" fmla="*/ 38 w 46"/>
                  <a:gd name="T9" fmla="*/ 15 h 106"/>
                  <a:gd name="T10" fmla="*/ 30 w 46"/>
                  <a:gd name="T11" fmla="*/ 4 h 106"/>
                  <a:gd name="T12" fmla="*/ 16 w 46"/>
                  <a:gd name="T13" fmla="*/ 4 h 106"/>
                  <a:gd name="T14" fmla="*/ 16 w 46"/>
                  <a:gd name="T15" fmla="*/ 19 h 106"/>
                  <a:gd name="T16" fmla="*/ 21 w 46"/>
                  <a:gd name="T17" fmla="*/ 26 h 106"/>
                  <a:gd name="T18" fmla="*/ 25 w 46"/>
                  <a:gd name="T19" fmla="*/ 44 h 106"/>
                  <a:gd name="T20" fmla="*/ 3 w 46"/>
                  <a:gd name="T21" fmla="*/ 89 h 106"/>
                  <a:gd name="T22" fmla="*/ 4 w 46"/>
                  <a:gd name="T23" fmla="*/ 10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06">
                    <a:moveTo>
                      <a:pt x="4" y="104"/>
                    </a:moveTo>
                    <a:cubicBezTo>
                      <a:pt x="6" y="106"/>
                      <a:pt x="9" y="106"/>
                      <a:pt x="11" y="106"/>
                    </a:cubicBezTo>
                    <a:cubicBezTo>
                      <a:pt x="14" y="106"/>
                      <a:pt x="17" y="105"/>
                      <a:pt x="19" y="103"/>
                    </a:cubicBezTo>
                    <a:cubicBezTo>
                      <a:pt x="39" y="81"/>
                      <a:pt x="46" y="60"/>
                      <a:pt x="46" y="44"/>
                    </a:cubicBezTo>
                    <a:cubicBezTo>
                      <a:pt x="46" y="31"/>
                      <a:pt x="42" y="22"/>
                      <a:pt x="38" y="15"/>
                    </a:cubicBezTo>
                    <a:cubicBezTo>
                      <a:pt x="34" y="8"/>
                      <a:pt x="31" y="5"/>
                      <a:pt x="30" y="4"/>
                    </a:cubicBezTo>
                    <a:cubicBezTo>
                      <a:pt x="26" y="0"/>
                      <a:pt x="19" y="0"/>
                      <a:pt x="16" y="4"/>
                    </a:cubicBezTo>
                    <a:cubicBezTo>
                      <a:pt x="12" y="8"/>
                      <a:pt x="12" y="15"/>
                      <a:pt x="16" y="19"/>
                    </a:cubicBezTo>
                    <a:cubicBezTo>
                      <a:pt x="16" y="19"/>
                      <a:pt x="18" y="22"/>
                      <a:pt x="21" y="26"/>
                    </a:cubicBezTo>
                    <a:cubicBezTo>
                      <a:pt x="23" y="30"/>
                      <a:pt x="25" y="36"/>
                      <a:pt x="25" y="44"/>
                    </a:cubicBezTo>
                    <a:cubicBezTo>
                      <a:pt x="25" y="55"/>
                      <a:pt x="21" y="70"/>
                      <a:pt x="3" y="89"/>
                    </a:cubicBezTo>
                    <a:cubicBezTo>
                      <a:pt x="0" y="93"/>
                      <a:pt x="0" y="100"/>
                      <a:pt x="4" y="104"/>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7" name="组合 36"/>
          <p:cNvGrpSpPr/>
          <p:nvPr/>
        </p:nvGrpSpPr>
        <p:grpSpPr>
          <a:xfrm>
            <a:off x="7873545" y="3415103"/>
            <a:ext cx="1080000" cy="1080000"/>
            <a:chOff x="7716383" y="4058041"/>
            <a:chExt cx="1080000" cy="1080000"/>
          </a:xfrm>
        </p:grpSpPr>
        <p:sp>
          <p:nvSpPr>
            <p:cNvPr id="14" name="椭圆 13"/>
            <p:cNvSpPr>
              <a:spLocks noChangeAspect="1"/>
            </p:cNvSpPr>
            <p:nvPr/>
          </p:nvSpPr>
          <p:spPr>
            <a:xfrm>
              <a:off x="7716383" y="4058041"/>
              <a:ext cx="1080000" cy="1080000"/>
            </a:xfrm>
            <a:prstGeom prst="ellipse">
              <a:avLst/>
            </a:prstGeom>
            <a:solidFill>
              <a:schemeClr val="bg1">
                <a:alpha val="34000"/>
              </a:schemeClr>
            </a:solidFill>
            <a:ln w="28575">
              <a:solidFill>
                <a:schemeClr val="bg1"/>
              </a:solidFill>
            </a:ln>
            <a:effectLst>
              <a:outerShdw blurRad="266700" dist="533400" dir="9180000" algn="ctr" rotWithShape="0">
                <a:srgbClr val="000000">
                  <a:alpha val="7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sp>
          <p:nvSpPr>
            <p:cNvPr id="20" name="椭圆 19"/>
            <p:cNvSpPr/>
            <p:nvPr/>
          </p:nvSpPr>
          <p:spPr>
            <a:xfrm>
              <a:off x="7896383" y="4238041"/>
              <a:ext cx="720000" cy="720000"/>
            </a:xfrm>
            <a:prstGeom prst="ellipse">
              <a:avLst/>
            </a:prstGeom>
            <a:solidFill>
              <a:schemeClr val="bg1"/>
            </a:solidFill>
            <a:ln w="6350">
              <a:solidFill>
                <a:schemeClr val="bg1"/>
              </a:solidFill>
            </a:ln>
            <a:effectLst>
              <a:outerShdw blurRad="622300" dist="203200" dir="5400000" sx="74000" sy="74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endParaRPr>
            </a:p>
          </p:txBody>
        </p:sp>
        <p:grpSp>
          <p:nvGrpSpPr>
            <p:cNvPr id="58" name="组合 57"/>
            <p:cNvGrpSpPr>
              <a:grpSpLocks noChangeAspect="1"/>
            </p:cNvGrpSpPr>
            <p:nvPr/>
          </p:nvGrpSpPr>
          <p:grpSpPr>
            <a:xfrm>
              <a:off x="8034751" y="4448887"/>
              <a:ext cx="431862" cy="355040"/>
              <a:chOff x="9767888" y="4013994"/>
              <a:chExt cx="660400" cy="542925"/>
            </a:xfrm>
          </p:grpSpPr>
          <p:sp>
            <p:nvSpPr>
              <p:cNvPr id="48" name="Freeform 96"/>
              <p:cNvSpPr/>
              <p:nvPr/>
            </p:nvSpPr>
            <p:spPr bwMode="auto">
              <a:xfrm>
                <a:off x="9915525" y="4196556"/>
                <a:ext cx="46038" cy="47625"/>
              </a:xfrm>
              <a:custGeom>
                <a:avLst/>
                <a:gdLst>
                  <a:gd name="T0" fmla="*/ 17 w 24"/>
                  <a:gd name="T1" fmla="*/ 26 h 26"/>
                  <a:gd name="T2" fmla="*/ 20 w 24"/>
                  <a:gd name="T3" fmla="*/ 21 h 26"/>
                  <a:gd name="T4" fmla="*/ 19 w 24"/>
                  <a:gd name="T5" fmla="*/ 1 h 26"/>
                  <a:gd name="T6" fmla="*/ 18 w 24"/>
                  <a:gd name="T7" fmla="*/ 0 h 26"/>
                  <a:gd name="T8" fmla="*/ 5 w 24"/>
                  <a:gd name="T9" fmla="*/ 0 h 26"/>
                  <a:gd name="T10" fmla="*/ 4 w 24"/>
                  <a:gd name="T11" fmla="*/ 1 h 26"/>
                  <a:gd name="T12" fmla="*/ 4 w 24"/>
                  <a:gd name="T13" fmla="*/ 21 h 26"/>
                  <a:gd name="T14" fmla="*/ 4 w 24"/>
                  <a:gd name="T15" fmla="*/ 21 h 26"/>
                  <a:gd name="T16" fmla="*/ 9 w 24"/>
                  <a:gd name="T17" fmla="*/ 22 h 26"/>
                  <a:gd name="T18" fmla="*/ 17 w 24"/>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6">
                    <a:moveTo>
                      <a:pt x="17" y="26"/>
                    </a:moveTo>
                    <a:cubicBezTo>
                      <a:pt x="17" y="25"/>
                      <a:pt x="19" y="23"/>
                      <a:pt x="20" y="21"/>
                    </a:cubicBezTo>
                    <a:cubicBezTo>
                      <a:pt x="24" y="16"/>
                      <a:pt x="20" y="3"/>
                      <a:pt x="19" y="1"/>
                    </a:cubicBezTo>
                    <a:cubicBezTo>
                      <a:pt x="19" y="0"/>
                      <a:pt x="19" y="0"/>
                      <a:pt x="18" y="0"/>
                    </a:cubicBezTo>
                    <a:cubicBezTo>
                      <a:pt x="5" y="0"/>
                      <a:pt x="5" y="0"/>
                      <a:pt x="5" y="0"/>
                    </a:cubicBezTo>
                    <a:cubicBezTo>
                      <a:pt x="5" y="0"/>
                      <a:pt x="4" y="0"/>
                      <a:pt x="4" y="1"/>
                    </a:cubicBezTo>
                    <a:cubicBezTo>
                      <a:pt x="4" y="3"/>
                      <a:pt x="0" y="16"/>
                      <a:pt x="4" y="21"/>
                    </a:cubicBezTo>
                    <a:cubicBezTo>
                      <a:pt x="4" y="21"/>
                      <a:pt x="4" y="21"/>
                      <a:pt x="4" y="21"/>
                    </a:cubicBezTo>
                    <a:cubicBezTo>
                      <a:pt x="6" y="22"/>
                      <a:pt x="7" y="22"/>
                      <a:pt x="9" y="22"/>
                    </a:cubicBezTo>
                    <a:cubicBezTo>
                      <a:pt x="12" y="22"/>
                      <a:pt x="15" y="24"/>
                      <a:pt x="17" y="26"/>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97"/>
              <p:cNvSpPr/>
              <p:nvPr/>
            </p:nvSpPr>
            <p:spPr bwMode="auto">
              <a:xfrm>
                <a:off x="9921875" y="4280694"/>
                <a:ext cx="31750" cy="11113"/>
              </a:xfrm>
              <a:custGeom>
                <a:avLst/>
                <a:gdLst>
                  <a:gd name="T0" fmla="*/ 2 w 17"/>
                  <a:gd name="T1" fmla="*/ 5 h 6"/>
                  <a:gd name="T2" fmla="*/ 0 w 17"/>
                  <a:gd name="T3" fmla="*/ 6 h 6"/>
                  <a:gd name="T4" fmla="*/ 17 w 17"/>
                  <a:gd name="T5" fmla="*/ 6 h 6"/>
                  <a:gd name="T6" fmla="*/ 16 w 17"/>
                  <a:gd name="T7" fmla="*/ 5 h 6"/>
                  <a:gd name="T8" fmla="*/ 11 w 17"/>
                  <a:gd name="T9" fmla="*/ 1 h 6"/>
                  <a:gd name="T10" fmla="*/ 11 w 17"/>
                  <a:gd name="T11" fmla="*/ 0 h 6"/>
                  <a:gd name="T12" fmla="*/ 7 w 17"/>
                  <a:gd name="T13" fmla="*/ 1 h 6"/>
                  <a:gd name="T14" fmla="*/ 2 w 17"/>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
                    <a:moveTo>
                      <a:pt x="2" y="5"/>
                    </a:moveTo>
                    <a:cubicBezTo>
                      <a:pt x="1" y="5"/>
                      <a:pt x="0" y="6"/>
                      <a:pt x="0" y="6"/>
                    </a:cubicBezTo>
                    <a:cubicBezTo>
                      <a:pt x="17" y="6"/>
                      <a:pt x="17" y="6"/>
                      <a:pt x="17" y="6"/>
                    </a:cubicBezTo>
                    <a:cubicBezTo>
                      <a:pt x="17" y="6"/>
                      <a:pt x="17" y="5"/>
                      <a:pt x="16" y="5"/>
                    </a:cubicBezTo>
                    <a:cubicBezTo>
                      <a:pt x="16" y="5"/>
                      <a:pt x="13" y="4"/>
                      <a:pt x="11" y="1"/>
                    </a:cubicBezTo>
                    <a:cubicBezTo>
                      <a:pt x="11" y="1"/>
                      <a:pt x="11" y="0"/>
                      <a:pt x="11" y="0"/>
                    </a:cubicBezTo>
                    <a:cubicBezTo>
                      <a:pt x="9" y="1"/>
                      <a:pt x="8" y="1"/>
                      <a:pt x="7" y="1"/>
                    </a:cubicBezTo>
                    <a:cubicBezTo>
                      <a:pt x="4" y="4"/>
                      <a:pt x="2" y="5"/>
                      <a:pt x="2" y="5"/>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98"/>
              <p:cNvSpPr/>
              <p:nvPr/>
            </p:nvSpPr>
            <p:spPr bwMode="auto">
              <a:xfrm>
                <a:off x="9817100" y="4013994"/>
                <a:ext cx="112713" cy="112713"/>
              </a:xfrm>
              <a:custGeom>
                <a:avLst/>
                <a:gdLst>
                  <a:gd name="T0" fmla="*/ 24 w 60"/>
                  <a:gd name="T1" fmla="*/ 56 h 60"/>
                  <a:gd name="T2" fmla="*/ 57 w 60"/>
                  <a:gd name="T3" fmla="*/ 36 h 60"/>
                  <a:gd name="T4" fmla="*/ 36 w 60"/>
                  <a:gd name="T5" fmla="*/ 3 h 60"/>
                  <a:gd name="T6" fmla="*/ 4 w 60"/>
                  <a:gd name="T7" fmla="*/ 24 h 60"/>
                  <a:gd name="T8" fmla="*/ 24 w 60"/>
                  <a:gd name="T9" fmla="*/ 56 h 60"/>
                </a:gdLst>
                <a:ahLst/>
                <a:cxnLst>
                  <a:cxn ang="0">
                    <a:pos x="T0" y="T1"/>
                  </a:cxn>
                  <a:cxn ang="0">
                    <a:pos x="T2" y="T3"/>
                  </a:cxn>
                  <a:cxn ang="0">
                    <a:pos x="T4" y="T5"/>
                  </a:cxn>
                  <a:cxn ang="0">
                    <a:pos x="T6" y="T7"/>
                  </a:cxn>
                  <a:cxn ang="0">
                    <a:pos x="T8" y="T9"/>
                  </a:cxn>
                </a:cxnLst>
                <a:rect l="0" t="0" r="r" b="b"/>
                <a:pathLst>
                  <a:path w="60" h="60">
                    <a:moveTo>
                      <a:pt x="24" y="56"/>
                    </a:moveTo>
                    <a:cubicBezTo>
                      <a:pt x="39" y="60"/>
                      <a:pt x="53" y="51"/>
                      <a:pt x="57" y="36"/>
                    </a:cubicBezTo>
                    <a:cubicBezTo>
                      <a:pt x="60" y="21"/>
                      <a:pt x="51" y="7"/>
                      <a:pt x="36" y="3"/>
                    </a:cubicBezTo>
                    <a:cubicBezTo>
                      <a:pt x="22" y="0"/>
                      <a:pt x="7" y="9"/>
                      <a:pt x="4" y="24"/>
                    </a:cubicBezTo>
                    <a:cubicBezTo>
                      <a:pt x="0" y="38"/>
                      <a:pt x="9" y="53"/>
                      <a:pt x="24" y="56"/>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99"/>
              <p:cNvSpPr/>
              <p:nvPr/>
            </p:nvSpPr>
            <p:spPr bwMode="auto">
              <a:xfrm>
                <a:off x="9767888" y="4118769"/>
                <a:ext cx="106363" cy="436563"/>
              </a:xfrm>
              <a:custGeom>
                <a:avLst/>
                <a:gdLst>
                  <a:gd name="T0" fmla="*/ 20 w 57"/>
                  <a:gd name="T1" fmla="*/ 112 h 232"/>
                  <a:gd name="T2" fmla="*/ 27 w 57"/>
                  <a:gd name="T3" fmla="*/ 159 h 232"/>
                  <a:gd name="T4" fmla="*/ 17 w 57"/>
                  <a:gd name="T5" fmla="*/ 212 h 232"/>
                  <a:gd name="T6" fmla="*/ 26 w 57"/>
                  <a:gd name="T7" fmla="*/ 231 h 232"/>
                  <a:gd name="T8" fmla="*/ 32 w 57"/>
                  <a:gd name="T9" fmla="*/ 232 h 232"/>
                  <a:gd name="T10" fmla="*/ 46 w 57"/>
                  <a:gd name="T11" fmla="*/ 222 h 232"/>
                  <a:gd name="T12" fmla="*/ 57 w 57"/>
                  <a:gd name="T13" fmla="*/ 159 h 232"/>
                  <a:gd name="T14" fmla="*/ 46 w 57"/>
                  <a:gd name="T15" fmla="*/ 94 h 232"/>
                  <a:gd name="T16" fmla="*/ 46 w 57"/>
                  <a:gd name="T17" fmla="*/ 70 h 232"/>
                  <a:gd name="T18" fmla="*/ 33 w 57"/>
                  <a:gd name="T19" fmla="*/ 54 h 232"/>
                  <a:gd name="T20" fmla="*/ 21 w 57"/>
                  <a:gd name="T21" fmla="*/ 26 h 232"/>
                  <a:gd name="T22" fmla="*/ 21 w 57"/>
                  <a:gd name="T23" fmla="*/ 26 h 232"/>
                  <a:gd name="T24" fmla="*/ 31 w 57"/>
                  <a:gd name="T25" fmla="*/ 12 h 232"/>
                  <a:gd name="T26" fmla="*/ 33 w 57"/>
                  <a:gd name="T27" fmla="*/ 12 h 232"/>
                  <a:gd name="T28" fmla="*/ 45 w 57"/>
                  <a:gd name="T29" fmla="*/ 22 h 232"/>
                  <a:gd name="T30" fmla="*/ 45 w 57"/>
                  <a:gd name="T31" fmla="*/ 22 h 232"/>
                  <a:gd name="T32" fmla="*/ 45 w 57"/>
                  <a:gd name="T33" fmla="*/ 22 h 232"/>
                  <a:gd name="T34" fmla="*/ 46 w 57"/>
                  <a:gd name="T35" fmla="*/ 25 h 232"/>
                  <a:gd name="T36" fmla="*/ 49 w 57"/>
                  <a:gd name="T37" fmla="*/ 33 h 232"/>
                  <a:gd name="T38" fmla="*/ 51 w 57"/>
                  <a:gd name="T39" fmla="*/ 38 h 232"/>
                  <a:gd name="T40" fmla="*/ 53 w 57"/>
                  <a:gd name="T41" fmla="*/ 32 h 232"/>
                  <a:gd name="T42" fmla="*/ 41 w 57"/>
                  <a:gd name="T43" fmla="*/ 3 h 232"/>
                  <a:gd name="T44" fmla="*/ 10 w 57"/>
                  <a:gd name="T45" fmla="*/ 24 h 232"/>
                  <a:gd name="T46" fmla="*/ 3 w 57"/>
                  <a:gd name="T47" fmla="*/ 91 h 232"/>
                  <a:gd name="T48" fmla="*/ 20 w 57"/>
                  <a:gd name="T49" fmla="*/ 11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232">
                    <a:moveTo>
                      <a:pt x="20" y="112"/>
                    </a:moveTo>
                    <a:cubicBezTo>
                      <a:pt x="23" y="122"/>
                      <a:pt x="27" y="138"/>
                      <a:pt x="27" y="159"/>
                    </a:cubicBezTo>
                    <a:cubicBezTo>
                      <a:pt x="27" y="175"/>
                      <a:pt x="24" y="193"/>
                      <a:pt x="17" y="212"/>
                    </a:cubicBezTo>
                    <a:cubicBezTo>
                      <a:pt x="14" y="220"/>
                      <a:pt x="18" y="228"/>
                      <a:pt x="26" y="231"/>
                    </a:cubicBezTo>
                    <a:cubicBezTo>
                      <a:pt x="28" y="232"/>
                      <a:pt x="30" y="232"/>
                      <a:pt x="32" y="232"/>
                    </a:cubicBezTo>
                    <a:cubicBezTo>
                      <a:pt x="38" y="232"/>
                      <a:pt x="44" y="228"/>
                      <a:pt x="46" y="222"/>
                    </a:cubicBezTo>
                    <a:cubicBezTo>
                      <a:pt x="54" y="199"/>
                      <a:pt x="57" y="178"/>
                      <a:pt x="57" y="159"/>
                    </a:cubicBezTo>
                    <a:cubicBezTo>
                      <a:pt x="57" y="128"/>
                      <a:pt x="50" y="105"/>
                      <a:pt x="46" y="94"/>
                    </a:cubicBezTo>
                    <a:cubicBezTo>
                      <a:pt x="45" y="86"/>
                      <a:pt x="45" y="78"/>
                      <a:pt x="46" y="70"/>
                    </a:cubicBezTo>
                    <a:cubicBezTo>
                      <a:pt x="41" y="65"/>
                      <a:pt x="37" y="60"/>
                      <a:pt x="33" y="54"/>
                    </a:cubicBezTo>
                    <a:cubicBezTo>
                      <a:pt x="25" y="42"/>
                      <a:pt x="22" y="31"/>
                      <a:pt x="21" y="26"/>
                    </a:cubicBezTo>
                    <a:cubicBezTo>
                      <a:pt x="21" y="26"/>
                      <a:pt x="21" y="26"/>
                      <a:pt x="21" y="26"/>
                    </a:cubicBezTo>
                    <a:cubicBezTo>
                      <a:pt x="20" y="20"/>
                      <a:pt x="24" y="13"/>
                      <a:pt x="31" y="12"/>
                    </a:cubicBezTo>
                    <a:cubicBezTo>
                      <a:pt x="31" y="12"/>
                      <a:pt x="32" y="12"/>
                      <a:pt x="33" y="12"/>
                    </a:cubicBezTo>
                    <a:cubicBezTo>
                      <a:pt x="39" y="12"/>
                      <a:pt x="44" y="16"/>
                      <a:pt x="45" y="22"/>
                    </a:cubicBezTo>
                    <a:cubicBezTo>
                      <a:pt x="45" y="22"/>
                      <a:pt x="45" y="22"/>
                      <a:pt x="45" y="22"/>
                    </a:cubicBezTo>
                    <a:cubicBezTo>
                      <a:pt x="45" y="22"/>
                      <a:pt x="45" y="22"/>
                      <a:pt x="45" y="22"/>
                    </a:cubicBezTo>
                    <a:cubicBezTo>
                      <a:pt x="45" y="23"/>
                      <a:pt x="45" y="24"/>
                      <a:pt x="46" y="25"/>
                    </a:cubicBezTo>
                    <a:cubicBezTo>
                      <a:pt x="46" y="27"/>
                      <a:pt x="47" y="30"/>
                      <a:pt x="49" y="33"/>
                    </a:cubicBezTo>
                    <a:cubicBezTo>
                      <a:pt x="50" y="35"/>
                      <a:pt x="51" y="36"/>
                      <a:pt x="51" y="38"/>
                    </a:cubicBezTo>
                    <a:cubicBezTo>
                      <a:pt x="52" y="36"/>
                      <a:pt x="52" y="34"/>
                      <a:pt x="53" y="32"/>
                    </a:cubicBezTo>
                    <a:cubicBezTo>
                      <a:pt x="56" y="20"/>
                      <a:pt x="51" y="6"/>
                      <a:pt x="41" y="3"/>
                    </a:cubicBezTo>
                    <a:cubicBezTo>
                      <a:pt x="31" y="0"/>
                      <a:pt x="16" y="6"/>
                      <a:pt x="10" y="24"/>
                    </a:cubicBezTo>
                    <a:cubicBezTo>
                      <a:pt x="1" y="48"/>
                      <a:pt x="0" y="64"/>
                      <a:pt x="3" y="91"/>
                    </a:cubicBezTo>
                    <a:cubicBezTo>
                      <a:pt x="5" y="104"/>
                      <a:pt x="12" y="110"/>
                      <a:pt x="20" y="112"/>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00"/>
              <p:cNvSpPr/>
              <p:nvPr/>
            </p:nvSpPr>
            <p:spPr bwMode="auto">
              <a:xfrm>
                <a:off x="9809163" y="4142581"/>
                <a:ext cx="141288" cy="136525"/>
              </a:xfrm>
              <a:custGeom>
                <a:avLst/>
                <a:gdLst>
                  <a:gd name="T0" fmla="*/ 21 w 75"/>
                  <a:gd name="T1" fmla="*/ 12 h 72"/>
                  <a:gd name="T2" fmla="*/ 21 w 75"/>
                  <a:gd name="T3" fmla="*/ 10 h 72"/>
                  <a:gd name="T4" fmla="*/ 21 w 75"/>
                  <a:gd name="T5" fmla="*/ 9 h 72"/>
                  <a:gd name="T6" fmla="*/ 21 w 75"/>
                  <a:gd name="T7" fmla="*/ 9 h 72"/>
                  <a:gd name="T8" fmla="*/ 21 w 75"/>
                  <a:gd name="T9" fmla="*/ 9 h 72"/>
                  <a:gd name="T10" fmla="*/ 9 w 75"/>
                  <a:gd name="T11" fmla="*/ 1 h 72"/>
                  <a:gd name="T12" fmla="*/ 2 w 75"/>
                  <a:gd name="T13" fmla="*/ 13 h 72"/>
                  <a:gd name="T14" fmla="*/ 13 w 75"/>
                  <a:gd name="T15" fmla="*/ 40 h 72"/>
                  <a:gd name="T16" fmla="*/ 32 w 75"/>
                  <a:gd name="T17" fmla="*/ 60 h 72"/>
                  <a:gd name="T18" fmla="*/ 64 w 75"/>
                  <a:gd name="T19" fmla="*/ 72 h 72"/>
                  <a:gd name="T20" fmla="*/ 65 w 75"/>
                  <a:gd name="T21" fmla="*/ 72 h 72"/>
                  <a:gd name="T22" fmla="*/ 75 w 75"/>
                  <a:gd name="T23" fmla="*/ 63 h 72"/>
                  <a:gd name="T24" fmla="*/ 66 w 75"/>
                  <a:gd name="T25" fmla="*/ 53 h 72"/>
                  <a:gd name="T26" fmla="*/ 43 w 75"/>
                  <a:gd name="T27" fmla="*/ 44 h 72"/>
                  <a:gd name="T28" fmla="*/ 25 w 75"/>
                  <a:gd name="T29" fmla="*/ 22 h 72"/>
                  <a:gd name="T30" fmla="*/ 21 w 75"/>
                  <a:gd name="T31"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72">
                    <a:moveTo>
                      <a:pt x="21" y="12"/>
                    </a:moveTo>
                    <a:cubicBezTo>
                      <a:pt x="21" y="11"/>
                      <a:pt x="21" y="10"/>
                      <a:pt x="21" y="10"/>
                    </a:cubicBezTo>
                    <a:cubicBezTo>
                      <a:pt x="21" y="9"/>
                      <a:pt x="21" y="9"/>
                      <a:pt x="21" y="9"/>
                    </a:cubicBezTo>
                    <a:cubicBezTo>
                      <a:pt x="21" y="9"/>
                      <a:pt x="21" y="9"/>
                      <a:pt x="21" y="9"/>
                    </a:cubicBezTo>
                    <a:cubicBezTo>
                      <a:pt x="21" y="9"/>
                      <a:pt x="21" y="9"/>
                      <a:pt x="21" y="9"/>
                    </a:cubicBezTo>
                    <a:cubicBezTo>
                      <a:pt x="20" y="4"/>
                      <a:pt x="14" y="0"/>
                      <a:pt x="9" y="1"/>
                    </a:cubicBezTo>
                    <a:cubicBezTo>
                      <a:pt x="4" y="2"/>
                      <a:pt x="0" y="8"/>
                      <a:pt x="2" y="13"/>
                    </a:cubicBezTo>
                    <a:cubicBezTo>
                      <a:pt x="2" y="14"/>
                      <a:pt x="4" y="26"/>
                      <a:pt x="13" y="40"/>
                    </a:cubicBezTo>
                    <a:cubicBezTo>
                      <a:pt x="17" y="47"/>
                      <a:pt x="24" y="54"/>
                      <a:pt x="32" y="60"/>
                    </a:cubicBezTo>
                    <a:cubicBezTo>
                      <a:pt x="40" y="66"/>
                      <a:pt x="51" y="70"/>
                      <a:pt x="64" y="72"/>
                    </a:cubicBezTo>
                    <a:cubicBezTo>
                      <a:pt x="64" y="72"/>
                      <a:pt x="65" y="72"/>
                      <a:pt x="65" y="72"/>
                    </a:cubicBezTo>
                    <a:cubicBezTo>
                      <a:pt x="70" y="72"/>
                      <a:pt x="74" y="68"/>
                      <a:pt x="75" y="63"/>
                    </a:cubicBezTo>
                    <a:cubicBezTo>
                      <a:pt x="75" y="58"/>
                      <a:pt x="71" y="53"/>
                      <a:pt x="66" y="53"/>
                    </a:cubicBezTo>
                    <a:cubicBezTo>
                      <a:pt x="56" y="51"/>
                      <a:pt x="49" y="48"/>
                      <a:pt x="43" y="44"/>
                    </a:cubicBezTo>
                    <a:cubicBezTo>
                      <a:pt x="34" y="38"/>
                      <a:pt x="28" y="29"/>
                      <a:pt x="25" y="22"/>
                    </a:cubicBezTo>
                    <a:cubicBezTo>
                      <a:pt x="23" y="18"/>
                      <a:pt x="22" y="15"/>
                      <a:pt x="21" y="12"/>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01"/>
              <p:cNvSpPr/>
              <p:nvPr/>
            </p:nvSpPr>
            <p:spPr bwMode="auto">
              <a:xfrm>
                <a:off x="10223500" y="4118769"/>
                <a:ext cx="204788" cy="436563"/>
              </a:xfrm>
              <a:custGeom>
                <a:avLst/>
                <a:gdLst>
                  <a:gd name="T0" fmla="*/ 8 w 109"/>
                  <a:gd name="T1" fmla="*/ 66 h 232"/>
                  <a:gd name="T2" fmla="*/ 2 w 109"/>
                  <a:gd name="T3" fmla="*/ 76 h 232"/>
                  <a:gd name="T4" fmla="*/ 10 w 109"/>
                  <a:gd name="T5" fmla="*/ 84 h 232"/>
                  <a:gd name="T6" fmla="*/ 10 w 109"/>
                  <a:gd name="T7" fmla="*/ 84 h 232"/>
                  <a:gd name="T8" fmla="*/ 4 w 109"/>
                  <a:gd name="T9" fmla="*/ 88 h 232"/>
                  <a:gd name="T10" fmla="*/ 3 w 109"/>
                  <a:gd name="T11" fmla="*/ 90 h 232"/>
                  <a:gd name="T12" fmla="*/ 20 w 109"/>
                  <a:gd name="T13" fmla="*/ 90 h 232"/>
                  <a:gd name="T14" fmla="*/ 19 w 109"/>
                  <a:gd name="T15" fmla="*/ 88 h 232"/>
                  <a:gd name="T16" fmla="*/ 14 w 109"/>
                  <a:gd name="T17" fmla="*/ 84 h 232"/>
                  <a:gd name="T18" fmla="*/ 14 w 109"/>
                  <a:gd name="T19" fmla="*/ 84 h 232"/>
                  <a:gd name="T20" fmla="*/ 47 w 109"/>
                  <a:gd name="T21" fmla="*/ 71 h 232"/>
                  <a:gd name="T22" fmla="*/ 60 w 109"/>
                  <a:gd name="T23" fmla="*/ 57 h 232"/>
                  <a:gd name="T24" fmla="*/ 63 w 109"/>
                  <a:gd name="T25" fmla="*/ 80 h 232"/>
                  <a:gd name="T26" fmla="*/ 69 w 109"/>
                  <a:gd name="T27" fmla="*/ 51 h 232"/>
                  <a:gd name="T28" fmla="*/ 65 w 109"/>
                  <a:gd name="T29" fmla="*/ 30 h 232"/>
                  <a:gd name="T30" fmla="*/ 69 w 109"/>
                  <a:gd name="T31" fmla="*/ 14 h 232"/>
                  <a:gd name="T32" fmla="*/ 75 w 109"/>
                  <a:gd name="T33" fmla="*/ 12 h 232"/>
                  <a:gd name="T34" fmla="*/ 86 w 109"/>
                  <a:gd name="T35" fmla="*/ 18 h 232"/>
                  <a:gd name="T36" fmla="*/ 93 w 109"/>
                  <a:gd name="T37" fmla="*/ 51 h 232"/>
                  <a:gd name="T38" fmla="*/ 73 w 109"/>
                  <a:gd name="T39" fmla="*/ 111 h 232"/>
                  <a:gd name="T40" fmla="*/ 63 w 109"/>
                  <a:gd name="T41" fmla="*/ 117 h 232"/>
                  <a:gd name="T42" fmla="*/ 56 w 109"/>
                  <a:gd name="T43" fmla="*/ 115 h 232"/>
                  <a:gd name="T44" fmla="*/ 56 w 109"/>
                  <a:gd name="T45" fmla="*/ 115 h 232"/>
                  <a:gd name="T46" fmla="*/ 51 w 109"/>
                  <a:gd name="T47" fmla="*/ 159 h 232"/>
                  <a:gd name="T48" fmla="*/ 62 w 109"/>
                  <a:gd name="T49" fmla="*/ 222 h 232"/>
                  <a:gd name="T50" fmla="*/ 77 w 109"/>
                  <a:gd name="T51" fmla="*/ 232 h 232"/>
                  <a:gd name="T52" fmla="*/ 82 w 109"/>
                  <a:gd name="T53" fmla="*/ 231 h 232"/>
                  <a:gd name="T54" fmla="*/ 91 w 109"/>
                  <a:gd name="T55" fmla="*/ 212 h 232"/>
                  <a:gd name="T56" fmla="*/ 81 w 109"/>
                  <a:gd name="T57" fmla="*/ 159 h 232"/>
                  <a:gd name="T58" fmla="*/ 87 w 109"/>
                  <a:gd name="T59" fmla="*/ 116 h 232"/>
                  <a:gd name="T60" fmla="*/ 88 w 109"/>
                  <a:gd name="T61" fmla="*/ 112 h 232"/>
                  <a:gd name="T62" fmla="*/ 105 w 109"/>
                  <a:gd name="T63" fmla="*/ 91 h 232"/>
                  <a:gd name="T64" fmla="*/ 99 w 109"/>
                  <a:gd name="T65" fmla="*/ 24 h 232"/>
                  <a:gd name="T66" fmla="*/ 67 w 109"/>
                  <a:gd name="T67" fmla="*/ 3 h 232"/>
                  <a:gd name="T68" fmla="*/ 55 w 109"/>
                  <a:gd name="T69" fmla="*/ 23 h 232"/>
                  <a:gd name="T70" fmla="*/ 48 w 109"/>
                  <a:gd name="T71" fmla="*/ 41 h 232"/>
                  <a:gd name="T72" fmla="*/ 34 w 109"/>
                  <a:gd name="T73" fmla="*/ 56 h 232"/>
                  <a:gd name="T74" fmla="*/ 17 w 109"/>
                  <a:gd name="T75" fmla="*/ 64 h 232"/>
                  <a:gd name="T76" fmla="*/ 20 w 109"/>
                  <a:gd name="T77" fmla="*/ 59 h 232"/>
                  <a:gd name="T78" fmla="*/ 19 w 109"/>
                  <a:gd name="T79" fmla="*/ 40 h 232"/>
                  <a:gd name="T80" fmla="*/ 18 w 109"/>
                  <a:gd name="T81" fmla="*/ 39 h 232"/>
                  <a:gd name="T82" fmla="*/ 5 w 109"/>
                  <a:gd name="T83" fmla="*/ 39 h 232"/>
                  <a:gd name="T84" fmla="*/ 4 w 109"/>
                  <a:gd name="T85" fmla="*/ 40 h 232"/>
                  <a:gd name="T86" fmla="*/ 4 w 109"/>
                  <a:gd name="T87" fmla="*/ 59 h 232"/>
                  <a:gd name="T88" fmla="*/ 8 w 109"/>
                  <a:gd name="T89" fmla="*/ 6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232">
                    <a:moveTo>
                      <a:pt x="8" y="66"/>
                    </a:moveTo>
                    <a:cubicBezTo>
                      <a:pt x="4" y="67"/>
                      <a:pt x="2" y="72"/>
                      <a:pt x="2" y="76"/>
                    </a:cubicBezTo>
                    <a:cubicBezTo>
                      <a:pt x="3" y="80"/>
                      <a:pt x="6" y="83"/>
                      <a:pt x="10" y="84"/>
                    </a:cubicBezTo>
                    <a:cubicBezTo>
                      <a:pt x="10" y="84"/>
                      <a:pt x="10" y="84"/>
                      <a:pt x="10" y="84"/>
                    </a:cubicBezTo>
                    <a:cubicBezTo>
                      <a:pt x="8" y="88"/>
                      <a:pt x="5" y="88"/>
                      <a:pt x="4" y="88"/>
                    </a:cubicBezTo>
                    <a:cubicBezTo>
                      <a:pt x="4" y="89"/>
                      <a:pt x="3" y="89"/>
                      <a:pt x="3" y="90"/>
                    </a:cubicBezTo>
                    <a:cubicBezTo>
                      <a:pt x="20" y="90"/>
                      <a:pt x="20" y="90"/>
                      <a:pt x="20" y="90"/>
                    </a:cubicBezTo>
                    <a:cubicBezTo>
                      <a:pt x="20" y="89"/>
                      <a:pt x="20" y="89"/>
                      <a:pt x="19" y="88"/>
                    </a:cubicBezTo>
                    <a:cubicBezTo>
                      <a:pt x="19" y="88"/>
                      <a:pt x="16" y="88"/>
                      <a:pt x="14" y="84"/>
                    </a:cubicBezTo>
                    <a:cubicBezTo>
                      <a:pt x="14" y="84"/>
                      <a:pt x="14" y="84"/>
                      <a:pt x="14" y="84"/>
                    </a:cubicBezTo>
                    <a:cubicBezTo>
                      <a:pt x="27" y="83"/>
                      <a:pt x="38" y="78"/>
                      <a:pt x="47" y="71"/>
                    </a:cubicBezTo>
                    <a:cubicBezTo>
                      <a:pt x="52" y="67"/>
                      <a:pt x="57" y="62"/>
                      <a:pt x="60" y="57"/>
                    </a:cubicBezTo>
                    <a:cubicBezTo>
                      <a:pt x="62" y="64"/>
                      <a:pt x="63" y="72"/>
                      <a:pt x="63" y="80"/>
                    </a:cubicBezTo>
                    <a:cubicBezTo>
                      <a:pt x="67" y="70"/>
                      <a:pt x="69" y="61"/>
                      <a:pt x="69" y="51"/>
                    </a:cubicBezTo>
                    <a:cubicBezTo>
                      <a:pt x="69" y="38"/>
                      <a:pt x="65" y="30"/>
                      <a:pt x="65" y="30"/>
                    </a:cubicBezTo>
                    <a:cubicBezTo>
                      <a:pt x="61" y="24"/>
                      <a:pt x="63" y="17"/>
                      <a:pt x="69" y="14"/>
                    </a:cubicBezTo>
                    <a:cubicBezTo>
                      <a:pt x="71" y="12"/>
                      <a:pt x="73" y="12"/>
                      <a:pt x="75" y="12"/>
                    </a:cubicBezTo>
                    <a:cubicBezTo>
                      <a:pt x="79" y="12"/>
                      <a:pt x="83" y="14"/>
                      <a:pt x="86" y="18"/>
                    </a:cubicBezTo>
                    <a:cubicBezTo>
                      <a:pt x="87" y="20"/>
                      <a:pt x="93" y="32"/>
                      <a:pt x="93" y="51"/>
                    </a:cubicBezTo>
                    <a:cubicBezTo>
                      <a:pt x="93" y="65"/>
                      <a:pt x="90" y="87"/>
                      <a:pt x="73" y="111"/>
                    </a:cubicBezTo>
                    <a:cubicBezTo>
                      <a:pt x="71" y="115"/>
                      <a:pt x="67" y="117"/>
                      <a:pt x="63" y="117"/>
                    </a:cubicBezTo>
                    <a:cubicBezTo>
                      <a:pt x="61" y="117"/>
                      <a:pt x="58" y="116"/>
                      <a:pt x="56" y="115"/>
                    </a:cubicBezTo>
                    <a:cubicBezTo>
                      <a:pt x="56" y="115"/>
                      <a:pt x="56" y="115"/>
                      <a:pt x="56" y="115"/>
                    </a:cubicBezTo>
                    <a:cubicBezTo>
                      <a:pt x="53" y="126"/>
                      <a:pt x="51" y="141"/>
                      <a:pt x="51" y="159"/>
                    </a:cubicBezTo>
                    <a:cubicBezTo>
                      <a:pt x="51" y="178"/>
                      <a:pt x="54" y="199"/>
                      <a:pt x="62" y="222"/>
                    </a:cubicBezTo>
                    <a:cubicBezTo>
                      <a:pt x="65" y="228"/>
                      <a:pt x="70" y="232"/>
                      <a:pt x="77" y="232"/>
                    </a:cubicBezTo>
                    <a:cubicBezTo>
                      <a:pt x="78" y="232"/>
                      <a:pt x="80" y="232"/>
                      <a:pt x="82" y="231"/>
                    </a:cubicBezTo>
                    <a:cubicBezTo>
                      <a:pt x="90" y="228"/>
                      <a:pt x="94" y="220"/>
                      <a:pt x="91" y="212"/>
                    </a:cubicBezTo>
                    <a:cubicBezTo>
                      <a:pt x="84" y="193"/>
                      <a:pt x="81" y="175"/>
                      <a:pt x="81" y="159"/>
                    </a:cubicBezTo>
                    <a:cubicBezTo>
                      <a:pt x="81" y="141"/>
                      <a:pt x="84" y="127"/>
                      <a:pt x="87" y="116"/>
                    </a:cubicBezTo>
                    <a:cubicBezTo>
                      <a:pt x="87" y="115"/>
                      <a:pt x="88" y="113"/>
                      <a:pt x="88" y="112"/>
                    </a:cubicBezTo>
                    <a:cubicBezTo>
                      <a:pt x="96" y="110"/>
                      <a:pt x="103" y="104"/>
                      <a:pt x="105" y="91"/>
                    </a:cubicBezTo>
                    <a:cubicBezTo>
                      <a:pt x="109" y="64"/>
                      <a:pt x="107" y="48"/>
                      <a:pt x="99" y="24"/>
                    </a:cubicBezTo>
                    <a:cubicBezTo>
                      <a:pt x="92" y="6"/>
                      <a:pt x="77" y="0"/>
                      <a:pt x="67" y="3"/>
                    </a:cubicBezTo>
                    <a:cubicBezTo>
                      <a:pt x="59" y="5"/>
                      <a:pt x="55" y="14"/>
                      <a:pt x="55" y="23"/>
                    </a:cubicBezTo>
                    <a:cubicBezTo>
                      <a:pt x="54" y="28"/>
                      <a:pt x="51" y="34"/>
                      <a:pt x="48" y="41"/>
                    </a:cubicBezTo>
                    <a:cubicBezTo>
                      <a:pt x="45" y="46"/>
                      <a:pt x="40" y="52"/>
                      <a:pt x="34" y="56"/>
                    </a:cubicBezTo>
                    <a:cubicBezTo>
                      <a:pt x="30" y="60"/>
                      <a:pt x="24" y="62"/>
                      <a:pt x="17" y="64"/>
                    </a:cubicBezTo>
                    <a:cubicBezTo>
                      <a:pt x="18" y="63"/>
                      <a:pt x="19" y="62"/>
                      <a:pt x="20" y="59"/>
                    </a:cubicBezTo>
                    <a:cubicBezTo>
                      <a:pt x="24" y="54"/>
                      <a:pt x="20" y="42"/>
                      <a:pt x="19" y="40"/>
                    </a:cubicBezTo>
                    <a:cubicBezTo>
                      <a:pt x="19" y="39"/>
                      <a:pt x="19" y="39"/>
                      <a:pt x="18" y="39"/>
                    </a:cubicBezTo>
                    <a:cubicBezTo>
                      <a:pt x="5" y="39"/>
                      <a:pt x="5" y="39"/>
                      <a:pt x="5" y="39"/>
                    </a:cubicBezTo>
                    <a:cubicBezTo>
                      <a:pt x="5" y="39"/>
                      <a:pt x="4" y="39"/>
                      <a:pt x="4" y="40"/>
                    </a:cubicBezTo>
                    <a:cubicBezTo>
                      <a:pt x="4" y="42"/>
                      <a:pt x="0" y="54"/>
                      <a:pt x="4" y="59"/>
                    </a:cubicBezTo>
                    <a:cubicBezTo>
                      <a:pt x="6" y="63"/>
                      <a:pt x="7" y="64"/>
                      <a:pt x="8" y="66"/>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2"/>
              <p:cNvSpPr/>
              <p:nvPr/>
            </p:nvSpPr>
            <p:spPr bwMode="auto">
              <a:xfrm>
                <a:off x="10264775" y="4013994"/>
                <a:ext cx="112713" cy="112713"/>
              </a:xfrm>
              <a:custGeom>
                <a:avLst/>
                <a:gdLst>
                  <a:gd name="T0" fmla="*/ 36 w 60"/>
                  <a:gd name="T1" fmla="*/ 56 h 60"/>
                  <a:gd name="T2" fmla="*/ 56 w 60"/>
                  <a:gd name="T3" fmla="*/ 24 h 60"/>
                  <a:gd name="T4" fmla="*/ 24 w 60"/>
                  <a:gd name="T5" fmla="*/ 3 h 60"/>
                  <a:gd name="T6" fmla="*/ 3 w 60"/>
                  <a:gd name="T7" fmla="*/ 36 h 60"/>
                  <a:gd name="T8" fmla="*/ 36 w 60"/>
                  <a:gd name="T9" fmla="*/ 56 h 60"/>
                </a:gdLst>
                <a:ahLst/>
                <a:cxnLst>
                  <a:cxn ang="0">
                    <a:pos x="T0" y="T1"/>
                  </a:cxn>
                  <a:cxn ang="0">
                    <a:pos x="T2" y="T3"/>
                  </a:cxn>
                  <a:cxn ang="0">
                    <a:pos x="T4" y="T5"/>
                  </a:cxn>
                  <a:cxn ang="0">
                    <a:pos x="T6" y="T7"/>
                  </a:cxn>
                  <a:cxn ang="0">
                    <a:pos x="T8" y="T9"/>
                  </a:cxn>
                </a:cxnLst>
                <a:rect l="0" t="0" r="r" b="b"/>
                <a:pathLst>
                  <a:path w="60" h="60">
                    <a:moveTo>
                      <a:pt x="36" y="56"/>
                    </a:moveTo>
                    <a:cubicBezTo>
                      <a:pt x="51" y="53"/>
                      <a:pt x="60" y="38"/>
                      <a:pt x="56" y="24"/>
                    </a:cubicBezTo>
                    <a:cubicBezTo>
                      <a:pt x="53" y="9"/>
                      <a:pt x="38" y="0"/>
                      <a:pt x="24" y="3"/>
                    </a:cubicBezTo>
                    <a:cubicBezTo>
                      <a:pt x="9" y="7"/>
                      <a:pt x="0" y="21"/>
                      <a:pt x="3" y="36"/>
                    </a:cubicBezTo>
                    <a:cubicBezTo>
                      <a:pt x="7" y="51"/>
                      <a:pt x="21" y="60"/>
                      <a:pt x="36" y="56"/>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03"/>
              <p:cNvSpPr>
                <a:spLocks noEditPoints="1"/>
              </p:cNvSpPr>
              <p:nvPr/>
            </p:nvSpPr>
            <p:spPr bwMode="auto">
              <a:xfrm>
                <a:off x="10320338" y="4142581"/>
                <a:ext cx="73025" cy="190500"/>
              </a:xfrm>
              <a:custGeom>
                <a:avLst/>
                <a:gdLst>
                  <a:gd name="T0" fmla="*/ 11 w 39"/>
                  <a:gd name="T1" fmla="*/ 101 h 101"/>
                  <a:gd name="T2" fmla="*/ 19 w 39"/>
                  <a:gd name="T3" fmla="*/ 97 h 101"/>
                  <a:gd name="T4" fmla="*/ 39 w 39"/>
                  <a:gd name="T5" fmla="*/ 38 h 101"/>
                  <a:gd name="T6" fmla="*/ 32 w 39"/>
                  <a:gd name="T7" fmla="*/ 6 h 101"/>
                  <a:gd name="T8" fmla="*/ 18 w 39"/>
                  <a:gd name="T9" fmla="*/ 3 h 101"/>
                  <a:gd name="T10" fmla="*/ 15 w 39"/>
                  <a:gd name="T11" fmla="*/ 16 h 101"/>
                  <a:gd name="T12" fmla="*/ 15 w 39"/>
                  <a:gd name="T13" fmla="*/ 16 h 101"/>
                  <a:gd name="T14" fmla="*/ 15 w 39"/>
                  <a:gd name="T15" fmla="*/ 16 h 101"/>
                  <a:gd name="T16" fmla="*/ 20 w 39"/>
                  <a:gd name="T17" fmla="*/ 38 h 101"/>
                  <a:gd name="T18" fmla="*/ 3 w 39"/>
                  <a:gd name="T19" fmla="*/ 86 h 101"/>
                  <a:gd name="T20" fmla="*/ 6 w 39"/>
                  <a:gd name="T21" fmla="*/ 100 h 101"/>
                  <a:gd name="T22" fmla="*/ 11 w 39"/>
                  <a:gd name="T23" fmla="*/ 101 h 101"/>
                  <a:gd name="T24" fmla="*/ 15 w 39"/>
                  <a:gd name="T25" fmla="*/ 16 h 101"/>
                  <a:gd name="T26" fmla="*/ 15 w 39"/>
                  <a:gd name="T27" fmla="*/ 16 h 101"/>
                  <a:gd name="T28" fmla="*/ 15 w 39"/>
                  <a:gd name="T29" fmla="*/ 1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01">
                    <a:moveTo>
                      <a:pt x="11" y="101"/>
                    </a:moveTo>
                    <a:cubicBezTo>
                      <a:pt x="14" y="101"/>
                      <a:pt x="17" y="100"/>
                      <a:pt x="19" y="97"/>
                    </a:cubicBezTo>
                    <a:cubicBezTo>
                      <a:pt x="34" y="74"/>
                      <a:pt x="39" y="54"/>
                      <a:pt x="39" y="38"/>
                    </a:cubicBezTo>
                    <a:cubicBezTo>
                      <a:pt x="39" y="19"/>
                      <a:pt x="32" y="7"/>
                      <a:pt x="32" y="6"/>
                    </a:cubicBezTo>
                    <a:cubicBezTo>
                      <a:pt x="29" y="1"/>
                      <a:pt x="23" y="0"/>
                      <a:pt x="18" y="3"/>
                    </a:cubicBezTo>
                    <a:cubicBezTo>
                      <a:pt x="14" y="5"/>
                      <a:pt x="12" y="11"/>
                      <a:pt x="15" y="16"/>
                    </a:cubicBezTo>
                    <a:cubicBezTo>
                      <a:pt x="15" y="16"/>
                      <a:pt x="15" y="16"/>
                      <a:pt x="15" y="16"/>
                    </a:cubicBezTo>
                    <a:cubicBezTo>
                      <a:pt x="15" y="16"/>
                      <a:pt x="15" y="16"/>
                      <a:pt x="15" y="16"/>
                    </a:cubicBezTo>
                    <a:cubicBezTo>
                      <a:pt x="15" y="16"/>
                      <a:pt x="20" y="24"/>
                      <a:pt x="20" y="38"/>
                    </a:cubicBezTo>
                    <a:cubicBezTo>
                      <a:pt x="20" y="50"/>
                      <a:pt x="16" y="66"/>
                      <a:pt x="3" y="86"/>
                    </a:cubicBezTo>
                    <a:cubicBezTo>
                      <a:pt x="0" y="91"/>
                      <a:pt x="1" y="97"/>
                      <a:pt x="6" y="100"/>
                    </a:cubicBezTo>
                    <a:cubicBezTo>
                      <a:pt x="7" y="101"/>
                      <a:pt x="9" y="101"/>
                      <a:pt x="11" y="101"/>
                    </a:cubicBezTo>
                    <a:close/>
                    <a:moveTo>
                      <a:pt x="15" y="16"/>
                    </a:moveTo>
                    <a:cubicBezTo>
                      <a:pt x="15" y="16"/>
                      <a:pt x="15" y="16"/>
                      <a:pt x="15" y="16"/>
                    </a:cubicBezTo>
                    <a:cubicBezTo>
                      <a:pt x="15" y="16"/>
                      <a:pt x="15" y="16"/>
                      <a:pt x="15" y="16"/>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Oval 104"/>
              <p:cNvSpPr>
                <a:spLocks noChangeArrowheads="1"/>
              </p:cNvSpPr>
              <p:nvPr/>
            </p:nvSpPr>
            <p:spPr bwMode="auto">
              <a:xfrm>
                <a:off x="10045700" y="4018756"/>
                <a:ext cx="101600" cy="101600"/>
              </a:xfrm>
              <a:prstGeom prst="ellipse">
                <a:avLst/>
              </a:pr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5"/>
              <p:cNvSpPr/>
              <p:nvPr/>
            </p:nvSpPr>
            <p:spPr bwMode="auto">
              <a:xfrm>
                <a:off x="9975850" y="4129881"/>
                <a:ext cx="230188" cy="427038"/>
              </a:xfrm>
              <a:custGeom>
                <a:avLst/>
                <a:gdLst>
                  <a:gd name="T0" fmla="*/ 1 w 122"/>
                  <a:gd name="T1" fmla="*/ 47 h 227"/>
                  <a:gd name="T2" fmla="*/ 1 w 122"/>
                  <a:gd name="T3" fmla="*/ 47 h 227"/>
                  <a:gd name="T4" fmla="*/ 15 w 122"/>
                  <a:gd name="T5" fmla="*/ 68 h 227"/>
                  <a:gd name="T6" fmla="*/ 48 w 122"/>
                  <a:gd name="T7" fmla="*/ 83 h 227"/>
                  <a:gd name="T8" fmla="*/ 51 w 122"/>
                  <a:gd name="T9" fmla="*/ 64 h 227"/>
                  <a:gd name="T10" fmla="*/ 20 w 122"/>
                  <a:gd name="T11" fmla="*/ 44 h 227"/>
                  <a:gd name="T12" fmla="*/ 20 w 122"/>
                  <a:gd name="T13" fmla="*/ 41 h 227"/>
                  <a:gd name="T14" fmla="*/ 25 w 122"/>
                  <a:gd name="T15" fmla="*/ 28 h 227"/>
                  <a:gd name="T16" fmla="*/ 28 w 122"/>
                  <a:gd name="T17" fmla="*/ 51 h 227"/>
                  <a:gd name="T18" fmla="*/ 44 w 122"/>
                  <a:gd name="T19" fmla="*/ 40 h 227"/>
                  <a:gd name="T20" fmla="*/ 58 w 122"/>
                  <a:gd name="T21" fmla="*/ 39 h 227"/>
                  <a:gd name="T22" fmla="*/ 60 w 122"/>
                  <a:gd name="T23" fmla="*/ 60 h 227"/>
                  <a:gd name="T24" fmla="*/ 59 w 122"/>
                  <a:gd name="T25" fmla="*/ 68 h 227"/>
                  <a:gd name="T26" fmla="*/ 54 w 122"/>
                  <a:gd name="T27" fmla="*/ 85 h 227"/>
                  <a:gd name="T28" fmla="*/ 59 w 122"/>
                  <a:gd name="T29" fmla="*/ 88 h 227"/>
                  <a:gd name="T30" fmla="*/ 43 w 122"/>
                  <a:gd name="T31" fmla="*/ 90 h 227"/>
                  <a:gd name="T32" fmla="*/ 49 w 122"/>
                  <a:gd name="T33" fmla="*/ 86 h 227"/>
                  <a:gd name="T34" fmla="*/ 45 w 122"/>
                  <a:gd name="T35" fmla="*/ 85 h 227"/>
                  <a:gd name="T36" fmla="*/ 25 w 122"/>
                  <a:gd name="T37" fmla="*/ 92 h 227"/>
                  <a:gd name="T38" fmla="*/ 40 w 122"/>
                  <a:gd name="T39" fmla="*/ 226 h 227"/>
                  <a:gd name="T40" fmla="*/ 55 w 122"/>
                  <a:gd name="T41" fmla="*/ 102 h 227"/>
                  <a:gd name="T42" fmla="*/ 81 w 122"/>
                  <a:gd name="T43" fmla="*/ 214 h 227"/>
                  <a:gd name="T44" fmla="*/ 110 w 122"/>
                  <a:gd name="T45" fmla="*/ 209 h 227"/>
                  <a:gd name="T46" fmla="*/ 91 w 122"/>
                  <a:gd name="T47" fmla="*/ 92 h 227"/>
                  <a:gd name="T48" fmla="*/ 92 w 122"/>
                  <a:gd name="T49" fmla="*/ 36 h 227"/>
                  <a:gd name="T50" fmla="*/ 112 w 122"/>
                  <a:gd name="T51" fmla="*/ 116 h 227"/>
                  <a:gd name="T52" fmla="*/ 105 w 122"/>
                  <a:gd name="T53" fmla="*/ 18 h 227"/>
                  <a:gd name="T54" fmla="*/ 85 w 122"/>
                  <a:gd name="T55" fmla="*/ 1 h 227"/>
                  <a:gd name="T56" fmla="*/ 35 w 122"/>
                  <a:gd name="T57" fmla="*/ 0 h 227"/>
                  <a:gd name="T58" fmla="*/ 23 w 122"/>
                  <a:gd name="T59" fmla="*/ 4 h 227"/>
                  <a:gd name="T60" fmla="*/ 1 w 122"/>
                  <a:gd name="T61" fmla="*/ 39 h 227"/>
                  <a:gd name="T62" fmla="*/ 1 w 122"/>
                  <a:gd name="T63" fmla="*/ 4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 h="227">
                    <a:moveTo>
                      <a:pt x="1" y="47"/>
                    </a:moveTo>
                    <a:cubicBezTo>
                      <a:pt x="1" y="47"/>
                      <a:pt x="1" y="47"/>
                      <a:pt x="1" y="47"/>
                    </a:cubicBezTo>
                    <a:cubicBezTo>
                      <a:pt x="1" y="47"/>
                      <a:pt x="1" y="47"/>
                      <a:pt x="1" y="47"/>
                    </a:cubicBezTo>
                    <a:cubicBezTo>
                      <a:pt x="1" y="47"/>
                      <a:pt x="1" y="47"/>
                      <a:pt x="1" y="47"/>
                    </a:cubicBezTo>
                    <a:cubicBezTo>
                      <a:pt x="1" y="47"/>
                      <a:pt x="1" y="47"/>
                      <a:pt x="1" y="47"/>
                    </a:cubicBezTo>
                    <a:cubicBezTo>
                      <a:pt x="3" y="55"/>
                      <a:pt x="7" y="63"/>
                      <a:pt x="15" y="68"/>
                    </a:cubicBezTo>
                    <a:cubicBezTo>
                      <a:pt x="22" y="74"/>
                      <a:pt x="32" y="79"/>
                      <a:pt x="46" y="83"/>
                    </a:cubicBezTo>
                    <a:cubicBezTo>
                      <a:pt x="47" y="83"/>
                      <a:pt x="48" y="83"/>
                      <a:pt x="48" y="83"/>
                    </a:cubicBezTo>
                    <a:cubicBezTo>
                      <a:pt x="53" y="83"/>
                      <a:pt x="57" y="81"/>
                      <a:pt x="58" y="76"/>
                    </a:cubicBezTo>
                    <a:cubicBezTo>
                      <a:pt x="59" y="71"/>
                      <a:pt x="56" y="66"/>
                      <a:pt x="51" y="64"/>
                    </a:cubicBezTo>
                    <a:cubicBezTo>
                      <a:pt x="39" y="61"/>
                      <a:pt x="31" y="57"/>
                      <a:pt x="27" y="53"/>
                    </a:cubicBezTo>
                    <a:cubicBezTo>
                      <a:pt x="22" y="50"/>
                      <a:pt x="21" y="46"/>
                      <a:pt x="20" y="44"/>
                    </a:cubicBezTo>
                    <a:cubicBezTo>
                      <a:pt x="20" y="44"/>
                      <a:pt x="20" y="44"/>
                      <a:pt x="20" y="44"/>
                    </a:cubicBezTo>
                    <a:cubicBezTo>
                      <a:pt x="20" y="43"/>
                      <a:pt x="20" y="42"/>
                      <a:pt x="20" y="41"/>
                    </a:cubicBezTo>
                    <a:cubicBezTo>
                      <a:pt x="20" y="40"/>
                      <a:pt x="20" y="39"/>
                      <a:pt x="20" y="38"/>
                    </a:cubicBezTo>
                    <a:cubicBezTo>
                      <a:pt x="21" y="35"/>
                      <a:pt x="23" y="31"/>
                      <a:pt x="25" y="28"/>
                    </a:cubicBezTo>
                    <a:cubicBezTo>
                      <a:pt x="25" y="49"/>
                      <a:pt x="25" y="49"/>
                      <a:pt x="25" y="49"/>
                    </a:cubicBezTo>
                    <a:cubicBezTo>
                      <a:pt x="26" y="49"/>
                      <a:pt x="27" y="50"/>
                      <a:pt x="28" y="51"/>
                    </a:cubicBezTo>
                    <a:cubicBezTo>
                      <a:pt x="31" y="54"/>
                      <a:pt x="36" y="57"/>
                      <a:pt x="43" y="59"/>
                    </a:cubicBezTo>
                    <a:cubicBezTo>
                      <a:pt x="40" y="54"/>
                      <a:pt x="43" y="42"/>
                      <a:pt x="44" y="40"/>
                    </a:cubicBezTo>
                    <a:cubicBezTo>
                      <a:pt x="44" y="39"/>
                      <a:pt x="45" y="39"/>
                      <a:pt x="45" y="39"/>
                    </a:cubicBezTo>
                    <a:cubicBezTo>
                      <a:pt x="58" y="39"/>
                      <a:pt x="58" y="39"/>
                      <a:pt x="58" y="39"/>
                    </a:cubicBezTo>
                    <a:cubicBezTo>
                      <a:pt x="59" y="39"/>
                      <a:pt x="59" y="39"/>
                      <a:pt x="59" y="40"/>
                    </a:cubicBezTo>
                    <a:cubicBezTo>
                      <a:pt x="60" y="42"/>
                      <a:pt x="64" y="54"/>
                      <a:pt x="60" y="60"/>
                    </a:cubicBezTo>
                    <a:cubicBezTo>
                      <a:pt x="58" y="62"/>
                      <a:pt x="57" y="63"/>
                      <a:pt x="56" y="65"/>
                    </a:cubicBezTo>
                    <a:cubicBezTo>
                      <a:pt x="57" y="65"/>
                      <a:pt x="58" y="67"/>
                      <a:pt x="59" y="68"/>
                    </a:cubicBezTo>
                    <a:cubicBezTo>
                      <a:pt x="61" y="71"/>
                      <a:pt x="61" y="74"/>
                      <a:pt x="60" y="77"/>
                    </a:cubicBezTo>
                    <a:cubicBezTo>
                      <a:pt x="59" y="80"/>
                      <a:pt x="57" y="83"/>
                      <a:pt x="54" y="85"/>
                    </a:cubicBezTo>
                    <a:cubicBezTo>
                      <a:pt x="54" y="85"/>
                      <a:pt x="54" y="85"/>
                      <a:pt x="54" y="85"/>
                    </a:cubicBezTo>
                    <a:cubicBezTo>
                      <a:pt x="56" y="88"/>
                      <a:pt x="58" y="88"/>
                      <a:pt x="59" y="88"/>
                    </a:cubicBezTo>
                    <a:cubicBezTo>
                      <a:pt x="60" y="89"/>
                      <a:pt x="60" y="89"/>
                      <a:pt x="60" y="90"/>
                    </a:cubicBezTo>
                    <a:cubicBezTo>
                      <a:pt x="43" y="90"/>
                      <a:pt x="43" y="90"/>
                      <a:pt x="43" y="90"/>
                    </a:cubicBezTo>
                    <a:cubicBezTo>
                      <a:pt x="43" y="89"/>
                      <a:pt x="44" y="89"/>
                      <a:pt x="44" y="88"/>
                    </a:cubicBezTo>
                    <a:cubicBezTo>
                      <a:pt x="45" y="88"/>
                      <a:pt x="47" y="88"/>
                      <a:pt x="49" y="86"/>
                    </a:cubicBezTo>
                    <a:cubicBezTo>
                      <a:pt x="49" y="86"/>
                      <a:pt x="48" y="86"/>
                      <a:pt x="48" y="86"/>
                    </a:cubicBezTo>
                    <a:cubicBezTo>
                      <a:pt x="47" y="86"/>
                      <a:pt x="46" y="86"/>
                      <a:pt x="45" y="85"/>
                    </a:cubicBezTo>
                    <a:cubicBezTo>
                      <a:pt x="38" y="83"/>
                      <a:pt x="31" y="81"/>
                      <a:pt x="25" y="78"/>
                    </a:cubicBezTo>
                    <a:cubicBezTo>
                      <a:pt x="25" y="92"/>
                      <a:pt x="25" y="92"/>
                      <a:pt x="25" y="92"/>
                    </a:cubicBezTo>
                    <a:cubicBezTo>
                      <a:pt x="25" y="211"/>
                      <a:pt x="25" y="211"/>
                      <a:pt x="25" y="211"/>
                    </a:cubicBezTo>
                    <a:cubicBezTo>
                      <a:pt x="25" y="219"/>
                      <a:pt x="32" y="226"/>
                      <a:pt x="40" y="226"/>
                    </a:cubicBezTo>
                    <a:cubicBezTo>
                      <a:pt x="49" y="226"/>
                      <a:pt x="55" y="219"/>
                      <a:pt x="55" y="211"/>
                    </a:cubicBezTo>
                    <a:cubicBezTo>
                      <a:pt x="55" y="102"/>
                      <a:pt x="55" y="102"/>
                      <a:pt x="55" y="102"/>
                    </a:cubicBezTo>
                    <a:cubicBezTo>
                      <a:pt x="62" y="102"/>
                      <a:pt x="62" y="102"/>
                      <a:pt x="62" y="102"/>
                    </a:cubicBezTo>
                    <a:cubicBezTo>
                      <a:pt x="81" y="214"/>
                      <a:pt x="81" y="214"/>
                      <a:pt x="81" y="214"/>
                    </a:cubicBezTo>
                    <a:cubicBezTo>
                      <a:pt x="82" y="222"/>
                      <a:pt x="90" y="227"/>
                      <a:pt x="98" y="226"/>
                    </a:cubicBezTo>
                    <a:cubicBezTo>
                      <a:pt x="106" y="225"/>
                      <a:pt x="112" y="217"/>
                      <a:pt x="110" y="209"/>
                    </a:cubicBezTo>
                    <a:cubicBezTo>
                      <a:pt x="91" y="92"/>
                      <a:pt x="91" y="92"/>
                      <a:pt x="91" y="92"/>
                    </a:cubicBezTo>
                    <a:cubicBezTo>
                      <a:pt x="91" y="92"/>
                      <a:pt x="91" y="92"/>
                      <a:pt x="91" y="92"/>
                    </a:cubicBezTo>
                    <a:cubicBezTo>
                      <a:pt x="91" y="33"/>
                      <a:pt x="91" y="33"/>
                      <a:pt x="91" y="33"/>
                    </a:cubicBezTo>
                    <a:cubicBezTo>
                      <a:pt x="91" y="34"/>
                      <a:pt x="92" y="35"/>
                      <a:pt x="92" y="36"/>
                    </a:cubicBezTo>
                    <a:cubicBezTo>
                      <a:pt x="98" y="48"/>
                      <a:pt x="102" y="70"/>
                      <a:pt x="102" y="106"/>
                    </a:cubicBezTo>
                    <a:cubicBezTo>
                      <a:pt x="102" y="112"/>
                      <a:pt x="107" y="116"/>
                      <a:pt x="112" y="116"/>
                    </a:cubicBezTo>
                    <a:cubicBezTo>
                      <a:pt x="117" y="116"/>
                      <a:pt x="122" y="112"/>
                      <a:pt x="122" y="106"/>
                    </a:cubicBezTo>
                    <a:cubicBezTo>
                      <a:pt x="122" y="59"/>
                      <a:pt x="114" y="33"/>
                      <a:pt x="105" y="18"/>
                    </a:cubicBezTo>
                    <a:cubicBezTo>
                      <a:pt x="100" y="11"/>
                      <a:pt x="95" y="6"/>
                      <a:pt x="91" y="3"/>
                    </a:cubicBezTo>
                    <a:cubicBezTo>
                      <a:pt x="89" y="2"/>
                      <a:pt x="87" y="1"/>
                      <a:pt x="85" y="1"/>
                    </a:cubicBezTo>
                    <a:cubicBezTo>
                      <a:pt x="84" y="0"/>
                      <a:pt x="83" y="0"/>
                      <a:pt x="82" y="0"/>
                    </a:cubicBezTo>
                    <a:cubicBezTo>
                      <a:pt x="35" y="0"/>
                      <a:pt x="35" y="0"/>
                      <a:pt x="35" y="0"/>
                    </a:cubicBezTo>
                    <a:cubicBezTo>
                      <a:pt x="34" y="0"/>
                      <a:pt x="33" y="0"/>
                      <a:pt x="33" y="0"/>
                    </a:cubicBezTo>
                    <a:cubicBezTo>
                      <a:pt x="29" y="1"/>
                      <a:pt x="26" y="2"/>
                      <a:pt x="23" y="4"/>
                    </a:cubicBezTo>
                    <a:cubicBezTo>
                      <a:pt x="18" y="7"/>
                      <a:pt x="12" y="12"/>
                      <a:pt x="8" y="18"/>
                    </a:cubicBezTo>
                    <a:cubicBezTo>
                      <a:pt x="4" y="24"/>
                      <a:pt x="1" y="31"/>
                      <a:pt x="1" y="39"/>
                    </a:cubicBezTo>
                    <a:cubicBezTo>
                      <a:pt x="0" y="39"/>
                      <a:pt x="0" y="40"/>
                      <a:pt x="0" y="41"/>
                    </a:cubicBezTo>
                    <a:cubicBezTo>
                      <a:pt x="0" y="43"/>
                      <a:pt x="1" y="45"/>
                      <a:pt x="1" y="47"/>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73" name="组合 72"/>
          <p:cNvGrpSpPr/>
          <p:nvPr/>
        </p:nvGrpSpPr>
        <p:grpSpPr>
          <a:xfrm>
            <a:off x="2830197" y="1452257"/>
            <a:ext cx="2956511" cy="815700"/>
            <a:chOff x="2673035" y="2095195"/>
            <a:chExt cx="2956511" cy="815700"/>
          </a:xfrm>
        </p:grpSpPr>
        <p:sp>
          <p:nvSpPr>
            <p:cNvPr id="59" name="文本框 58"/>
            <p:cNvSpPr txBox="1"/>
            <p:nvPr/>
          </p:nvSpPr>
          <p:spPr>
            <a:xfrm>
              <a:off x="2673035" y="2095195"/>
              <a:ext cx="2236510" cy="338554"/>
            </a:xfrm>
            <a:prstGeom prst="rect">
              <a:avLst/>
            </a:prstGeom>
            <a:noFill/>
          </p:spPr>
          <p:txBody>
            <a:bodyPr wrap="none" rtlCol="0">
              <a:spAutoFit/>
            </a:bodyPr>
            <a:lstStyle/>
            <a:p>
              <a:pPr algn="ctr"/>
              <a:r>
                <a:rPr lang="zh-CN" altLang="en-US" sz="1600" dirty="0" smtClean="0">
                  <a:latin typeface="微软雅黑" panose="020B0503020204020204" pitchFamily="34" charset="-122"/>
                  <a:ea typeface="微软雅黑" panose="020B0503020204020204" pitchFamily="34" charset="-122"/>
                </a:rPr>
                <a:t>请在这里输入您的标题</a:t>
              </a:r>
              <a:endParaRPr lang="zh-CN" altLang="en-US" sz="1600" dirty="0">
                <a:latin typeface="微软雅黑" panose="020B0503020204020204" pitchFamily="34" charset="-122"/>
                <a:ea typeface="微软雅黑" panose="020B0503020204020204" pitchFamily="34" charset="-122"/>
              </a:endParaRPr>
            </a:p>
          </p:txBody>
        </p:sp>
        <p:sp>
          <p:nvSpPr>
            <p:cNvPr id="60" name="文本框 59"/>
            <p:cNvSpPr txBox="1"/>
            <p:nvPr/>
          </p:nvSpPr>
          <p:spPr>
            <a:xfrm>
              <a:off x="2673036" y="2449230"/>
              <a:ext cx="2956510" cy="461665"/>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请在这里输入您的文本，或复制粘贴您的文字。可更改大小和字体。</a:t>
              </a:r>
            </a:p>
          </p:txBody>
        </p:sp>
      </p:grpSp>
      <p:grpSp>
        <p:nvGrpSpPr>
          <p:cNvPr id="75" name="组合 74"/>
          <p:cNvGrpSpPr/>
          <p:nvPr/>
        </p:nvGrpSpPr>
        <p:grpSpPr>
          <a:xfrm>
            <a:off x="1324231" y="4727398"/>
            <a:ext cx="2927853" cy="815700"/>
            <a:chOff x="1167069" y="5370336"/>
            <a:chExt cx="2927853" cy="815700"/>
          </a:xfrm>
        </p:grpSpPr>
        <p:sp>
          <p:nvSpPr>
            <p:cNvPr id="61" name="文本框 60"/>
            <p:cNvSpPr txBox="1"/>
            <p:nvPr/>
          </p:nvSpPr>
          <p:spPr>
            <a:xfrm>
              <a:off x="1167069" y="5370336"/>
              <a:ext cx="2236510" cy="338554"/>
            </a:xfrm>
            <a:prstGeom prst="rect">
              <a:avLst/>
            </a:prstGeom>
            <a:noFill/>
          </p:spPr>
          <p:txBody>
            <a:bodyPr wrap="none" rtlCol="0">
              <a:spAutoFit/>
            </a:bodyPr>
            <a:lstStyle/>
            <a:p>
              <a:pPr algn="ctr"/>
              <a:r>
                <a:rPr lang="zh-CN" altLang="en-US" sz="1600" smtClean="0">
                  <a:latin typeface="微软雅黑" panose="020B0503020204020204" pitchFamily="34" charset="-122"/>
                  <a:ea typeface="微软雅黑" panose="020B0503020204020204" pitchFamily="34" charset="-122"/>
                </a:rPr>
                <a:t>请在这里输入您的标题</a:t>
              </a:r>
              <a:endParaRPr lang="zh-CN" altLang="en-US" sz="1600">
                <a:latin typeface="微软雅黑" panose="020B0503020204020204" pitchFamily="34" charset="-122"/>
                <a:ea typeface="微软雅黑" panose="020B0503020204020204" pitchFamily="34" charset="-122"/>
              </a:endParaRPr>
            </a:p>
          </p:txBody>
        </p:sp>
        <p:sp>
          <p:nvSpPr>
            <p:cNvPr id="62" name="文本框 61"/>
            <p:cNvSpPr txBox="1"/>
            <p:nvPr/>
          </p:nvSpPr>
          <p:spPr>
            <a:xfrm>
              <a:off x="1167069" y="5724371"/>
              <a:ext cx="2927853" cy="461665"/>
            </a:xfrm>
            <a:prstGeom prst="rect">
              <a:avLst/>
            </a:prstGeom>
            <a:no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请在这里输入您的文本，或复制粘贴您的文字。可更改大小和字体。</a:t>
              </a:r>
            </a:p>
          </p:txBody>
        </p:sp>
      </p:grpSp>
      <p:grpSp>
        <p:nvGrpSpPr>
          <p:cNvPr id="74" name="组合 73"/>
          <p:cNvGrpSpPr/>
          <p:nvPr/>
        </p:nvGrpSpPr>
        <p:grpSpPr>
          <a:xfrm>
            <a:off x="6773461" y="1453776"/>
            <a:ext cx="2956510" cy="810942"/>
            <a:chOff x="6616299" y="2096714"/>
            <a:chExt cx="2956510" cy="810942"/>
          </a:xfrm>
        </p:grpSpPr>
        <p:sp>
          <p:nvSpPr>
            <p:cNvPr id="63" name="文本框 62"/>
            <p:cNvSpPr txBox="1"/>
            <p:nvPr/>
          </p:nvSpPr>
          <p:spPr>
            <a:xfrm>
              <a:off x="7315138" y="2096714"/>
              <a:ext cx="2236510" cy="338554"/>
            </a:xfrm>
            <a:prstGeom prst="rect">
              <a:avLst/>
            </a:prstGeom>
            <a:noFill/>
          </p:spPr>
          <p:txBody>
            <a:bodyPr wrap="none" rtlCol="0">
              <a:spAutoFit/>
            </a:bodyPr>
            <a:lstStyle/>
            <a:p>
              <a:pPr algn="r"/>
              <a:r>
                <a:rPr lang="zh-CN" altLang="en-US" sz="1600" dirty="0" smtClean="0">
                  <a:latin typeface="微软雅黑" panose="020B0503020204020204" pitchFamily="34" charset="-122"/>
                  <a:ea typeface="微软雅黑" panose="020B0503020204020204" pitchFamily="34" charset="-122"/>
                </a:rPr>
                <a:t>请在这里输入您的标题</a:t>
              </a:r>
              <a:endParaRPr lang="zh-CN" altLang="en-US" sz="1600" dirty="0">
                <a:latin typeface="微软雅黑" panose="020B0503020204020204" pitchFamily="34" charset="-122"/>
                <a:ea typeface="微软雅黑" panose="020B0503020204020204" pitchFamily="34" charset="-122"/>
              </a:endParaRPr>
            </a:p>
          </p:txBody>
        </p:sp>
        <p:sp>
          <p:nvSpPr>
            <p:cNvPr id="64" name="文本框 63"/>
            <p:cNvSpPr txBox="1"/>
            <p:nvPr/>
          </p:nvSpPr>
          <p:spPr>
            <a:xfrm>
              <a:off x="6616299" y="2445991"/>
              <a:ext cx="2956510" cy="461665"/>
            </a:xfrm>
            <a:prstGeom prst="rect">
              <a:avLst/>
            </a:prstGeom>
            <a:noFill/>
          </p:spPr>
          <p:txBody>
            <a:bodyPr wrap="square" rtlCol="0">
              <a:spAutoFit/>
            </a:bodyPr>
            <a:lstStyle/>
            <a:p>
              <a:pPr algn="r"/>
              <a:r>
                <a:rPr lang="zh-CN" altLang="en-US" sz="1200" smtClean="0">
                  <a:latin typeface="微软雅黑" panose="020B0503020204020204" pitchFamily="34" charset="-122"/>
                  <a:ea typeface="微软雅黑" panose="020B0503020204020204" pitchFamily="34" charset="-122"/>
                </a:rPr>
                <a:t>请在这里输入您的文本，或复制粘贴您的文字。可更改大小和字体</a:t>
              </a:r>
            </a:p>
          </p:txBody>
        </p:sp>
      </p:grpSp>
      <p:grpSp>
        <p:nvGrpSpPr>
          <p:cNvPr id="77" name="组合 76"/>
          <p:cNvGrpSpPr/>
          <p:nvPr/>
        </p:nvGrpSpPr>
        <p:grpSpPr>
          <a:xfrm>
            <a:off x="4742139" y="4762307"/>
            <a:ext cx="2927853" cy="805572"/>
            <a:chOff x="4584977" y="5405245"/>
            <a:chExt cx="2927853" cy="805572"/>
          </a:xfrm>
        </p:grpSpPr>
        <p:sp>
          <p:nvSpPr>
            <p:cNvPr id="67" name="文本框 66"/>
            <p:cNvSpPr txBox="1"/>
            <p:nvPr/>
          </p:nvSpPr>
          <p:spPr>
            <a:xfrm>
              <a:off x="4930649" y="5405245"/>
              <a:ext cx="2236510" cy="338554"/>
            </a:xfrm>
            <a:prstGeom prst="rect">
              <a:avLst/>
            </a:prstGeom>
            <a:noFill/>
          </p:spPr>
          <p:txBody>
            <a:bodyPr wrap="none" rtlCol="0">
              <a:spAutoFit/>
            </a:bodyPr>
            <a:lstStyle/>
            <a:p>
              <a:pPr algn="ctr"/>
              <a:r>
                <a:rPr lang="zh-CN" altLang="en-US" sz="1600" dirty="0" smtClean="0">
                  <a:latin typeface="微软雅黑" panose="020B0503020204020204" pitchFamily="34" charset="-122"/>
                  <a:ea typeface="微软雅黑" panose="020B0503020204020204" pitchFamily="34" charset="-122"/>
                </a:rPr>
                <a:t>请在这里输入您的标题</a:t>
              </a:r>
              <a:endParaRPr lang="zh-CN" altLang="en-US" sz="1600" dirty="0">
                <a:latin typeface="微软雅黑" panose="020B0503020204020204" pitchFamily="34" charset="-122"/>
                <a:ea typeface="微软雅黑" panose="020B0503020204020204" pitchFamily="34" charset="-122"/>
              </a:endParaRPr>
            </a:p>
          </p:txBody>
        </p:sp>
        <p:sp>
          <p:nvSpPr>
            <p:cNvPr id="68" name="文本框 67"/>
            <p:cNvSpPr txBox="1"/>
            <p:nvPr/>
          </p:nvSpPr>
          <p:spPr>
            <a:xfrm>
              <a:off x="4584977" y="5749152"/>
              <a:ext cx="2927853" cy="461665"/>
            </a:xfrm>
            <a:prstGeom prst="rect">
              <a:avLst/>
            </a:prstGeom>
            <a:noFill/>
          </p:spPr>
          <p:txBody>
            <a:bodyPr wrap="square" rtlCol="0">
              <a:spAutoFit/>
            </a:bodyPr>
            <a:lstStyle/>
            <a:p>
              <a:pPr algn="ctr"/>
              <a:r>
                <a:rPr lang="zh-CN" altLang="en-US" sz="1200" smtClean="0">
                  <a:latin typeface="微软雅黑" panose="020B0503020204020204" pitchFamily="34" charset="-122"/>
                  <a:ea typeface="微软雅黑" panose="020B0503020204020204" pitchFamily="34" charset="-122"/>
                </a:rPr>
                <a:t>请在这里输入您的文本，或复制粘贴您的文字。可更改大小和字体。</a:t>
              </a:r>
            </a:p>
          </p:txBody>
        </p:sp>
      </p:grpSp>
      <p:grpSp>
        <p:nvGrpSpPr>
          <p:cNvPr id="76" name="组合 75"/>
          <p:cNvGrpSpPr/>
          <p:nvPr/>
        </p:nvGrpSpPr>
        <p:grpSpPr>
          <a:xfrm>
            <a:off x="8160047" y="4732385"/>
            <a:ext cx="2956510" cy="810942"/>
            <a:chOff x="8002885" y="5375323"/>
            <a:chExt cx="2956510" cy="810942"/>
          </a:xfrm>
        </p:grpSpPr>
        <p:sp>
          <p:nvSpPr>
            <p:cNvPr id="69" name="文本框 68"/>
            <p:cNvSpPr txBox="1"/>
            <p:nvPr/>
          </p:nvSpPr>
          <p:spPr>
            <a:xfrm>
              <a:off x="8701724" y="5375323"/>
              <a:ext cx="2236510" cy="338554"/>
            </a:xfrm>
            <a:prstGeom prst="rect">
              <a:avLst/>
            </a:prstGeom>
            <a:noFill/>
          </p:spPr>
          <p:txBody>
            <a:bodyPr wrap="none" rtlCol="0">
              <a:spAutoFit/>
            </a:bodyPr>
            <a:lstStyle/>
            <a:p>
              <a:pPr algn="r"/>
              <a:r>
                <a:rPr lang="zh-CN" altLang="en-US" sz="1600" dirty="0" smtClean="0">
                  <a:latin typeface="微软雅黑" panose="020B0503020204020204" pitchFamily="34" charset="-122"/>
                  <a:ea typeface="微软雅黑" panose="020B0503020204020204" pitchFamily="34" charset="-122"/>
                </a:rPr>
                <a:t>请在这里输入您的标题</a:t>
              </a:r>
              <a:endParaRPr lang="zh-CN" altLang="en-US" sz="1600" dirty="0">
                <a:latin typeface="微软雅黑" panose="020B0503020204020204" pitchFamily="34" charset="-122"/>
                <a:ea typeface="微软雅黑" panose="020B0503020204020204" pitchFamily="34" charset="-122"/>
              </a:endParaRPr>
            </a:p>
          </p:txBody>
        </p:sp>
        <p:sp>
          <p:nvSpPr>
            <p:cNvPr id="70" name="文本框 69"/>
            <p:cNvSpPr txBox="1"/>
            <p:nvPr/>
          </p:nvSpPr>
          <p:spPr>
            <a:xfrm>
              <a:off x="8002885" y="5724600"/>
              <a:ext cx="2956510" cy="461665"/>
            </a:xfrm>
            <a:prstGeom prst="rect">
              <a:avLst/>
            </a:prstGeom>
            <a:noFill/>
          </p:spPr>
          <p:txBody>
            <a:bodyPr wrap="square" rtlCol="0">
              <a:spAutoFit/>
            </a:bodyPr>
            <a:lstStyle/>
            <a:p>
              <a:pPr algn="r"/>
              <a:r>
                <a:rPr lang="zh-CN" altLang="en-US" sz="1200" smtClean="0">
                  <a:latin typeface="微软雅黑" panose="020B0503020204020204" pitchFamily="34" charset="-122"/>
                  <a:ea typeface="微软雅黑" panose="020B0503020204020204" pitchFamily="34" charset="-122"/>
                </a:rPr>
                <a:t>请在这里输入您的文本，或复制粘贴您的文字。可更改大小和字体</a:t>
              </a:r>
            </a:p>
          </p:txBody>
        </p:sp>
      </p:grpSp>
      <p:sp>
        <p:nvSpPr>
          <p:cNvPr id="78" name="矩形 77"/>
          <p:cNvSpPr/>
          <p:nvPr>
            <p:custDataLst>
              <p:tags r:id="rId1"/>
            </p:custDataLst>
          </p:nvPr>
        </p:nvSpPr>
        <p:spPr>
          <a:xfrm>
            <a:off x="2576876" y="-285750"/>
            <a:ext cx="259462" cy="811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占位符 4"/>
          <p:cNvSpPr>
            <a:spLocks noGrp="1"/>
          </p:cNvSpPr>
          <p:nvPr>
            <p:ph type="body" sz="quarter" idx="10"/>
          </p:nvPr>
        </p:nvSpPr>
        <p:spPr/>
        <p:txBody>
          <a:bodyPr/>
          <a:lstStyle/>
          <a:p>
            <a:r>
              <a:rPr lang="zh-CN" altLang="en-US" dirty="0"/>
              <a:t>点击输入标题内容</a:t>
            </a:r>
          </a:p>
        </p:txBody>
      </p:sp>
    </p:spTree>
  </p:cSld>
  <p:clrMapOvr>
    <a:masterClrMapping/>
  </p:clrMapOvr>
  <p:transition spd="slow" advClick="0" advTm="0">
    <p:comb/>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7000">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14:bounceEnd="57000">
                                          <p:cBhvr additive="base">
                                            <p:cTn id="7" dur="1750" fill="hold"/>
                                            <p:tgtEl>
                                              <p:spTgt spid="2"/>
                                            </p:tgtEl>
                                            <p:attrNameLst>
                                              <p:attrName>ppt_x</p:attrName>
                                            </p:attrNameLst>
                                          </p:cBhvr>
                                          <p:tavLst>
                                            <p:tav tm="0">
                                              <p:val>
                                                <p:strVal val="#ppt_x"/>
                                              </p:val>
                                            </p:tav>
                                            <p:tav tm="100000">
                                              <p:val>
                                                <p:strVal val="#ppt_x"/>
                                              </p:val>
                                            </p:tav>
                                          </p:tavLst>
                                        </p:anim>
                                        <p:anim calcmode="lin" valueType="num" p14:bounceEnd="57000">
                                          <p:cBhvr additive="base">
                                            <p:cTn id="8" dur="1750" fill="hold"/>
                                            <p:tgtEl>
                                              <p:spTgt spid="2"/>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2000"/>
                                      </p:stCondLst>
                                      <p:childTnLst>
                                        <p:set>
                                          <p:cBhvr>
                                            <p:cTn id="10" dur="1" fill="hold">
                                              <p:stCondLst>
                                                <p:cond delay="0"/>
                                              </p:stCondLst>
                                            </p:cTn>
                                            <p:tgtEl>
                                              <p:spTgt spid="73"/>
                                            </p:tgtEl>
                                            <p:attrNameLst>
                                              <p:attrName>style.visibility</p:attrName>
                                            </p:attrNameLst>
                                          </p:cBhvr>
                                          <p:to>
                                            <p:strVal val="visible"/>
                                          </p:to>
                                        </p:set>
                                        <p:animEffect transition="in" filter="fade">
                                          <p:cBhvr>
                                            <p:cTn id="11" dur="750"/>
                                            <p:tgtEl>
                                              <p:spTgt spid="73"/>
                                            </p:tgtEl>
                                          </p:cBhvr>
                                        </p:animEffect>
                                      </p:childTnLst>
                                    </p:cTn>
                                  </p:par>
                                  <p:par>
                                    <p:cTn id="12" presetID="2" presetClass="entr" presetSubtype="4" fill="hold" nodeType="withEffect" p14:presetBounceEnd="57000">
                                      <p:stCondLst>
                                        <p:cond delay="1750"/>
                                      </p:stCondLst>
                                      <p:childTnLst>
                                        <p:set>
                                          <p:cBhvr>
                                            <p:cTn id="13" dur="1" fill="hold">
                                              <p:stCondLst>
                                                <p:cond delay="0"/>
                                              </p:stCondLst>
                                            </p:cTn>
                                            <p:tgtEl>
                                              <p:spTgt spid="3"/>
                                            </p:tgtEl>
                                            <p:attrNameLst>
                                              <p:attrName>style.visibility</p:attrName>
                                            </p:attrNameLst>
                                          </p:cBhvr>
                                          <p:to>
                                            <p:strVal val="visible"/>
                                          </p:to>
                                        </p:set>
                                        <p:anim calcmode="lin" valueType="num" p14:bounceEnd="57000">
                                          <p:cBhvr additive="base">
                                            <p:cTn id="14" dur="1750" fill="hold"/>
                                            <p:tgtEl>
                                              <p:spTgt spid="3"/>
                                            </p:tgtEl>
                                            <p:attrNameLst>
                                              <p:attrName>ppt_x</p:attrName>
                                            </p:attrNameLst>
                                          </p:cBhvr>
                                          <p:tavLst>
                                            <p:tav tm="0">
                                              <p:val>
                                                <p:strVal val="#ppt_x"/>
                                              </p:val>
                                            </p:tav>
                                            <p:tav tm="100000">
                                              <p:val>
                                                <p:strVal val="#ppt_x"/>
                                              </p:val>
                                            </p:tav>
                                          </p:tavLst>
                                        </p:anim>
                                        <p:anim calcmode="lin" valueType="num" p14:bounceEnd="57000">
                                          <p:cBhvr additive="base">
                                            <p:cTn id="15" dur="1750" fill="hold"/>
                                            <p:tgtEl>
                                              <p:spTgt spid="3"/>
                                            </p:tgtEl>
                                            <p:attrNameLst>
                                              <p:attrName>ppt_y</p:attrName>
                                            </p:attrNameLst>
                                          </p:cBhvr>
                                          <p:tavLst>
                                            <p:tav tm="0">
                                              <p:val>
                                                <p:strVal val="1+#ppt_h/2"/>
                                              </p:val>
                                            </p:tav>
                                            <p:tav tm="100000">
                                              <p:val>
                                                <p:strVal val="#ppt_y"/>
                                              </p:val>
                                            </p:tav>
                                          </p:tavLst>
                                        </p:anim>
                                      </p:childTnLst>
                                    </p:cTn>
                                  </p:par>
                                  <p:par>
                                    <p:cTn id="16" presetID="10" presetClass="entr" presetSubtype="0" fill="hold" nodeType="withEffect">
                                      <p:stCondLst>
                                        <p:cond delay="275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750"/>
                                            <p:tgtEl>
                                              <p:spTgt spid="74"/>
                                            </p:tgtEl>
                                          </p:cBhvr>
                                        </p:animEffect>
                                      </p:childTnLst>
                                    </p:cTn>
                                  </p:par>
                                  <p:par>
                                    <p:cTn id="19" presetID="2" presetClass="entr" presetSubtype="4" fill="hold" nodeType="withEffect" p14:presetBounceEnd="57000">
                                      <p:stCondLst>
                                        <p:cond delay="2500"/>
                                      </p:stCondLst>
                                      <p:childTnLst>
                                        <p:set>
                                          <p:cBhvr>
                                            <p:cTn id="20" dur="1" fill="hold">
                                              <p:stCondLst>
                                                <p:cond delay="0"/>
                                              </p:stCondLst>
                                            </p:cTn>
                                            <p:tgtEl>
                                              <p:spTgt spid="18"/>
                                            </p:tgtEl>
                                            <p:attrNameLst>
                                              <p:attrName>style.visibility</p:attrName>
                                            </p:attrNameLst>
                                          </p:cBhvr>
                                          <p:to>
                                            <p:strVal val="visible"/>
                                          </p:to>
                                        </p:set>
                                        <p:anim calcmode="lin" valueType="num" p14:bounceEnd="57000">
                                          <p:cBhvr additive="base">
                                            <p:cTn id="21" dur="1750" fill="hold"/>
                                            <p:tgtEl>
                                              <p:spTgt spid="18"/>
                                            </p:tgtEl>
                                            <p:attrNameLst>
                                              <p:attrName>ppt_x</p:attrName>
                                            </p:attrNameLst>
                                          </p:cBhvr>
                                          <p:tavLst>
                                            <p:tav tm="0">
                                              <p:val>
                                                <p:strVal val="#ppt_x"/>
                                              </p:val>
                                            </p:tav>
                                            <p:tav tm="100000">
                                              <p:val>
                                                <p:strVal val="#ppt_x"/>
                                              </p:val>
                                            </p:tav>
                                          </p:tavLst>
                                        </p:anim>
                                        <p:anim calcmode="lin" valueType="num" p14:bounceEnd="57000">
                                          <p:cBhvr additive="base">
                                            <p:cTn id="22" dur="1750" fill="hold"/>
                                            <p:tgtEl>
                                              <p:spTgt spid="18"/>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350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750"/>
                                            <p:tgtEl>
                                              <p:spTgt spid="75"/>
                                            </p:tgtEl>
                                          </p:cBhvr>
                                        </p:animEffect>
                                      </p:childTnLst>
                                    </p:cTn>
                                  </p:par>
                                  <p:par>
                                    <p:cTn id="26" presetID="2" presetClass="entr" presetSubtype="4" fill="hold" nodeType="withEffect" p14:presetBounceEnd="57000">
                                      <p:stCondLst>
                                        <p:cond delay="3250"/>
                                      </p:stCondLst>
                                      <p:childTnLst>
                                        <p:set>
                                          <p:cBhvr>
                                            <p:cTn id="27" dur="1" fill="hold">
                                              <p:stCondLst>
                                                <p:cond delay="0"/>
                                              </p:stCondLst>
                                            </p:cTn>
                                            <p:tgtEl>
                                              <p:spTgt spid="30"/>
                                            </p:tgtEl>
                                            <p:attrNameLst>
                                              <p:attrName>style.visibility</p:attrName>
                                            </p:attrNameLst>
                                          </p:cBhvr>
                                          <p:to>
                                            <p:strVal val="visible"/>
                                          </p:to>
                                        </p:set>
                                        <p:anim calcmode="lin" valueType="num" p14:bounceEnd="57000">
                                          <p:cBhvr additive="base">
                                            <p:cTn id="28" dur="1750" fill="hold"/>
                                            <p:tgtEl>
                                              <p:spTgt spid="30"/>
                                            </p:tgtEl>
                                            <p:attrNameLst>
                                              <p:attrName>ppt_x</p:attrName>
                                            </p:attrNameLst>
                                          </p:cBhvr>
                                          <p:tavLst>
                                            <p:tav tm="0">
                                              <p:val>
                                                <p:strVal val="#ppt_x"/>
                                              </p:val>
                                            </p:tav>
                                            <p:tav tm="100000">
                                              <p:val>
                                                <p:strVal val="#ppt_x"/>
                                              </p:val>
                                            </p:tav>
                                          </p:tavLst>
                                        </p:anim>
                                        <p:anim calcmode="lin" valueType="num" p14:bounceEnd="57000">
                                          <p:cBhvr additive="base">
                                            <p:cTn id="29" dur="1750" fill="hold"/>
                                            <p:tgtEl>
                                              <p:spTgt spid="30"/>
                                            </p:tgtEl>
                                            <p:attrNameLst>
                                              <p:attrName>ppt_y</p:attrName>
                                            </p:attrNameLst>
                                          </p:cBhvr>
                                          <p:tavLst>
                                            <p:tav tm="0">
                                              <p:val>
                                                <p:strVal val="1+#ppt_h/2"/>
                                              </p:val>
                                            </p:tav>
                                            <p:tav tm="100000">
                                              <p:val>
                                                <p:strVal val="#ppt_y"/>
                                              </p:val>
                                            </p:tav>
                                          </p:tavLst>
                                        </p:anim>
                                      </p:childTnLst>
                                    </p:cTn>
                                  </p:par>
                                  <p:par>
                                    <p:cTn id="30" presetID="10" presetClass="entr" presetSubtype="0" fill="hold" nodeType="withEffect">
                                      <p:stCondLst>
                                        <p:cond delay="425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750"/>
                                            <p:tgtEl>
                                              <p:spTgt spid="77"/>
                                            </p:tgtEl>
                                          </p:cBhvr>
                                        </p:animEffect>
                                      </p:childTnLst>
                                    </p:cTn>
                                  </p:par>
                                  <p:par>
                                    <p:cTn id="33" presetID="2" presetClass="entr" presetSubtype="4" fill="hold" nodeType="withEffect" p14:presetBounceEnd="57000">
                                      <p:stCondLst>
                                        <p:cond delay="4000"/>
                                      </p:stCondLst>
                                      <p:childTnLst>
                                        <p:set>
                                          <p:cBhvr>
                                            <p:cTn id="34" dur="1" fill="hold">
                                              <p:stCondLst>
                                                <p:cond delay="0"/>
                                              </p:stCondLst>
                                            </p:cTn>
                                            <p:tgtEl>
                                              <p:spTgt spid="37"/>
                                            </p:tgtEl>
                                            <p:attrNameLst>
                                              <p:attrName>style.visibility</p:attrName>
                                            </p:attrNameLst>
                                          </p:cBhvr>
                                          <p:to>
                                            <p:strVal val="visible"/>
                                          </p:to>
                                        </p:set>
                                        <p:anim calcmode="lin" valueType="num" p14:bounceEnd="57000">
                                          <p:cBhvr additive="base">
                                            <p:cTn id="35" dur="1750" fill="hold"/>
                                            <p:tgtEl>
                                              <p:spTgt spid="37"/>
                                            </p:tgtEl>
                                            <p:attrNameLst>
                                              <p:attrName>ppt_x</p:attrName>
                                            </p:attrNameLst>
                                          </p:cBhvr>
                                          <p:tavLst>
                                            <p:tav tm="0">
                                              <p:val>
                                                <p:strVal val="#ppt_x"/>
                                              </p:val>
                                            </p:tav>
                                            <p:tav tm="100000">
                                              <p:val>
                                                <p:strVal val="#ppt_x"/>
                                              </p:val>
                                            </p:tav>
                                          </p:tavLst>
                                        </p:anim>
                                        <p:anim calcmode="lin" valueType="num" p14:bounceEnd="57000">
                                          <p:cBhvr additive="base">
                                            <p:cTn id="36" dur="1750" fill="hold"/>
                                            <p:tgtEl>
                                              <p:spTgt spid="37"/>
                                            </p:tgtEl>
                                            <p:attrNameLst>
                                              <p:attrName>ppt_y</p:attrName>
                                            </p:attrNameLst>
                                          </p:cBhvr>
                                          <p:tavLst>
                                            <p:tav tm="0">
                                              <p:val>
                                                <p:strVal val="1+#ppt_h/2"/>
                                              </p:val>
                                            </p:tav>
                                            <p:tav tm="100000">
                                              <p:val>
                                                <p:strVal val="#ppt_y"/>
                                              </p:val>
                                            </p:tav>
                                          </p:tavLst>
                                        </p:anim>
                                      </p:childTnLst>
                                    </p:cTn>
                                  </p:par>
                                  <p:par>
                                    <p:cTn id="37" presetID="10" presetClass="entr" presetSubtype="0" fill="hold" nodeType="withEffect">
                                      <p:stCondLst>
                                        <p:cond delay="500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750"/>
                                            <p:tgtEl>
                                              <p:spTgt spid="76"/>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750" fill="hold"/>
                                            <p:tgtEl>
                                              <p:spTgt spid="2"/>
                                            </p:tgtEl>
                                            <p:attrNameLst>
                                              <p:attrName>ppt_x</p:attrName>
                                            </p:attrNameLst>
                                          </p:cBhvr>
                                          <p:tavLst>
                                            <p:tav tm="0">
                                              <p:val>
                                                <p:strVal val="#ppt_x"/>
                                              </p:val>
                                            </p:tav>
                                            <p:tav tm="100000">
                                              <p:val>
                                                <p:strVal val="#ppt_x"/>
                                              </p:val>
                                            </p:tav>
                                          </p:tavLst>
                                        </p:anim>
                                        <p:anim calcmode="lin" valueType="num">
                                          <p:cBhvr additive="base">
                                            <p:cTn id="8" dur="1750" fill="hold"/>
                                            <p:tgtEl>
                                              <p:spTgt spid="2"/>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2000"/>
                                      </p:stCondLst>
                                      <p:childTnLst>
                                        <p:set>
                                          <p:cBhvr>
                                            <p:cTn id="10" dur="1" fill="hold">
                                              <p:stCondLst>
                                                <p:cond delay="0"/>
                                              </p:stCondLst>
                                            </p:cTn>
                                            <p:tgtEl>
                                              <p:spTgt spid="73"/>
                                            </p:tgtEl>
                                            <p:attrNameLst>
                                              <p:attrName>style.visibility</p:attrName>
                                            </p:attrNameLst>
                                          </p:cBhvr>
                                          <p:to>
                                            <p:strVal val="visible"/>
                                          </p:to>
                                        </p:set>
                                        <p:animEffect transition="in" filter="fade">
                                          <p:cBhvr>
                                            <p:cTn id="11" dur="750"/>
                                            <p:tgtEl>
                                              <p:spTgt spid="73"/>
                                            </p:tgtEl>
                                          </p:cBhvr>
                                        </p:animEffect>
                                      </p:childTnLst>
                                    </p:cTn>
                                  </p:par>
                                  <p:par>
                                    <p:cTn id="12" presetID="2" presetClass="entr" presetSubtype="4" fill="hold" nodeType="withEffect">
                                      <p:stCondLst>
                                        <p:cond delay="175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750" fill="hold"/>
                                            <p:tgtEl>
                                              <p:spTgt spid="3"/>
                                            </p:tgtEl>
                                            <p:attrNameLst>
                                              <p:attrName>ppt_x</p:attrName>
                                            </p:attrNameLst>
                                          </p:cBhvr>
                                          <p:tavLst>
                                            <p:tav tm="0">
                                              <p:val>
                                                <p:strVal val="#ppt_x"/>
                                              </p:val>
                                            </p:tav>
                                            <p:tav tm="100000">
                                              <p:val>
                                                <p:strVal val="#ppt_x"/>
                                              </p:val>
                                            </p:tav>
                                          </p:tavLst>
                                        </p:anim>
                                        <p:anim calcmode="lin" valueType="num">
                                          <p:cBhvr additive="base">
                                            <p:cTn id="15" dur="1750" fill="hold"/>
                                            <p:tgtEl>
                                              <p:spTgt spid="3"/>
                                            </p:tgtEl>
                                            <p:attrNameLst>
                                              <p:attrName>ppt_y</p:attrName>
                                            </p:attrNameLst>
                                          </p:cBhvr>
                                          <p:tavLst>
                                            <p:tav tm="0">
                                              <p:val>
                                                <p:strVal val="1+#ppt_h/2"/>
                                              </p:val>
                                            </p:tav>
                                            <p:tav tm="100000">
                                              <p:val>
                                                <p:strVal val="#ppt_y"/>
                                              </p:val>
                                            </p:tav>
                                          </p:tavLst>
                                        </p:anim>
                                      </p:childTnLst>
                                    </p:cTn>
                                  </p:par>
                                  <p:par>
                                    <p:cTn id="16" presetID="10" presetClass="entr" presetSubtype="0" fill="hold" nodeType="withEffect">
                                      <p:stCondLst>
                                        <p:cond delay="275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750"/>
                                            <p:tgtEl>
                                              <p:spTgt spid="74"/>
                                            </p:tgtEl>
                                          </p:cBhvr>
                                        </p:animEffect>
                                      </p:childTnLst>
                                    </p:cTn>
                                  </p:par>
                                  <p:par>
                                    <p:cTn id="19" presetID="2" presetClass="entr" presetSubtype="4" fill="hold" nodeType="withEffect">
                                      <p:stCondLst>
                                        <p:cond delay="25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750" fill="hold"/>
                                            <p:tgtEl>
                                              <p:spTgt spid="18"/>
                                            </p:tgtEl>
                                            <p:attrNameLst>
                                              <p:attrName>ppt_x</p:attrName>
                                            </p:attrNameLst>
                                          </p:cBhvr>
                                          <p:tavLst>
                                            <p:tav tm="0">
                                              <p:val>
                                                <p:strVal val="#ppt_x"/>
                                              </p:val>
                                            </p:tav>
                                            <p:tav tm="100000">
                                              <p:val>
                                                <p:strVal val="#ppt_x"/>
                                              </p:val>
                                            </p:tav>
                                          </p:tavLst>
                                        </p:anim>
                                        <p:anim calcmode="lin" valueType="num">
                                          <p:cBhvr additive="base">
                                            <p:cTn id="22" dur="1750" fill="hold"/>
                                            <p:tgtEl>
                                              <p:spTgt spid="18"/>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350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750"/>
                                            <p:tgtEl>
                                              <p:spTgt spid="75"/>
                                            </p:tgtEl>
                                          </p:cBhvr>
                                        </p:animEffect>
                                      </p:childTnLst>
                                    </p:cTn>
                                  </p:par>
                                  <p:par>
                                    <p:cTn id="26" presetID="2" presetClass="entr" presetSubtype="4" fill="hold" nodeType="withEffect">
                                      <p:stCondLst>
                                        <p:cond delay="325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1750" fill="hold"/>
                                            <p:tgtEl>
                                              <p:spTgt spid="30"/>
                                            </p:tgtEl>
                                            <p:attrNameLst>
                                              <p:attrName>ppt_x</p:attrName>
                                            </p:attrNameLst>
                                          </p:cBhvr>
                                          <p:tavLst>
                                            <p:tav tm="0">
                                              <p:val>
                                                <p:strVal val="#ppt_x"/>
                                              </p:val>
                                            </p:tav>
                                            <p:tav tm="100000">
                                              <p:val>
                                                <p:strVal val="#ppt_x"/>
                                              </p:val>
                                            </p:tav>
                                          </p:tavLst>
                                        </p:anim>
                                        <p:anim calcmode="lin" valueType="num">
                                          <p:cBhvr additive="base">
                                            <p:cTn id="29" dur="1750" fill="hold"/>
                                            <p:tgtEl>
                                              <p:spTgt spid="30"/>
                                            </p:tgtEl>
                                            <p:attrNameLst>
                                              <p:attrName>ppt_y</p:attrName>
                                            </p:attrNameLst>
                                          </p:cBhvr>
                                          <p:tavLst>
                                            <p:tav tm="0">
                                              <p:val>
                                                <p:strVal val="1+#ppt_h/2"/>
                                              </p:val>
                                            </p:tav>
                                            <p:tav tm="100000">
                                              <p:val>
                                                <p:strVal val="#ppt_y"/>
                                              </p:val>
                                            </p:tav>
                                          </p:tavLst>
                                        </p:anim>
                                      </p:childTnLst>
                                    </p:cTn>
                                  </p:par>
                                  <p:par>
                                    <p:cTn id="30" presetID="10" presetClass="entr" presetSubtype="0" fill="hold" nodeType="withEffect">
                                      <p:stCondLst>
                                        <p:cond delay="425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750"/>
                                            <p:tgtEl>
                                              <p:spTgt spid="77"/>
                                            </p:tgtEl>
                                          </p:cBhvr>
                                        </p:animEffect>
                                      </p:childTnLst>
                                    </p:cTn>
                                  </p:par>
                                  <p:par>
                                    <p:cTn id="33" presetID="2" presetClass="entr" presetSubtype="4" fill="hold" nodeType="withEffect">
                                      <p:stCondLst>
                                        <p:cond delay="400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1750" fill="hold"/>
                                            <p:tgtEl>
                                              <p:spTgt spid="37"/>
                                            </p:tgtEl>
                                            <p:attrNameLst>
                                              <p:attrName>ppt_x</p:attrName>
                                            </p:attrNameLst>
                                          </p:cBhvr>
                                          <p:tavLst>
                                            <p:tav tm="0">
                                              <p:val>
                                                <p:strVal val="#ppt_x"/>
                                              </p:val>
                                            </p:tav>
                                            <p:tav tm="100000">
                                              <p:val>
                                                <p:strVal val="#ppt_x"/>
                                              </p:val>
                                            </p:tav>
                                          </p:tavLst>
                                        </p:anim>
                                        <p:anim calcmode="lin" valueType="num">
                                          <p:cBhvr additive="base">
                                            <p:cTn id="36" dur="1750" fill="hold"/>
                                            <p:tgtEl>
                                              <p:spTgt spid="37"/>
                                            </p:tgtEl>
                                            <p:attrNameLst>
                                              <p:attrName>ppt_y</p:attrName>
                                            </p:attrNameLst>
                                          </p:cBhvr>
                                          <p:tavLst>
                                            <p:tav tm="0">
                                              <p:val>
                                                <p:strVal val="1+#ppt_h/2"/>
                                              </p:val>
                                            </p:tav>
                                            <p:tav tm="100000">
                                              <p:val>
                                                <p:strVal val="#ppt_y"/>
                                              </p:val>
                                            </p:tav>
                                          </p:tavLst>
                                        </p:anim>
                                      </p:childTnLst>
                                    </p:cTn>
                                  </p:par>
                                  <p:par>
                                    <p:cTn id="37" presetID="10" presetClass="entr" presetSubtype="0" fill="hold" nodeType="withEffect">
                                      <p:stCondLst>
                                        <p:cond delay="500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750"/>
                                            <p:tgtEl>
                                              <p:spTgt spid="76"/>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ORDRI TOOLS WATERMARK" val="1rzu5zbv"/>
</p:tagLst>
</file>

<file path=ppt/tags/tag2.xml><?xml version="1.0" encoding="utf-8"?>
<p:tagLst xmlns:a="http://schemas.openxmlformats.org/drawingml/2006/main" xmlns:r="http://schemas.openxmlformats.org/officeDocument/2006/relationships" xmlns:p="http://schemas.openxmlformats.org/presentationml/2006/main">
  <p:tag name="NORDRI TOOLS WATERMARK" val="1rzu5zbv"/>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4994</Words>
  <Application>Microsoft Office PowerPoint</Application>
  <PresentationFormat>自定义</PresentationFormat>
  <Paragraphs>399</Paragraphs>
  <Slides>33</Slides>
  <Notes>33</Notes>
  <HiddenSlides>0</HiddenSlides>
  <MMClips>2</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33</vt:i4>
      </vt:variant>
    </vt:vector>
  </HeadingPairs>
  <TitlesOfParts>
    <vt:vector size="35" baseType="lpstr">
      <vt:lpstr>Office 主题</vt:lpstr>
      <vt:lpstr>工作表</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06工作总结</dc:title>
  <dc:creator>PGOS</dc:creator>
  <cp:lastModifiedBy>Administrator</cp:lastModifiedBy>
  <cp:revision>86</cp:revision>
  <dcterms:created xsi:type="dcterms:W3CDTF">2016-07-15T05:28:00Z</dcterms:created>
  <dcterms:modified xsi:type="dcterms:W3CDTF">2017-07-08T07:17:57Z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